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 id="2147483745" r:id="rId7"/>
    <p:sldMasterId id="2147483787" r:id="rId8"/>
    <p:sldMasterId id="2147483829" r:id="rId9"/>
  </p:sldMasterIdLst>
  <p:notesMasterIdLst>
    <p:notesMasterId r:id="rId24"/>
  </p:notesMasterIdLst>
  <p:sldIdLst>
    <p:sldId id="2146846243" r:id="rId10"/>
    <p:sldId id="2146846227" r:id="rId11"/>
    <p:sldId id="2146846228" r:id="rId12"/>
    <p:sldId id="2146846229" r:id="rId13"/>
    <p:sldId id="2146846241" r:id="rId14"/>
    <p:sldId id="2146846240" r:id="rId15"/>
    <p:sldId id="2146846236" r:id="rId16"/>
    <p:sldId id="2146846226" r:id="rId17"/>
    <p:sldId id="2146846238" r:id="rId18"/>
    <p:sldId id="2146846230" r:id="rId19"/>
    <p:sldId id="2146846232" r:id="rId20"/>
    <p:sldId id="2146846234" r:id="rId21"/>
    <p:sldId id="2146846235" r:id="rId22"/>
    <p:sldId id="2146846239" r:id="rId23"/>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AF103-3D42-4C9B-B5B5-8ADD06B707DC}" v="290" dt="2024-11-03T18:55:40.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76066" autoAdjust="0"/>
  </p:normalViewPr>
  <p:slideViewPr>
    <p:cSldViewPr snapToGrid="0">
      <p:cViewPr varScale="1">
        <p:scale>
          <a:sx n="85" d="100"/>
          <a:sy n="85" d="100"/>
        </p:scale>
        <p:origin x="14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52596-1E9A-49A7-B1A6-53A2A2E52FF0}"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7D752-FEA8-4C1C-A2E4-3E052913522D}" type="slidenum">
              <a:rPr lang="en-US" smtClean="0"/>
              <a:t>‹#›</a:t>
            </a:fld>
            <a:endParaRPr lang="en-US"/>
          </a:p>
        </p:txBody>
      </p:sp>
    </p:spTree>
    <p:extLst>
      <p:ext uri="{BB962C8B-B14F-4D97-AF65-F5344CB8AC3E}">
        <p14:creationId xmlns:p14="http://schemas.microsoft.com/office/powerpoint/2010/main" val="12455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6BDA2-047E-E99F-E32F-1254A91EB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AE843-9BB6-C040-D5B2-2E2E5F28F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49EDE-5769-C5D9-72EE-D485AFC0E099}"/>
              </a:ext>
            </a:extLst>
          </p:cNvPr>
          <p:cNvSpPr>
            <a:spLocks noGrp="1"/>
          </p:cNvSpPr>
          <p:nvPr>
            <p:ph type="body" idx="1"/>
          </p:nvPr>
        </p:nvSpPr>
        <p:spPr/>
        <p:txBody>
          <a:bodyPr/>
          <a:lstStyle/>
          <a:p>
            <a:r>
              <a:rPr lang="en-US" b="0" i="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slides will cover using the Mobile App for Girl Scouts and Caregivers</a:t>
            </a:r>
            <a:endParaRPr lang="en-US" sz="1200" baseline="0" dirty="0">
              <a:latin typeface="Palatino Linotype" panose="02040502050505030304" pitchFamily="18" charset="0"/>
            </a:endParaRPr>
          </a:p>
          <a:p>
            <a:endParaRPr lang="en-US" dirty="0"/>
          </a:p>
        </p:txBody>
      </p:sp>
      <p:sp>
        <p:nvSpPr>
          <p:cNvPr id="4" name="Slide Number Placeholder 3">
            <a:extLst>
              <a:ext uri="{FF2B5EF4-FFF2-40B4-BE49-F238E27FC236}">
                <a16:creationId xmlns:a16="http://schemas.microsoft.com/office/drawing/2014/main" id="{02AFCAB7-594F-80CD-0DF3-2A672F525359}"/>
              </a:ext>
            </a:extLst>
          </p:cNvPr>
          <p:cNvSpPr>
            <a:spLocks noGrp="1"/>
          </p:cNvSpPr>
          <p:nvPr>
            <p:ph type="sldNum" sz="quarter" idx="5"/>
          </p:nvPr>
        </p:nvSpPr>
        <p:spPr/>
        <p:txBody>
          <a:bodyPr/>
          <a:lstStyle/>
          <a:p>
            <a:fld id="{3CE0D451-6D21-4CC6-AD5A-07528F572FFA}" type="slidenum">
              <a:rPr lang="en-US" smtClean="0"/>
              <a:t>1</a:t>
            </a:fld>
            <a:endParaRPr lang="en-US"/>
          </a:p>
        </p:txBody>
      </p:sp>
    </p:spTree>
    <p:extLst>
      <p:ext uri="{BB962C8B-B14F-4D97-AF65-F5344CB8AC3E}">
        <p14:creationId xmlns:p14="http://schemas.microsoft.com/office/powerpoint/2010/main" val="38110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Script:</a:t>
            </a:r>
          </a:p>
          <a:p>
            <a:r>
              <a:rPr lang="en-US" b="0" i="0" dirty="0"/>
              <a:t>First the Girl Scout will enter the varieties the customer would like to purchase by using the plus and minus signs next to each cookie variety. Then select Checkout.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361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A028-CA3D-ED43-5AC4-C24AF2D7A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F251A-B6F7-2A5A-54D6-9718AA215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E0DBB-AA03-933C-99A5-9B8DED388EAE}"/>
              </a:ext>
            </a:extLst>
          </p:cNvPr>
          <p:cNvSpPr>
            <a:spLocks noGrp="1"/>
          </p:cNvSpPr>
          <p:nvPr>
            <p:ph type="body" idx="1"/>
          </p:nvPr>
        </p:nvSpPr>
        <p:spPr/>
        <p:txBody>
          <a:bodyPr/>
          <a:lstStyle/>
          <a:p>
            <a:r>
              <a:rPr lang="en-US" b="0" i="1" dirty="0"/>
              <a:t>Script:</a:t>
            </a:r>
          </a:p>
          <a:p>
            <a:r>
              <a:rPr lang="en-US" b="0" i="0" dirty="0"/>
              <a:t>Next the Girl Scout will select “Give cookies to customer’s now”, since she is at a cookie booth. Once the “Give cookies to customer now” option is select, the Girl Scout can now choose if she is at a booth or not. When the at a booth is selected, the Girl Scout will be able to select which booth the troop is at. Then click continue. </a:t>
            </a:r>
          </a:p>
        </p:txBody>
      </p:sp>
      <p:sp>
        <p:nvSpPr>
          <p:cNvPr id="4" name="Slide Number Placeholder 3">
            <a:extLst>
              <a:ext uri="{FF2B5EF4-FFF2-40B4-BE49-F238E27FC236}">
                <a16:creationId xmlns:a16="http://schemas.microsoft.com/office/drawing/2014/main" id="{3F31F7F9-AC3A-6546-71BA-8036DB409E22}"/>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952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9F33-3C5F-D909-DC49-6978A9081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3E5A5-C7D3-3B12-6875-EB3C79D5C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4B24E-14F4-1D6C-44CB-D13A4ACBF828}"/>
              </a:ext>
            </a:extLst>
          </p:cNvPr>
          <p:cNvSpPr>
            <a:spLocks noGrp="1"/>
          </p:cNvSpPr>
          <p:nvPr>
            <p:ph type="body" idx="1"/>
          </p:nvPr>
        </p:nvSpPr>
        <p:spPr/>
        <p:txBody>
          <a:bodyPr/>
          <a:lstStyle/>
          <a:p>
            <a:r>
              <a:rPr lang="en-US" b="0" i="1" dirty="0"/>
              <a:t>Script:</a:t>
            </a:r>
          </a:p>
          <a:p>
            <a:r>
              <a:rPr lang="en-US" b="0" i="0" dirty="0"/>
              <a:t>Next the Girl Scout will ask the customer how they would like to pay for their order. The customer can choose Credit Card, PayPal or Venmo. The PayPal/Venmo options are only available through the mobile app when the Give Cookies to Customer Now option has been selected. If the customer choose PayPal or Venmo and the Girl Scout has selected that option and clicked Place Order. A QR Code will appear, the Girl Scout can turn the phone around and the customer can scan the QR code with their phone to pay with their PayPal/Venmo account. </a:t>
            </a:r>
            <a:r>
              <a:rPr lang="en-US" b="0" i="1" dirty="0"/>
              <a:t>(To the customer side volunteers can view the mobile app video)</a:t>
            </a:r>
          </a:p>
          <a:p>
            <a:endParaRPr lang="en-US" b="0" i="1" dirty="0"/>
          </a:p>
        </p:txBody>
      </p:sp>
      <p:sp>
        <p:nvSpPr>
          <p:cNvPr id="4" name="Slide Number Placeholder 3">
            <a:extLst>
              <a:ext uri="{FF2B5EF4-FFF2-40B4-BE49-F238E27FC236}">
                <a16:creationId xmlns:a16="http://schemas.microsoft.com/office/drawing/2014/main" id="{F1A3155E-94B4-CC54-D3C3-0AAA208857E2}"/>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63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1DB17-C82D-5D52-167C-DC2717E1B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034F5-B1FB-FC49-0716-E26834517B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81D36-037E-E655-C6DB-08C1D27423E4}"/>
              </a:ext>
            </a:extLst>
          </p:cNvPr>
          <p:cNvSpPr>
            <a:spLocks noGrp="1"/>
          </p:cNvSpPr>
          <p:nvPr>
            <p:ph type="body" idx="1"/>
          </p:nvPr>
        </p:nvSpPr>
        <p:spPr/>
        <p:txBody>
          <a:bodyPr/>
          <a:lstStyle/>
          <a:p>
            <a:r>
              <a:rPr lang="en-US" b="0" i="1" dirty="0"/>
              <a:t>Script:</a:t>
            </a:r>
          </a:p>
          <a:p>
            <a:r>
              <a:rPr lang="en-US" b="0" i="0" dirty="0"/>
              <a:t>If the customer choose to pay by Credit Card, the Girl Scout will scroll down on the phone to enter the payment details. Use the Scan Card feature instead of typing all the numbers. Make sure to have good lighting when using this feature. One the payment details have been entered, the Girl Scout can ask the customer if they would like to receive an email confirmation. While the customer details are optional now it is always good to ask and handy to have in case of any issues with the order. </a:t>
            </a:r>
            <a:endParaRPr lang="en-US" b="0" i="1" dirty="0"/>
          </a:p>
          <a:p>
            <a:endParaRPr lang="en-US" b="0" i="1" dirty="0"/>
          </a:p>
        </p:txBody>
      </p:sp>
      <p:sp>
        <p:nvSpPr>
          <p:cNvPr id="4" name="Slide Number Placeholder 3">
            <a:extLst>
              <a:ext uri="{FF2B5EF4-FFF2-40B4-BE49-F238E27FC236}">
                <a16:creationId xmlns:a16="http://schemas.microsoft.com/office/drawing/2014/main" id="{568A752D-EB82-0346-580D-7302B4FA92E0}"/>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935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Script:</a:t>
            </a:r>
          </a:p>
          <a:p>
            <a:r>
              <a:rPr lang="en-US" i="0" dirty="0"/>
              <a:t>Once the order was successfully place, a screen will pop up on the Girl Scout’s phone to remind them to hand the cookies to the customer, and then select done with a reminder to say Thank You to the customer.  </a:t>
            </a:r>
          </a:p>
        </p:txBody>
      </p:sp>
      <p:sp>
        <p:nvSpPr>
          <p:cNvPr id="4" name="Slide Number Placeholder 3"/>
          <p:cNvSpPr>
            <a:spLocks noGrp="1"/>
          </p:cNvSpPr>
          <p:nvPr>
            <p:ph type="sldNum" sz="quarter" idx="5"/>
          </p:nvPr>
        </p:nvSpPr>
        <p:spPr/>
        <p:txBody>
          <a:bodyPr/>
          <a:lstStyle/>
          <a:p>
            <a:fld id="{A597D752-FEA8-4C1C-A2E4-3E052913522D}" type="slidenum">
              <a:rPr lang="en-US" smtClean="0"/>
              <a:t>14</a:t>
            </a:fld>
            <a:endParaRPr lang="en-US"/>
          </a:p>
        </p:txBody>
      </p:sp>
    </p:spTree>
    <p:extLst>
      <p:ext uri="{BB962C8B-B14F-4D97-AF65-F5344CB8AC3E}">
        <p14:creationId xmlns:p14="http://schemas.microsoft.com/office/powerpoint/2010/main" val="412743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irl Scout Text Book" panose="02020003000000000000" pitchFamily="18" charset="0"/>
                <a:ea typeface="MS Mincho" panose="02020609040205080304" pitchFamily="49" charset="-128"/>
                <a:cs typeface="Arial" panose="020B0604020202020204" pitchFamily="34" charset="0"/>
              </a:rPr>
              <a:t>Girl Scouts can use the Digital Cookie Mobile App to process and review orders placed through the Girl Scout’s individual site. Make sure to download a new version of the mobile app each year.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705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i="0" dirty="0"/>
              <a:t>To log into mobile app, you will use the same email and password used to log into the Digital Cookie browser site. The Girl Scout Cookie site must be published prior to accessing the mobile app.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36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i="0" dirty="0"/>
              <a:t>When you first log into Digital Cookie, you might see multiple roles, this section of the training will cover your Girl Scout’s role. Select the role to be taken to her home screen. From here you can place a new cookie order, share the site with customers, or view all orders. </a:t>
            </a:r>
          </a:p>
          <a:p>
            <a:r>
              <a:rPr lang="en-US" i="0" dirty="0"/>
              <a:t>The “Visit My Site” button will take the Girl Scout to a QR code, the Girl Scout can then turn the phone around allow the customer to scan the QR code to make a purchase from the Troop’s Cookie Site. </a:t>
            </a:r>
          </a:p>
          <a:p>
            <a:r>
              <a:rPr lang="en-US" i="0" dirty="0"/>
              <a:t>The “Email My Site” button is used to send a marketing email to customers who can then purchase from the Troop’s Cookie Site at a later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To take an order using the mobile app, Girl Scouts will click the “New Cookie Order” button. </a:t>
            </a:r>
            <a:endParaRPr lang="en-US" i="0"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268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0E89C-2110-5501-2CFE-8A9A6C1D5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39766-F11A-9B89-6EAA-ABBE7D2C75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59A84-B098-8ECC-A807-1C9FCA868D08}"/>
              </a:ext>
            </a:extLst>
          </p:cNvPr>
          <p:cNvSpPr>
            <a:spLocks noGrp="1"/>
          </p:cNvSpPr>
          <p:nvPr>
            <p:ph type="body" idx="1"/>
          </p:nvPr>
        </p:nvSpPr>
        <p:spPr/>
        <p:txBody>
          <a:bodyPr/>
          <a:lstStyle/>
          <a:p>
            <a:r>
              <a:rPr lang="en-US" b="0" i="1" dirty="0"/>
              <a:t>Script:</a:t>
            </a:r>
          </a:p>
          <a:p>
            <a:r>
              <a:rPr lang="en-US" b="0" i="0" dirty="0"/>
              <a:t>To place a cookie order using the mobile app, the Girl Scout will select New Cookie Order, then enter the varieties the customer would like to purchase by using the plus and minus signs next to each cookie variety and click Checkout. </a:t>
            </a:r>
          </a:p>
        </p:txBody>
      </p:sp>
      <p:sp>
        <p:nvSpPr>
          <p:cNvPr id="4" name="Slide Number Placeholder 3">
            <a:extLst>
              <a:ext uri="{FF2B5EF4-FFF2-40B4-BE49-F238E27FC236}">
                <a16:creationId xmlns:a16="http://schemas.microsoft.com/office/drawing/2014/main" id="{0C9B237E-886B-F469-4C90-521407ABFAAA}"/>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420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225C5-26A9-F64B-9BAB-F524BE8BA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C3027-608E-B2A8-AA02-EFB95CDCB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162CF-A1BA-AFAB-A1D8-6DD010CD0FDF}"/>
              </a:ext>
            </a:extLst>
          </p:cNvPr>
          <p:cNvSpPr>
            <a:spLocks noGrp="1"/>
          </p:cNvSpPr>
          <p:nvPr>
            <p:ph type="body" idx="1"/>
          </p:nvPr>
        </p:nvSpPr>
        <p:spPr/>
        <p:txBody>
          <a:bodyPr/>
          <a:lstStyle/>
          <a:p>
            <a:r>
              <a:rPr lang="en-US" b="0" i="1" dirty="0"/>
              <a:t>Script:</a:t>
            </a:r>
          </a:p>
          <a:p>
            <a:r>
              <a:rPr lang="en-US" b="0" i="0" dirty="0"/>
              <a:t>Next the Girl Scout will select how the customer would like to get their cookies. We will cover the “Give cookies to customer’s now” option later in the training when we cover using the app at a cookie booth. If the Girl Scout, does not have the cookie varieties the customer would like or is taking pre-orders, she can select Deliver in person later, or if the customer would like to order cookies to ship to someone, she can select that option as well. It is recommended to use the QR code or “Email My Site” feature on the last screen for these to orders since it will require additional steps through the mobile app for the Girl Scout.  If the Girl Scout selected “deliver in person later”, She will need to ask the customer if their order is not approved with in 5 days what would they like to do with their order. Then the Girl Scout will need to enter the customers delivery or shipped details. All before entering the customer’s payment information (which will be shown a little later). </a:t>
            </a:r>
          </a:p>
        </p:txBody>
      </p:sp>
      <p:sp>
        <p:nvSpPr>
          <p:cNvPr id="4" name="Slide Number Placeholder 3">
            <a:extLst>
              <a:ext uri="{FF2B5EF4-FFF2-40B4-BE49-F238E27FC236}">
                <a16:creationId xmlns:a16="http://schemas.microsoft.com/office/drawing/2014/main" id="{C3102FC9-21D5-A038-2A57-1D7F9ABCF7F4}"/>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624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48C7-19D1-5F0E-6BDB-5D3558BDE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91F13-79C4-E13F-93B4-0AE6DF5CD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2C4A1-8A52-86E3-093E-A74D325BEB62}"/>
              </a:ext>
            </a:extLst>
          </p:cNvPr>
          <p:cNvSpPr>
            <a:spLocks noGrp="1"/>
          </p:cNvSpPr>
          <p:nvPr>
            <p:ph type="body" idx="1"/>
          </p:nvPr>
        </p:nvSpPr>
        <p:spPr/>
        <p:txBody>
          <a:bodyPr/>
          <a:lstStyle/>
          <a:p>
            <a:r>
              <a:rPr lang="en-US" b="0" i="1" dirty="0"/>
              <a:t>Script:</a:t>
            </a:r>
          </a:p>
          <a:p>
            <a:r>
              <a:rPr lang="en-US" b="0" i="0" dirty="0"/>
              <a:t>Once an order has been placed, the Girl Scout can view all orders (placed through the app and the Digital Cookie site) under the All Orders section from the home screen. To view the orders in a specific category, click on the green arrow to the right to bring up all the orders. Then click on the order you want to view. If the order is an in-person deliver order users can approve or decline the order from the app. If the Girl Scout has selected to Deliver in person later (as shown in the previous slide), she will still need to work with her caregiver to approve or decline the order. </a:t>
            </a:r>
          </a:p>
          <a:p>
            <a:endParaRPr lang="en-US" b="0" i="0" dirty="0"/>
          </a:p>
        </p:txBody>
      </p:sp>
      <p:sp>
        <p:nvSpPr>
          <p:cNvPr id="4" name="Slide Number Placeholder 3">
            <a:extLst>
              <a:ext uri="{FF2B5EF4-FFF2-40B4-BE49-F238E27FC236}">
                <a16:creationId xmlns:a16="http://schemas.microsoft.com/office/drawing/2014/main" id="{132AF358-7A05-4278-D894-1373AE625A61}"/>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869097E-50E7-4AF5-9655-4B81643C6C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266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6BDA2-047E-E99F-E32F-1254A91EB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AE843-9BB6-C040-D5B2-2E2E5F28F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49EDE-5769-C5D9-72EE-D485AFC0E099}"/>
              </a:ext>
            </a:extLst>
          </p:cNvPr>
          <p:cNvSpPr>
            <a:spLocks noGrp="1"/>
          </p:cNvSpPr>
          <p:nvPr>
            <p:ph type="body" idx="1"/>
          </p:nvPr>
        </p:nvSpPr>
        <p:spPr/>
        <p:txBody>
          <a:bodyPr/>
          <a:lstStyle/>
          <a:p>
            <a:r>
              <a:rPr lang="en-US" b="0" i="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slides will cover the using the Mobile App when at a Cookie Booth</a:t>
            </a:r>
            <a:endParaRPr lang="en-US" sz="1200" baseline="0" dirty="0">
              <a:latin typeface="Palatino Linotype" panose="02040502050505030304" pitchFamily="18" charset="0"/>
            </a:endParaRPr>
          </a:p>
          <a:p>
            <a:endParaRPr lang="en-US" dirty="0"/>
          </a:p>
        </p:txBody>
      </p:sp>
      <p:sp>
        <p:nvSpPr>
          <p:cNvPr id="4" name="Slide Number Placeholder 3">
            <a:extLst>
              <a:ext uri="{FF2B5EF4-FFF2-40B4-BE49-F238E27FC236}">
                <a16:creationId xmlns:a16="http://schemas.microsoft.com/office/drawing/2014/main" id="{02AFCAB7-594F-80CD-0DF3-2A672F525359}"/>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CE0D451-6D21-4CC6-AD5A-07528F572FF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10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To take an order using the mobile app at a cookie booth, you will want to use the Troop Role, you can do this by selecting the troop role when you first log in or if you are already logged in under your Girl Scout’s account. You can select Switch Profile.  To place an order, Girl Scouts will click the “New Cookie Order” button. </a:t>
            </a:r>
            <a:endParaRPr lang="en-US" i="0" dirty="0"/>
          </a:p>
          <a:p>
            <a:endParaRPr lang="en-US" dirty="0"/>
          </a:p>
        </p:txBody>
      </p:sp>
      <p:sp>
        <p:nvSpPr>
          <p:cNvPr id="4" name="Slide Number Placeholder 3"/>
          <p:cNvSpPr>
            <a:spLocks noGrp="1"/>
          </p:cNvSpPr>
          <p:nvPr>
            <p:ph type="sldNum" sz="quarter" idx="5"/>
          </p:nvPr>
        </p:nvSpPr>
        <p:spPr/>
        <p:txBody>
          <a:bodyPr/>
          <a:lstStyle/>
          <a:p>
            <a:fld id="{A597D752-FEA8-4C1C-A2E4-3E052913522D}" type="slidenum">
              <a:rPr lang="en-US" smtClean="0"/>
              <a:t>9</a:t>
            </a:fld>
            <a:endParaRPr lang="en-US"/>
          </a:p>
        </p:txBody>
      </p:sp>
    </p:spTree>
    <p:extLst>
      <p:ext uri="{BB962C8B-B14F-4D97-AF65-F5344CB8AC3E}">
        <p14:creationId xmlns:p14="http://schemas.microsoft.com/office/powerpoint/2010/main" val="2626793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46.svg"/><Relationship Id="rId4" Type="http://schemas.openxmlformats.org/officeDocument/2006/relationships/image" Target="../media/image45.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14.svg"/><Relationship Id="rId2" Type="http://schemas.openxmlformats.org/officeDocument/2006/relationships/image" Target="../media/image51.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4.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Master" Target="../slideMasters/slideMaster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168127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endParaRPr lang="en-US"/>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4204676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accent3"/>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9948099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B38B8D9B-37C7-ED16-F160-674615D3BD71}"/>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latin typeface="Palatino" pitchFamily="2" charset="77"/>
                <a:ea typeface="Palatino" pitchFamily="2" charset="77"/>
              </a:defRPr>
            </a:lvl1pPr>
            <a:lvl2pPr algn="ctr">
              <a:defRPr sz="2133" b="0" i="0">
                <a:latin typeface="Palatino" pitchFamily="2" charset="77"/>
                <a:ea typeface="Palatino" pitchFamily="2" charset="77"/>
              </a:defRPr>
            </a:lvl2pPr>
            <a:lvl3pPr algn="ctr">
              <a:defRPr sz="2133" b="0" i="0">
                <a:latin typeface="Palatino" pitchFamily="2" charset="77"/>
                <a:ea typeface="Palatino" pitchFamily="2" charset="77"/>
              </a:defRPr>
            </a:lvl3pPr>
            <a:lvl4pPr algn="ctr">
              <a:defRPr sz="2133" b="0" i="0">
                <a:latin typeface="Palatino" pitchFamily="2" charset="77"/>
                <a:ea typeface="Palatino" pitchFamily="2" charset="77"/>
              </a:defRPr>
            </a:lvl4pPr>
            <a:lvl5pPr algn="ctr">
              <a:defRPr sz="2133" b="0" i="0">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CE2759B-1132-0170-6D60-03B1A62B7E25}"/>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99314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40FCE346-E583-E7D7-1321-2B1F9F658F24}"/>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3"/>
                </a:solidFill>
                <a:latin typeface="Palatino" pitchFamily="2" charset="77"/>
                <a:ea typeface="Palatino" pitchFamily="2" charset="77"/>
              </a:defRPr>
            </a:lvl1pPr>
            <a:lvl2pPr algn="ctr">
              <a:defRPr sz="2133" b="0" i="0">
                <a:solidFill>
                  <a:schemeClr val="accent3"/>
                </a:solidFill>
                <a:latin typeface="Palatino" pitchFamily="2" charset="77"/>
                <a:ea typeface="Palatino" pitchFamily="2" charset="77"/>
              </a:defRPr>
            </a:lvl2pPr>
            <a:lvl3pPr algn="ctr">
              <a:defRPr sz="2133" b="0" i="0">
                <a:solidFill>
                  <a:schemeClr val="accent3"/>
                </a:solidFill>
                <a:latin typeface="Palatino" pitchFamily="2" charset="77"/>
                <a:ea typeface="Palatino" pitchFamily="2" charset="77"/>
              </a:defRPr>
            </a:lvl3pPr>
            <a:lvl4pPr algn="ctr">
              <a:defRPr sz="2133" b="0" i="0">
                <a:solidFill>
                  <a:schemeClr val="accent3"/>
                </a:solidFill>
                <a:latin typeface="Palatino" pitchFamily="2" charset="77"/>
                <a:ea typeface="Palatino" pitchFamily="2" charset="77"/>
              </a:defRPr>
            </a:lvl4pPr>
            <a:lvl5pPr algn="ctr">
              <a:defRPr sz="2133" b="0" i="0">
                <a:solidFill>
                  <a:schemeClr val="accent3"/>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22B3388-73BD-6627-07E1-D93AE5B68619}"/>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6375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3E8100E1-56A5-B866-AB9F-16F136917311}"/>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7068842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accent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72EF2E90-7D38-AF65-375E-03A875B4E542}"/>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942037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7103273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877903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5"/>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CCBA857A-5E43-9270-8E1E-F3389FBA685F}"/>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8502C82F-E373-5A76-FC78-E475B34E27AE}"/>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3620C292-D5F7-B6EA-C08C-FD90EBE4458D}"/>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1931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CB268AFE-A716-6F23-FF47-DC161F1F35D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8465050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349C247A-9405-F6DB-2F94-3103860E3A3F}"/>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642106DA-E826-4B85-0D92-C3BB74A63C3E}"/>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C5A96DAD-C322-2C5A-9406-809F70E086E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1661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endParaRPr lang="en-US"/>
          </a:p>
        </p:txBody>
      </p:sp>
      <p:sp>
        <p:nvSpPr>
          <p:cNvPr id="2" name="Text Placeholder 46">
            <a:extLst>
              <a:ext uri="{FF2B5EF4-FFF2-40B4-BE49-F238E27FC236}">
                <a16:creationId xmlns:a16="http://schemas.microsoft.com/office/drawing/2014/main" id="{16C3FDFE-039F-D9F0-0346-78865F724B6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245920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4C676825-4369-515A-FA95-8D0E30798DE5}"/>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9FBB9672-6032-2295-12DF-3CB3050808E2}"/>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2FB101A4-5347-64B4-B87C-32E0F3E0F618}"/>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D2A55C7D-9D69-6AEC-7738-43870E50B51D}"/>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78BF3574-4E55-AA58-1A32-5C708893C418}"/>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2207442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accent4"/>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4"/>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00" b="0" i="0">
                <a:latin typeface="Arial" panose="020B0604020202020204" pitchFamily="34" charset="0"/>
              </a:defRPr>
            </a:lvl1pPr>
            <a:lvl2pPr algn="l">
              <a:defRPr sz="1400"/>
            </a:lvl2pPr>
            <a:lvl3pPr algn="l">
              <a:defRPr sz="1400"/>
            </a:lvl3pPr>
            <a:lvl4pPr algn="l">
              <a:defRPr sz="1400"/>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7806C3FC-2A0A-0FA3-53B4-F345C2B11077}"/>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8549704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041EA10C-B200-3374-3284-7DB9B322270A}"/>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4D9D742A-ADF1-4558-38D3-9E875D81D744}"/>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67D5978D-E3DF-AE85-7BD1-9B76199232F3}"/>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072DC788-FF3B-A4F2-2B6D-A536984A369B}"/>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2576705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4619" y="634337"/>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C7F38BCB-F167-8598-F178-E5A68165102C}"/>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F34CA0C4-08D2-F60C-6B67-C3F4940C663C}"/>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DAEFC33D-728B-4157-612D-5F46B0C9DCFA}"/>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716241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5"/>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5"/>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5"/>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E954D817-7164-1F65-AEF4-CD30851FD62F}"/>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3359A3DA-054E-9C22-C507-F7E4F6C05103}"/>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F8A87060-B5E3-A0E1-DB7D-4A6FE7F927DD}"/>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A42A3656-3087-EC84-E6E3-BC0DB48C560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888937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1"/>
            <a:ext cx="2884640" cy="5586728"/>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538D68D4-D4C0-8322-8508-3789B530FBD0}"/>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D0215E68-CC74-8C9B-A53D-0B7E80150C77}"/>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719D7B0B-F737-F410-6ABE-29DBB134E24E}"/>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6B5776EB-2D8D-1BE2-E039-C132198B522E}"/>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41170117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ABF7785D-D337-7D9C-19F5-FAE9C8125D07}"/>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7165483D-1ECB-0835-3057-CA873C0C7E10}"/>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ACE0E238-8BD9-23C6-1943-7259C7B8D9CA}"/>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AE0E4C7A-ED6F-7C6D-AC27-ABB660377CA4}"/>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F24CCABB-7DFD-656B-C0E8-16479BDF86F2}"/>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DCF54378-5E1D-930D-2A58-A32EF48D9166}"/>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6806517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rgbClr val="CCB2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4"/>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2"/>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rgbClr val="03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rgbClr val="F8BF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AD0271E6-580B-F286-6FC4-9BADCDB12D8E}"/>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8A348F54-05DB-06A5-5474-26130A9B49D5}"/>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BC64DC97-3306-FC23-BF23-5B41AABFABE9}"/>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FBDA42E5-FA01-1528-D1B9-F86039AC9CE6}"/>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F7F0709D-6A05-4000-2AD6-9CFD4C774BBB}"/>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419A502D-EE54-9C24-976A-3B549D6AB579}"/>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F24E36D5-B3F6-EEAB-188F-1DB8FDE8DBA5}"/>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E131670E-871D-AD42-561B-8EA3071D8E53}"/>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34499608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3954EAB0-57AA-0F8E-0AD4-7FA7B4F3CA8A}"/>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BD125EF4-B84D-9351-EE0C-C853DB524155}"/>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381FCE41-7667-9271-54CE-BF4A74334F9F}"/>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31FC0945-A9F5-354E-86BA-69797D65AF1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676117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C4DBC23B-470D-F18A-E640-FA1761AE891F}"/>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A52C75F3-2925-84D8-A34B-D4D23017641F}"/>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3010A1CD-3A31-972C-69E6-A7019F89A980}"/>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46">
            <a:extLst>
              <a:ext uri="{FF2B5EF4-FFF2-40B4-BE49-F238E27FC236}">
                <a16:creationId xmlns:a16="http://schemas.microsoft.com/office/drawing/2014/main" id="{52848D1D-14F9-E36E-22BF-013A7AE0DAA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72581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endParaRPr lang="en-US"/>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3297138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906095E3-7E0F-806B-29E4-1C1F5807F69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6886237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bg1"/>
                </a:solidFill>
                <a:latin typeface="Arial" panose="020B0604020202020204" pitchFamily="34" charset="0"/>
              </a:defRPr>
            </a:lvl1pPr>
            <a:lvl2pPr algn="ctr">
              <a:defRPr sz="1867" b="0" i="0">
                <a:solidFill>
                  <a:schemeClr val="bg1"/>
                </a:solidFill>
                <a:latin typeface="Arial" panose="020B0604020202020204" pitchFamily="34" charset="0"/>
              </a:defRPr>
            </a:lvl2pPr>
            <a:lvl3pPr algn="ctr">
              <a:defRPr sz="1867" b="0" i="0">
                <a:solidFill>
                  <a:schemeClr val="bg1"/>
                </a:solidFill>
                <a:latin typeface="Arial" panose="020B0604020202020204" pitchFamily="34" charset="0"/>
              </a:defRPr>
            </a:lvl3pPr>
            <a:lvl4pPr algn="ctr">
              <a:defRPr sz="1867" b="0" i="0">
                <a:solidFill>
                  <a:schemeClr val="bg1"/>
                </a:solidFill>
                <a:latin typeface="Arial" panose="020B0604020202020204" pitchFamily="34" charset="0"/>
              </a:defRPr>
            </a:lvl4pPr>
            <a:lvl5pPr algn="ctr">
              <a:defRPr sz="1867" b="0" i="0">
                <a:solidFill>
                  <a:schemeClr val="bg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534C369B-3DB2-E919-8D4C-95E9E360716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9152788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accent3"/>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accent3"/>
                </a:solidFill>
                <a:latin typeface="Palatino" pitchFamily="2" charset="77"/>
              </a:rPr>
              <a:t>Thank You!</a:t>
            </a:r>
          </a:p>
        </p:txBody>
      </p:sp>
    </p:spTree>
    <p:extLst>
      <p:ext uri="{BB962C8B-B14F-4D97-AF65-F5344CB8AC3E}">
        <p14:creationId xmlns:p14="http://schemas.microsoft.com/office/powerpoint/2010/main" val="38313659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tx1"/>
                </a:solidFill>
                <a:latin typeface="Palatino" pitchFamily="2" charset="77"/>
              </a:rPr>
              <a:t>Thank You!</a:t>
            </a:r>
          </a:p>
        </p:txBody>
      </p:sp>
    </p:spTree>
    <p:extLst>
      <p:ext uri="{BB962C8B-B14F-4D97-AF65-F5344CB8AC3E}">
        <p14:creationId xmlns:p14="http://schemas.microsoft.com/office/powerpoint/2010/main" val="17641002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27120462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3549905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solidFill>
                  <a:schemeClr val="bg1"/>
                </a:solidFill>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8730645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solidFill>
                  <a:schemeClr val="accent1"/>
                </a:solidFill>
              </a:defRPr>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9072936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bg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9771937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p>
            <a:r>
              <a:rPr lang="en-US"/>
              <a:t>©2024 Girl Scouts of the USA. All Rights Reserved. Not for public distribution.</a:t>
            </a:r>
            <a:endParaRPr lang="en-US" dirty="0"/>
          </a:p>
        </p:txBody>
      </p:sp>
      <p:sp>
        <p:nvSpPr>
          <p:cNvPr id="4" name="Text Placeholder 7">
            <a:extLst>
              <a:ext uri="{FF2B5EF4-FFF2-40B4-BE49-F238E27FC236}">
                <a16:creationId xmlns:a16="http://schemas.microsoft.com/office/drawing/2014/main" id="{0A5C3008-7BA8-832F-6AFD-9ECA7E5C5D3D}"/>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804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endParaRPr lang="en-US"/>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24911655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5_Agenda Slid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accent1"/>
                </a:solidFill>
                <a:effectLst/>
                <a:uLnTx/>
                <a:uFillTx/>
                <a:latin typeface="Palatino" pitchFamily="2" charset="77"/>
                <a:ea typeface="+mj-ea"/>
                <a:cs typeface="+mj-cs"/>
              </a:rPr>
              <a:t>Agenda</a:t>
            </a:r>
            <a:endParaRPr lang="en-US" sz="5867" b="0" i="0" dirty="0">
              <a:solidFill>
                <a:schemeClr val="accent1"/>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solidFill>
            </a:endParaRPr>
          </a:p>
        </p:txBody>
      </p:sp>
      <p:sp>
        <p:nvSpPr>
          <p:cNvPr id="2" name="Text Placeholder 2">
            <a:extLst>
              <a:ext uri="{FF2B5EF4-FFF2-40B4-BE49-F238E27FC236}">
                <a16:creationId xmlns:a16="http://schemas.microsoft.com/office/drawing/2014/main" id="{43960D54-F81C-11E9-8CCD-CDD0C135DB90}"/>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3"/>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7035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6433B797-66C5-DC24-7955-7CADEF066EEC}"/>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573250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solidFill>
            </a:endParaRPr>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C1F8C"/>
              </a:solidFill>
            </a:endParaRPr>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3"/>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BC715841-4CE8-11DE-2006-EAFA74B131A7}"/>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655078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r>
              <a:rPr lang="en-US"/>
              <a:t>©2024 Girl Scouts of the USA. All Rights Reserved. Not for public distribution.</a:t>
            </a:r>
            <a:endParaRPr lang="en-US" dirty="0"/>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18845961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2569101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 name="Text Placeholder 46">
            <a:extLst>
              <a:ext uri="{FF2B5EF4-FFF2-40B4-BE49-F238E27FC236}">
                <a16:creationId xmlns:a16="http://schemas.microsoft.com/office/drawing/2014/main" id="{18D8BBAC-7DAC-A368-7269-F341272E2DD4}"/>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1615912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24698937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30101403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9F12C0B1-D52A-8C74-81E3-DB10DC264EA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0598107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EB352B32-89F1-F12A-D649-EFB1AE321CE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98653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endParaRPr lang="en-US"/>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FF6666D2-92B4-5752-CD86-ED30F484D6B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0026106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0562157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accent3"/>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0268805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4460ABFE-EAFF-08A1-89C7-555E0E88320C}"/>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4"/>
                </a:solidFill>
                <a:latin typeface="Palatino" pitchFamily="2" charset="77"/>
                <a:ea typeface="Palatino" pitchFamily="2" charset="77"/>
              </a:defRPr>
            </a:lvl1pPr>
            <a:lvl2pPr algn="ctr">
              <a:defRPr sz="2133" b="0" i="0">
                <a:solidFill>
                  <a:schemeClr val="accent4"/>
                </a:solidFill>
                <a:latin typeface="Palatino" pitchFamily="2" charset="77"/>
                <a:ea typeface="Palatino" pitchFamily="2" charset="77"/>
              </a:defRPr>
            </a:lvl2pPr>
            <a:lvl3pPr algn="ctr">
              <a:defRPr sz="2133" b="0" i="0">
                <a:solidFill>
                  <a:schemeClr val="accent4"/>
                </a:solidFill>
                <a:latin typeface="Palatino" pitchFamily="2" charset="77"/>
                <a:ea typeface="Palatino" pitchFamily="2" charset="77"/>
              </a:defRPr>
            </a:lvl3pPr>
            <a:lvl4pPr algn="ctr">
              <a:defRPr sz="2133" b="0" i="0">
                <a:solidFill>
                  <a:schemeClr val="accent4"/>
                </a:solidFill>
                <a:latin typeface="Palatino" pitchFamily="2" charset="77"/>
                <a:ea typeface="Palatino" pitchFamily="2" charset="77"/>
              </a:defRPr>
            </a:lvl4pPr>
            <a:lvl5pPr algn="ctr">
              <a:defRPr sz="2133" b="0" i="0">
                <a:solidFill>
                  <a:schemeClr val="accent4"/>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83BA928E-DF8A-87F9-965D-6F8C49286084}"/>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21963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016B6EE5-A1F7-0A90-1497-9DE6062496B4}"/>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3"/>
                </a:solidFill>
                <a:latin typeface="Palatino" pitchFamily="2" charset="77"/>
                <a:ea typeface="Palatino" pitchFamily="2" charset="77"/>
              </a:defRPr>
            </a:lvl1pPr>
            <a:lvl2pPr algn="ctr">
              <a:defRPr sz="2133" b="0" i="0">
                <a:solidFill>
                  <a:schemeClr val="accent3"/>
                </a:solidFill>
                <a:latin typeface="Palatino" pitchFamily="2" charset="77"/>
                <a:ea typeface="Palatino" pitchFamily="2" charset="77"/>
              </a:defRPr>
            </a:lvl2pPr>
            <a:lvl3pPr algn="ctr">
              <a:defRPr sz="2133" b="0" i="0">
                <a:solidFill>
                  <a:schemeClr val="accent3"/>
                </a:solidFill>
                <a:latin typeface="Palatino" pitchFamily="2" charset="77"/>
                <a:ea typeface="Palatino" pitchFamily="2" charset="77"/>
              </a:defRPr>
            </a:lvl3pPr>
            <a:lvl4pPr algn="ctr">
              <a:defRPr sz="2133" b="0" i="0">
                <a:solidFill>
                  <a:schemeClr val="accent3"/>
                </a:solidFill>
                <a:latin typeface="Palatino" pitchFamily="2" charset="77"/>
                <a:ea typeface="Palatino" pitchFamily="2" charset="77"/>
              </a:defRPr>
            </a:lvl4pPr>
            <a:lvl5pPr algn="ctr">
              <a:defRPr sz="2133" b="0" i="0">
                <a:solidFill>
                  <a:schemeClr val="accent3"/>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D66699D7-A3BC-D53D-5E15-A0611C61A5D1}"/>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9946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4B56DE49-86F5-EA03-FE7F-5C32F0B03C29}"/>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621150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accent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3"/>
                </a:solidFill>
                <a:latin typeface="Palatino" pitchFamily="2" charset="77"/>
              </a:defRPr>
            </a:lvl1pPr>
            <a:lvl2pPr algn="l">
              <a:defRPr sz="3467" b="0" i="0">
                <a:solidFill>
                  <a:schemeClr val="accent3"/>
                </a:solidFill>
                <a:latin typeface="Palatino" pitchFamily="2" charset="77"/>
              </a:defRPr>
            </a:lvl2pPr>
            <a:lvl3pPr algn="l">
              <a:defRPr sz="3467" b="0" i="0">
                <a:solidFill>
                  <a:schemeClr val="accent3"/>
                </a:solidFill>
                <a:latin typeface="Palatino" pitchFamily="2" charset="77"/>
              </a:defRPr>
            </a:lvl3pPr>
            <a:lvl4pPr algn="l">
              <a:defRPr sz="3467" b="0" i="0">
                <a:solidFill>
                  <a:schemeClr val="accent3"/>
                </a:solidFill>
                <a:latin typeface="Palatino" pitchFamily="2" charset="77"/>
              </a:defRPr>
            </a:lvl4pPr>
            <a:lvl5pPr algn="l">
              <a:defRPr sz="3467" b="0" i="0">
                <a:solidFill>
                  <a:schemeClr val="accent3"/>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CEDA422C-B247-090C-B7BD-C33F9EA6C526}"/>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293576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0673769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5114023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8659"/>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6"/>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bg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bg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bg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07BF2E68-85DB-06EE-9065-6F962527E1CB}"/>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DC17EAB2-6BB9-E6BF-8E0B-13B9EB331B57}"/>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BE1F8B63-94A9-A1F5-E8CB-3F60DD7647C7}"/>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9606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5D0B91C9-76CA-7E90-8C39-4A827FB0C82F}"/>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88040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endParaRPr lang="en-US"/>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149CE65A-E919-ADD7-5613-F1CC9A73032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110659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18E07659-D89F-143C-315B-0144D66C3E5E}"/>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878BB617-7714-6D21-C03C-6F2C513CDAB2}"/>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137528BF-DDD4-39D5-B356-18A59DD6543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8996699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69AE97D7-897C-9455-94E7-01040AED1681}"/>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C081FD23-25FD-F0BD-70FC-216C3D82E2E0}"/>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EF7A0770-EDC0-EA88-9785-8FDB7CEEA48B}"/>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BCAD4B4F-68E3-F42A-A450-BE98B105C4F1}"/>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FC76650A-DC8D-83A7-D402-456072CC852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794422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6"/>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67" b="0" i="0">
                <a:latin typeface="Arial" panose="020B0604020202020204" pitchFamily="34" charset="0"/>
              </a:defRPr>
            </a:lvl1pPr>
            <a:lvl2pPr algn="l">
              <a:defRPr sz="1467"/>
            </a:lvl2pPr>
            <a:lvl3pPr algn="l">
              <a:defRPr sz="1467"/>
            </a:lvl3pPr>
            <a:lvl4pPr algn="l">
              <a:defRPr sz="1467"/>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937762F5-E5F1-1997-240B-AAC8E1F9DF9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3270696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A739A25A-ED00-1DD3-0794-C387AF1914AA}"/>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662FBF22-B74D-5164-E5C0-FF06E60A8BA0}"/>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6BECACB5-5D8C-7A6E-F4E3-C9CD50F65DB9}"/>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2D065EFA-5C3C-83E8-4B84-9C2E624306EC}"/>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214265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46">
            <a:extLst>
              <a:ext uri="{FF2B5EF4-FFF2-40B4-BE49-F238E27FC236}">
                <a16:creationId xmlns:a16="http://schemas.microsoft.com/office/drawing/2014/main" id="{9B744577-8549-3D99-5D5F-E16E2F217A2C}"/>
              </a:ext>
            </a:extLst>
          </p:cNvPr>
          <p:cNvSpPr>
            <a:spLocks noGrp="1"/>
          </p:cNvSpPr>
          <p:nvPr>
            <p:ph type="body" sz="quarter" idx="19" hasCustomPrompt="1"/>
          </p:nvPr>
        </p:nvSpPr>
        <p:spPr>
          <a:xfrm>
            <a:off x="259785" y="-15927"/>
            <a:ext cx="11734800" cy="372293"/>
          </a:xfrm>
        </p:spPr>
        <p:txBody>
          <a:bodyPr anchor="b">
            <a:normAutofit/>
          </a:bodyPr>
          <a:lstStyle>
            <a:lvl1pPr marL="0" indent="0">
              <a:lnSpc>
                <a:spcPct val="100000"/>
              </a:lnSpc>
              <a:buNone/>
              <a:defRPr sz="1333"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4619" y="634337"/>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B662C94E-6890-E871-82C6-678EF8809965}"/>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456E2F50-77BE-9014-1994-97DB826A4CE1}"/>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11337027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2"/>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6"/>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6"/>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D6A65D9D-BAC8-5DF2-6FC9-81562EB670D3}"/>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32C2AB1B-3C6D-3429-954D-622AE588718A}"/>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40725630-EB84-9C4B-F1EF-7B85EA28EC3E}"/>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48A0A56A-D4DB-B61F-4EE9-08D48FCF7E7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058310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1"/>
            <a:ext cx="2884640" cy="5586728"/>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E7F683BB-3DF4-0B03-CB7C-E02B116F8F87}"/>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A669E249-9E6E-F0B7-2F6B-A2DCC9988CFB}"/>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19BFD3F0-A2F1-FE1C-62AB-2CCC11BF95D0}"/>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5029B5CB-323A-FE70-B68A-524214B73629}"/>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9666284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9372CD80-E207-AC33-D82D-EA0845374558}"/>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4F064FB9-3B25-AC9F-D91D-0A22DC8899DA}"/>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3F138037-55D8-F699-AA33-A1476444B1F8}"/>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8202F4AE-D404-6EC2-E0CD-0DC6D710E484}"/>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EFD4EAAB-A9B4-484F-D85D-DC8F642CCA00}"/>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2CCD3453-EF8A-4821-5AD8-85B6596D01A1}"/>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26127531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rgbClr val="A8A7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rgbClr val="D6C9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CE605C50-78C5-8BF1-0AD5-41B5475A0CFB}"/>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1A151886-BB0C-674B-AEDE-7A2BC42435CF}"/>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2BFF9E2E-9476-408D-C8A9-C56E85DF705F}"/>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5710136F-CF7E-7740-3C93-605CAB1E5079}"/>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9E3B695F-6D45-E6EC-077F-31FD9399A218}"/>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5D0036BF-3D91-E263-70E7-00D394CA11C6}"/>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F6D9192D-2C66-6FDB-6593-042ACA413999}"/>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9EBE5CFE-1D72-1C54-5DDE-25211FD33E7E}"/>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8569442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B41971E9-DADE-210B-0D4C-73C8F45587B6}"/>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E58E78DF-1D43-81E9-8559-7D750355420A}"/>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A561CEFF-A912-2005-D4DA-ACE17A4DCA55}"/>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472FA1F5-5B9C-3155-5018-731C28DBC24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2604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4360998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F3B8E2ED-E595-4FE6-A27B-12E4957CC5E4}"/>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7D5198C8-CB0E-6714-0E97-1A074D8887BC}"/>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1629EE31-5F2B-93CB-A475-ADDB28C36AF4}"/>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46">
            <a:extLst>
              <a:ext uri="{FF2B5EF4-FFF2-40B4-BE49-F238E27FC236}">
                <a16:creationId xmlns:a16="http://schemas.microsoft.com/office/drawing/2014/main" id="{9334B3BA-7131-4D39-24BC-4A4C6D14D33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5774185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0309E268-A9B1-1F77-EB76-CE3A503532E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9755690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tx1"/>
                </a:solidFill>
                <a:latin typeface="Arial" panose="020B0604020202020204" pitchFamily="34" charset="0"/>
              </a:defRPr>
            </a:lvl1pPr>
            <a:lvl2pPr algn="ctr">
              <a:defRPr sz="1867" b="0" i="0">
                <a:solidFill>
                  <a:schemeClr val="tx1"/>
                </a:solidFill>
                <a:latin typeface="Arial" panose="020B0604020202020204" pitchFamily="34" charset="0"/>
              </a:defRPr>
            </a:lvl2pPr>
            <a:lvl3pPr algn="ctr">
              <a:defRPr sz="1867" b="0" i="0">
                <a:solidFill>
                  <a:schemeClr val="tx1"/>
                </a:solidFill>
                <a:latin typeface="Arial" panose="020B0604020202020204" pitchFamily="34" charset="0"/>
              </a:defRPr>
            </a:lvl3pPr>
            <a:lvl4pPr algn="ctr">
              <a:defRPr sz="1867" b="0" i="0">
                <a:solidFill>
                  <a:schemeClr val="tx1"/>
                </a:solidFill>
                <a:latin typeface="Arial" panose="020B0604020202020204" pitchFamily="34" charset="0"/>
              </a:defRPr>
            </a:lvl4pPr>
            <a:lvl5pPr algn="ctr">
              <a:defRPr sz="1867"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028BE3DE-4061-5D33-BD8A-D9C005C130D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5812987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accent2"/>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accent2"/>
                </a:solidFill>
                <a:latin typeface="Palatino" pitchFamily="2" charset="77"/>
              </a:rPr>
              <a:t>Thank You!</a:t>
            </a:r>
          </a:p>
        </p:txBody>
      </p:sp>
    </p:spTree>
    <p:extLst>
      <p:ext uri="{BB962C8B-B14F-4D97-AF65-F5344CB8AC3E}">
        <p14:creationId xmlns:p14="http://schemas.microsoft.com/office/powerpoint/2010/main" val="21136286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accent1"/>
                </a:solidFill>
                <a:latin typeface="Palatino" pitchFamily="2" charset="77"/>
              </a:rPr>
              <a:t>Thank You!</a:t>
            </a:r>
          </a:p>
        </p:txBody>
      </p:sp>
    </p:spTree>
    <p:extLst>
      <p:ext uri="{BB962C8B-B14F-4D97-AF65-F5344CB8AC3E}">
        <p14:creationId xmlns:p14="http://schemas.microsoft.com/office/powerpoint/2010/main" val="26340670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15491922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32537777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38939235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15800819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1885385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bg1"/>
                </a:solidFill>
              </a:defRPr>
            </a:lvl1p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bg1"/>
                </a:solidFill>
              </a:defRPr>
            </a:lvl1pPr>
          </a:lstStyle>
          <a:p>
            <a:endParaRPr lang="en-US"/>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bg2"/>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4591135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p>
            <a:r>
              <a:rPr lang="en-US"/>
              <a:t>©2024 Girl Scouts of the USA. All Rights Reserved. Not for public distribution.</a:t>
            </a:r>
            <a:endParaRPr lang="en-US" dirty="0"/>
          </a:p>
        </p:txBody>
      </p:sp>
      <p:sp>
        <p:nvSpPr>
          <p:cNvPr id="8" name="Text Placeholder 7">
            <a:extLst>
              <a:ext uri="{FF2B5EF4-FFF2-40B4-BE49-F238E27FC236}">
                <a16:creationId xmlns:a16="http://schemas.microsoft.com/office/drawing/2014/main" id="{F4ED1176-7F3B-7CA8-0A8B-201B20DD410F}"/>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0480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5_Agenda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3580" y="12228"/>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2"/>
                </a:solidFill>
                <a:effectLst/>
                <a:uLnTx/>
                <a:uFillTx/>
                <a:latin typeface="Palatino" pitchFamily="2" charset="77"/>
                <a:ea typeface="+mj-ea"/>
                <a:cs typeface="+mj-cs"/>
              </a:rPr>
              <a:t>Agenda</a:t>
            </a:r>
            <a:endParaRPr lang="en-US" sz="5867" b="0" i="0" dirty="0">
              <a:solidFill>
                <a:schemeClr val="bg2"/>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2">
            <a:extLst>
              <a:ext uri="{FF2B5EF4-FFF2-40B4-BE49-F238E27FC236}">
                <a16:creationId xmlns:a16="http://schemas.microsoft.com/office/drawing/2014/main" id="{EA8A5D00-B3F1-7679-824E-CE384F81B652}"/>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1"/>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29661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17" name="Text Placeholder 46">
            <a:extLst>
              <a:ext uri="{FF2B5EF4-FFF2-40B4-BE49-F238E27FC236}">
                <a16:creationId xmlns:a16="http://schemas.microsoft.com/office/drawing/2014/main" id="{FAF80888-2CAD-66F9-04B0-92A294D9184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Tree>
    <p:extLst>
      <p:ext uri="{BB962C8B-B14F-4D97-AF65-F5344CB8AC3E}">
        <p14:creationId xmlns:p14="http://schemas.microsoft.com/office/powerpoint/2010/main" val="28299733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2CB9DFEE-F285-7038-B748-62CBAF6AD65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5983798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r>
              <a:rPr lang="en-US"/>
              <a:t>©2024 Girl Scouts of the USA. All Rights Reserved. Not for public distribution.</a:t>
            </a:r>
            <a:endParaRPr lang="en-US" dirty="0"/>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10605257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4972178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 name="Text Placeholder 46">
            <a:extLst>
              <a:ext uri="{FF2B5EF4-FFF2-40B4-BE49-F238E27FC236}">
                <a16:creationId xmlns:a16="http://schemas.microsoft.com/office/drawing/2014/main" id="{16C3FDFE-039F-D9F0-0346-78865F724B6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6838922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41480648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28375674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FF6666D2-92B4-5752-CD86-ED30F484D6B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99617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endParaRPr lang="en-US"/>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5" name="Text Placeholder 5">
            <a:extLst>
              <a:ext uri="{FF2B5EF4-FFF2-40B4-BE49-F238E27FC236}">
                <a16:creationId xmlns:a16="http://schemas.microsoft.com/office/drawing/2014/main" id="{117BB8C9-92C4-3BD5-5929-70C0D1AE3E0E}"/>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latin typeface="Palatino" pitchFamily="2" charset="77"/>
                <a:ea typeface="Palatino" pitchFamily="2" charset="77"/>
              </a:defRPr>
            </a:lvl1pPr>
            <a:lvl2pPr algn="ctr">
              <a:defRPr sz="2133" b="0" i="0">
                <a:latin typeface="Palatino" pitchFamily="2" charset="77"/>
                <a:ea typeface="Palatino" pitchFamily="2" charset="77"/>
              </a:defRPr>
            </a:lvl2pPr>
            <a:lvl3pPr algn="ctr">
              <a:defRPr sz="2133" b="0" i="0">
                <a:latin typeface="Palatino" pitchFamily="2" charset="77"/>
                <a:ea typeface="Palatino" pitchFamily="2" charset="77"/>
              </a:defRPr>
            </a:lvl3pPr>
            <a:lvl4pPr algn="ctr">
              <a:defRPr sz="2133" b="0" i="0">
                <a:latin typeface="Palatino" pitchFamily="2" charset="77"/>
                <a:ea typeface="Palatino" pitchFamily="2" charset="77"/>
              </a:defRPr>
            </a:lvl4pPr>
            <a:lvl5pPr algn="ctr">
              <a:defRPr sz="2133" b="0" i="0">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09935F3-9A0C-D79D-C3AF-3F5414A4CE8B}"/>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761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149CE65A-E919-ADD7-5613-F1CC9A73032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6564877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3813879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bg2"/>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6971481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5" name="Text Placeholder 5">
            <a:extLst>
              <a:ext uri="{FF2B5EF4-FFF2-40B4-BE49-F238E27FC236}">
                <a16:creationId xmlns:a16="http://schemas.microsoft.com/office/drawing/2014/main" id="{117BB8C9-92C4-3BD5-5929-70C0D1AE3E0E}"/>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latin typeface="Palatino" pitchFamily="2" charset="77"/>
                <a:ea typeface="Palatino" pitchFamily="2" charset="77"/>
              </a:defRPr>
            </a:lvl1pPr>
            <a:lvl2pPr algn="ctr">
              <a:defRPr sz="2133" b="0" i="0">
                <a:latin typeface="Palatino" pitchFamily="2" charset="77"/>
                <a:ea typeface="Palatino" pitchFamily="2" charset="77"/>
              </a:defRPr>
            </a:lvl2pPr>
            <a:lvl3pPr algn="ctr">
              <a:defRPr sz="2133" b="0" i="0">
                <a:latin typeface="Palatino" pitchFamily="2" charset="77"/>
                <a:ea typeface="Palatino" pitchFamily="2" charset="77"/>
              </a:defRPr>
            </a:lvl3pPr>
            <a:lvl4pPr algn="ctr">
              <a:defRPr sz="2133" b="0" i="0">
                <a:latin typeface="Palatino" pitchFamily="2" charset="77"/>
                <a:ea typeface="Palatino" pitchFamily="2" charset="77"/>
              </a:defRPr>
            </a:lvl4pPr>
            <a:lvl5pPr algn="ctr">
              <a:defRPr sz="2133" b="0" i="0">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09935F3-9A0C-D79D-C3AF-3F5414A4CE8B}"/>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93384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185BA29B-8D33-C61E-7DB8-2AF7BBCEECD1}"/>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1"/>
                </a:solidFill>
                <a:latin typeface="Palatino" pitchFamily="2" charset="77"/>
                <a:ea typeface="Palatino" pitchFamily="2" charset="77"/>
              </a:defRPr>
            </a:lvl1pPr>
            <a:lvl2pPr algn="ctr">
              <a:defRPr sz="2133" b="0" i="0">
                <a:solidFill>
                  <a:schemeClr val="accent1"/>
                </a:solidFill>
                <a:latin typeface="Palatino" pitchFamily="2" charset="77"/>
                <a:ea typeface="Palatino" pitchFamily="2" charset="77"/>
              </a:defRPr>
            </a:lvl2pPr>
            <a:lvl3pPr algn="ctr">
              <a:defRPr sz="2133" b="0" i="0">
                <a:solidFill>
                  <a:schemeClr val="accent1"/>
                </a:solidFill>
                <a:latin typeface="Palatino" pitchFamily="2" charset="77"/>
                <a:ea typeface="Palatino" pitchFamily="2" charset="77"/>
              </a:defRPr>
            </a:lvl3pPr>
            <a:lvl4pPr algn="ctr">
              <a:defRPr sz="2133" b="0" i="0">
                <a:solidFill>
                  <a:schemeClr val="accent1"/>
                </a:solidFill>
                <a:latin typeface="Palatino" pitchFamily="2" charset="77"/>
                <a:ea typeface="Palatino" pitchFamily="2" charset="77"/>
              </a:defRPr>
            </a:lvl4pPr>
            <a:lvl5pPr algn="ctr">
              <a:defRPr sz="2133" b="0" i="0">
                <a:solidFill>
                  <a:schemeClr val="accent1"/>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B984558-E495-3509-1634-5D4F18847258}"/>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32480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46">
            <a:extLst>
              <a:ext uri="{FF2B5EF4-FFF2-40B4-BE49-F238E27FC236}">
                <a16:creationId xmlns:a16="http://schemas.microsoft.com/office/drawing/2014/main" id="{6575B741-BBAF-F595-2A4B-BD52607B1ECD}"/>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82810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bg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4848D635-5DD1-3D6B-F496-B55C6C699E4C}"/>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9589580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1390263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4700870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8659"/>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bg2"/>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2DF65CCB-3A1C-7988-96DB-33091757930D}"/>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lvl1pPr>
            <a:lvl2pPr marL="838179" indent="-228594">
              <a:buFont typeface="Arial" panose="020B0604020202020204" pitchFamily="34" charset="0"/>
              <a:buChar char="•"/>
              <a:defRPr sz="1400"/>
            </a:lvl2pPr>
            <a:lvl3pPr marL="1447764" indent="-228594">
              <a:buFont typeface="Arial" panose="020B0604020202020204" pitchFamily="34" charset="0"/>
              <a:buChar char="•"/>
              <a:defRPr sz="1400"/>
            </a:lvl3pPr>
            <a:lvl4pPr marL="2057349" indent="-228594">
              <a:buFont typeface="Arial" panose="020B0604020202020204" pitchFamily="34" charset="0"/>
              <a:buChar char="•"/>
              <a:defRPr sz="1400"/>
            </a:lvl4pPr>
            <a:lvl5pPr marL="2666933" indent="-228594">
              <a:buFont typeface="Arial" panose="020B0604020202020204" pitchFamily="34" charset="0"/>
              <a:buChar char="•"/>
              <a:defRPr sz="1400"/>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F8E33664-7D0E-6FCA-CDF2-E2A262AE8E1C}"/>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lvl1pPr>
            <a:lvl2pPr marL="838179" indent="-228594">
              <a:buFont typeface="Arial" panose="020B0604020202020204" pitchFamily="34" charset="0"/>
              <a:buChar char="•"/>
              <a:defRPr sz="1400"/>
            </a:lvl2pPr>
            <a:lvl3pPr marL="1447764" indent="-228594">
              <a:buFont typeface="Arial" panose="020B0604020202020204" pitchFamily="34" charset="0"/>
              <a:buChar char="•"/>
              <a:defRPr sz="1400"/>
            </a:lvl3pPr>
            <a:lvl4pPr marL="2057349" indent="-228594">
              <a:buFont typeface="Arial" panose="020B0604020202020204" pitchFamily="34" charset="0"/>
              <a:buChar char="•"/>
              <a:defRPr sz="1400"/>
            </a:lvl4pPr>
            <a:lvl5pPr marL="2666933" indent="-228594">
              <a:buFont typeface="Arial" panose="020B0604020202020204" pitchFamily="34" charset="0"/>
              <a:buChar char="•"/>
              <a:defRPr sz="1400"/>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A0A97F31-1C41-EF9D-ABA9-7B061A9992B1}"/>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04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endParaRPr lang="en-US"/>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185BA29B-8D33-C61E-7DB8-2AF7BBCEECD1}"/>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1"/>
                </a:solidFill>
                <a:latin typeface="Palatino" pitchFamily="2" charset="77"/>
                <a:ea typeface="Palatino" pitchFamily="2" charset="77"/>
              </a:defRPr>
            </a:lvl1pPr>
            <a:lvl2pPr algn="ctr">
              <a:defRPr sz="2133" b="0" i="0">
                <a:solidFill>
                  <a:schemeClr val="accent1"/>
                </a:solidFill>
                <a:latin typeface="Palatino" pitchFamily="2" charset="77"/>
                <a:ea typeface="Palatino" pitchFamily="2" charset="77"/>
              </a:defRPr>
            </a:lvl2pPr>
            <a:lvl3pPr algn="ctr">
              <a:defRPr sz="2133" b="0" i="0">
                <a:solidFill>
                  <a:schemeClr val="accent1"/>
                </a:solidFill>
                <a:latin typeface="Palatino" pitchFamily="2" charset="77"/>
                <a:ea typeface="Palatino" pitchFamily="2" charset="77"/>
              </a:defRPr>
            </a:lvl3pPr>
            <a:lvl4pPr algn="ctr">
              <a:defRPr sz="2133" b="0" i="0">
                <a:solidFill>
                  <a:schemeClr val="accent1"/>
                </a:solidFill>
                <a:latin typeface="Palatino" pitchFamily="2" charset="77"/>
                <a:ea typeface="Palatino" pitchFamily="2" charset="77"/>
              </a:defRPr>
            </a:lvl4pPr>
            <a:lvl5pPr algn="ctr">
              <a:defRPr sz="2133" b="0" i="0">
                <a:solidFill>
                  <a:schemeClr val="accent1"/>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B984558-E495-3509-1634-5D4F18847258}"/>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94614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7" name="Text Placeholder 46">
            <a:extLst>
              <a:ext uri="{FF2B5EF4-FFF2-40B4-BE49-F238E27FC236}">
                <a16:creationId xmlns:a16="http://schemas.microsoft.com/office/drawing/2014/main" id="{DA3AC9FF-656A-8EE6-9078-863A9017AD5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1986237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3103981E-91EB-C217-5452-D1D92204F719}"/>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AEC99632-3AB9-BCC0-4A56-1000DE59E81E}"/>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FBAA3501-464F-BAA8-F71D-1A153169038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2925829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DEE9428F-6201-A07C-C0E4-0E54821CC900}"/>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2772D6B6-9BD3-E80E-265A-9C2D5734CCBA}"/>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90E70F82-68F8-F8D6-D23D-B067B38534AA}"/>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67B52FF8-0E3D-2E0A-1194-443F435E8189}"/>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46">
            <a:extLst>
              <a:ext uri="{FF2B5EF4-FFF2-40B4-BE49-F238E27FC236}">
                <a16:creationId xmlns:a16="http://schemas.microsoft.com/office/drawing/2014/main" id="{1B932BEF-5C16-4BAD-AC6E-68104BCF93A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0943168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00" b="0" i="0">
                <a:latin typeface="Arial" panose="020B0604020202020204" pitchFamily="34" charset="0"/>
              </a:defRPr>
            </a:lvl1pPr>
            <a:lvl2pPr algn="l">
              <a:defRPr sz="1400"/>
            </a:lvl2pPr>
            <a:lvl3pPr algn="l">
              <a:defRPr sz="1400"/>
            </a:lvl3pPr>
            <a:lvl4pPr algn="l">
              <a:defRPr sz="1400"/>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40F984C0-43DF-025C-29E2-3D215FCBB74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9489927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F0849B42-C5DE-E107-1CAB-7E6503ABBDE4}"/>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84D01181-821A-1137-C162-35C544216BF0}"/>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0D30A1BA-6034-CE7B-4C08-3FB66B7C666E}"/>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15E7A955-2A9D-2C2E-94EF-9038488D5C77}"/>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2391455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8341" y="622346"/>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90052772-9250-C5E1-8111-5EA244DE325A}"/>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F3AF7E08-1BF0-46AD-B4AE-DFA8A4FAD01A}"/>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EC0298F8-0998-164B-BB1A-213FF20A327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899379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D5DB52C2-A6F3-D793-D2D2-9DF548C06756}"/>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047EDC04-41D3-EC5A-729D-AC856E4F83A4}"/>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938B78A9-F727-E4B9-57BB-63F8C0DFB635}"/>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9E693C60-8A99-D1AA-551C-9551ED4EF8E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0272043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2"/>
            <a:ext cx="2884640" cy="5586728"/>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27E46A00-7F46-3FC0-970E-0404DA5EA1CA}"/>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13503AFD-23B8-60B2-EA20-6C45D7EB03AB}"/>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DDAF1AA9-28D9-E54E-0FC5-932A06B8B556}"/>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F5360A7F-A3F0-5158-F80A-10B11947CA26}"/>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32037501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EF6B02DC-0F7B-FEDF-7E86-2C7D9BB0235C}"/>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E27EA567-63BF-C781-42BA-90441AFC3ECB}"/>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7CE13B7E-445C-266A-66D1-D9CEA7F2FD23}"/>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14C60D09-2D0B-5090-F7D8-BC4BDD47532E}"/>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C41733ED-96F5-BB48-51E5-F8DF55418820}"/>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1162C684-24FE-4D79-9E01-2CD132F15142}"/>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25380435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BC745F64-EEDC-66D0-9B8E-73D1FA12E9A1}"/>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5F00B07A-365D-8ECE-B302-2475F01D0471}"/>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F0730E8C-12D3-1027-8ABD-82990AED6532}"/>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EC275324-2565-FEE2-F9A2-44AB62656F26}"/>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57760E9A-0405-F0CE-C3F4-0BFECF9EEA49}"/>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0BD5621A-2045-AA26-A248-4D3F29B464EB}"/>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E12EEAAB-0A8C-008E-8B77-6C2D124B779A}"/>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EA59AA64-906B-3CE1-23CC-5BA456245078}"/>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253185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1503575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endParaRPr lang="en-US"/>
          </a:p>
        </p:txBody>
      </p:sp>
      <p:sp>
        <p:nvSpPr>
          <p:cNvPr id="5" name="Text Placeholder 46">
            <a:extLst>
              <a:ext uri="{FF2B5EF4-FFF2-40B4-BE49-F238E27FC236}">
                <a16:creationId xmlns:a16="http://schemas.microsoft.com/office/drawing/2014/main" id="{6575B741-BBAF-F595-2A4B-BD52607B1ECD}"/>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973417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D8CFD825-58CB-627E-68F1-766AFA9894EC}"/>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B343086A-7A84-D018-296F-7423A88CE7B1}"/>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D4A72403-3940-1C4B-7AB8-6441F350DC9C}"/>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D286C81C-1CD3-53B6-6AC1-F5F1A353D4F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8473277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98164061-A43E-68D4-22D7-7EF442C2D20B}"/>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946F69DB-79B5-9C5D-9070-1F1A186E35FE}"/>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E4C4F6A1-2153-D9D7-8365-5AD271F0092E}"/>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46">
            <a:extLst>
              <a:ext uri="{FF2B5EF4-FFF2-40B4-BE49-F238E27FC236}">
                <a16:creationId xmlns:a16="http://schemas.microsoft.com/office/drawing/2014/main" id="{46ADD571-6CD5-8F63-7049-0D7B363F08F8}"/>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0934978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ACC7F0B8-234C-27E9-E7A5-6008E8B89012}"/>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66117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tx1"/>
                </a:solidFill>
                <a:latin typeface="Arial" panose="020B0604020202020204" pitchFamily="34" charset="0"/>
              </a:defRPr>
            </a:lvl1pPr>
            <a:lvl2pPr algn="ctr">
              <a:defRPr sz="1867" b="0" i="0">
                <a:solidFill>
                  <a:schemeClr val="tx1"/>
                </a:solidFill>
                <a:latin typeface="Arial" panose="020B0604020202020204" pitchFamily="34" charset="0"/>
              </a:defRPr>
            </a:lvl2pPr>
            <a:lvl3pPr algn="ctr">
              <a:defRPr sz="1867" b="0" i="0">
                <a:solidFill>
                  <a:schemeClr val="tx1"/>
                </a:solidFill>
                <a:latin typeface="Arial" panose="020B0604020202020204" pitchFamily="34" charset="0"/>
              </a:defRPr>
            </a:lvl3pPr>
            <a:lvl4pPr algn="ctr">
              <a:defRPr sz="1867" b="0" i="0">
                <a:solidFill>
                  <a:schemeClr val="tx1"/>
                </a:solidFill>
                <a:latin typeface="Arial" panose="020B0604020202020204" pitchFamily="34" charset="0"/>
              </a:defRPr>
            </a:lvl4pPr>
            <a:lvl5pPr algn="ctr">
              <a:defRPr sz="1867"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615B996E-0528-C116-2DC7-12FB1968D15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118048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bg1"/>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accent3"/>
                </a:solidFill>
                <a:latin typeface="Palatino" pitchFamily="2" charset="77"/>
              </a:rPr>
              <a:t>Thank You!</a:t>
            </a:r>
          </a:p>
        </p:txBody>
      </p:sp>
    </p:spTree>
    <p:extLst>
      <p:ext uri="{BB962C8B-B14F-4D97-AF65-F5344CB8AC3E}">
        <p14:creationId xmlns:p14="http://schemas.microsoft.com/office/powerpoint/2010/main" val="10857086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accent3"/>
                </a:solidFill>
                <a:latin typeface="Palatino" pitchFamily="2" charset="77"/>
              </a:rPr>
              <a:t>Thank You!</a:t>
            </a:r>
          </a:p>
        </p:txBody>
      </p:sp>
    </p:spTree>
    <p:extLst>
      <p:ext uri="{BB962C8B-B14F-4D97-AF65-F5344CB8AC3E}">
        <p14:creationId xmlns:p14="http://schemas.microsoft.com/office/powerpoint/2010/main" val="30819958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2209131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bg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endParaRPr lang="en-US"/>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4848D635-5DD1-3D6B-F496-B55C6C699E4C}"/>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7740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p>
            <a:endParaRPr lang="en-US"/>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425878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endParaRPr lang="en-US"/>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63959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endParaRPr lang="en-US"/>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8659"/>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bg2"/>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2DF65CCB-3A1C-7988-96DB-33091757930D}"/>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lvl1pPr>
            <a:lvl2pPr marL="838179" indent="-228594">
              <a:buFont typeface="Arial" panose="020B0604020202020204" pitchFamily="34" charset="0"/>
              <a:buChar char="•"/>
              <a:defRPr sz="1400"/>
            </a:lvl2pPr>
            <a:lvl3pPr marL="1447764" indent="-228594">
              <a:buFont typeface="Arial" panose="020B0604020202020204" pitchFamily="34" charset="0"/>
              <a:buChar char="•"/>
              <a:defRPr sz="1400"/>
            </a:lvl3pPr>
            <a:lvl4pPr marL="2057349" indent="-228594">
              <a:buFont typeface="Arial" panose="020B0604020202020204" pitchFamily="34" charset="0"/>
              <a:buChar char="•"/>
              <a:defRPr sz="1400"/>
            </a:lvl4pPr>
            <a:lvl5pPr marL="2666933" indent="-228594">
              <a:buFont typeface="Arial" panose="020B0604020202020204" pitchFamily="34" charset="0"/>
              <a:buChar char="•"/>
              <a:defRPr sz="1400"/>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F8E33664-7D0E-6FCA-CDF2-E2A262AE8E1C}"/>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lvl1pPr>
            <a:lvl2pPr marL="838179" indent="-228594">
              <a:buFont typeface="Arial" panose="020B0604020202020204" pitchFamily="34" charset="0"/>
              <a:buChar char="•"/>
              <a:defRPr sz="1400"/>
            </a:lvl2pPr>
            <a:lvl3pPr marL="1447764" indent="-228594">
              <a:buFont typeface="Arial" panose="020B0604020202020204" pitchFamily="34" charset="0"/>
              <a:buChar char="•"/>
              <a:defRPr sz="1400"/>
            </a:lvl3pPr>
            <a:lvl4pPr marL="2057349" indent="-228594">
              <a:buFont typeface="Arial" panose="020B0604020202020204" pitchFamily="34" charset="0"/>
              <a:buChar char="•"/>
              <a:defRPr sz="1400"/>
            </a:lvl4pPr>
            <a:lvl5pPr marL="2666933" indent="-228594">
              <a:buFont typeface="Arial" panose="020B0604020202020204" pitchFamily="34" charset="0"/>
              <a:buChar char="•"/>
              <a:defRPr sz="1400"/>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A0A97F31-1C41-EF9D-ABA9-7B061A9992B1}"/>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8914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endParaRPr lang="en-US"/>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7" name="Text Placeholder 46">
            <a:extLst>
              <a:ext uri="{FF2B5EF4-FFF2-40B4-BE49-F238E27FC236}">
                <a16:creationId xmlns:a16="http://schemas.microsoft.com/office/drawing/2014/main" id="{DA3AC9FF-656A-8EE6-9078-863A9017AD5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23877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endParaRPr lang="en-US"/>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3103981E-91EB-C217-5452-D1D92204F719}"/>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AEC99632-3AB9-BCC0-4A56-1000DE59E81E}"/>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FBAA3501-464F-BAA8-F71D-1A153169038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2911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endParaRPr lang="en-US"/>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DEE9428F-6201-A07C-C0E4-0E54821CC900}"/>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2772D6B6-9BD3-E80E-265A-9C2D5734CCBA}"/>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90E70F82-68F8-F8D6-D23D-B067B38534AA}"/>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67B52FF8-0E3D-2E0A-1194-443F435E8189}"/>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46">
            <a:extLst>
              <a:ext uri="{FF2B5EF4-FFF2-40B4-BE49-F238E27FC236}">
                <a16:creationId xmlns:a16="http://schemas.microsoft.com/office/drawing/2014/main" id="{1B932BEF-5C16-4BAD-AC6E-68104BCF93A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032126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endParaRPr lang="en-US"/>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00" b="0" i="0">
                <a:latin typeface="Arial" panose="020B0604020202020204" pitchFamily="34" charset="0"/>
              </a:defRPr>
            </a:lvl1pPr>
            <a:lvl2pPr algn="l">
              <a:defRPr sz="1400"/>
            </a:lvl2pPr>
            <a:lvl3pPr algn="l">
              <a:defRPr sz="1400"/>
            </a:lvl3pPr>
            <a:lvl4pPr algn="l">
              <a:defRPr sz="1400"/>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40F984C0-43DF-025C-29E2-3D215FCBB74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58985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endParaRPr lang="en-US"/>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F0849B42-C5DE-E107-1CAB-7E6503ABBDE4}"/>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84D01181-821A-1137-C162-35C544216BF0}"/>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0D30A1BA-6034-CE7B-4C08-3FB66B7C666E}"/>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15E7A955-2A9D-2C2E-94EF-9038488D5C77}"/>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12184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219119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endParaRPr lang="en-US"/>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8341" y="622346"/>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90052772-9250-C5E1-8111-5EA244DE325A}"/>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F3AF7E08-1BF0-46AD-B4AE-DFA8A4FAD01A}"/>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EC0298F8-0998-164B-BB1A-213FF20A327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598167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endParaRPr lang="en-US"/>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D5DB52C2-A6F3-D793-D2D2-9DF548C06756}"/>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047EDC04-41D3-EC5A-729D-AC856E4F83A4}"/>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938B78A9-F727-E4B9-57BB-63F8C0DFB635}"/>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9E693C60-8A99-D1AA-551C-9551ED4EF8E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126944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endParaRPr lang="en-US"/>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2"/>
            <a:ext cx="2884640" cy="5586728"/>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27E46A00-7F46-3FC0-970E-0404DA5EA1CA}"/>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13503AFD-23B8-60B2-EA20-6C45D7EB03AB}"/>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DDAF1AA9-28D9-E54E-0FC5-932A06B8B556}"/>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F5360A7F-A3F0-5158-F80A-10B11947CA26}"/>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189992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endParaRPr lang="en-US"/>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EF6B02DC-0F7B-FEDF-7E86-2C7D9BB0235C}"/>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E27EA567-63BF-C781-42BA-90441AFC3ECB}"/>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7CE13B7E-445C-266A-66D1-D9CEA7F2FD23}"/>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14C60D09-2D0B-5090-F7D8-BC4BDD47532E}"/>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C41733ED-96F5-BB48-51E5-F8DF55418820}"/>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1162C684-24FE-4D79-9E01-2CD132F15142}"/>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2160944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endParaRPr lang="en-US"/>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BC745F64-EEDC-66D0-9B8E-73D1FA12E9A1}"/>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5F00B07A-365D-8ECE-B302-2475F01D0471}"/>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F0730E8C-12D3-1027-8ABD-82990AED6532}"/>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EC275324-2565-FEE2-F9A2-44AB62656F26}"/>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57760E9A-0405-F0CE-C3F4-0BFECF9EEA49}"/>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0BD5621A-2045-AA26-A248-4D3F29B464EB}"/>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E12EEAAB-0A8C-008E-8B77-6C2D124B779A}"/>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EA59AA64-906B-3CE1-23CC-5BA456245078}"/>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66742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bg1"/>
                </a:solidFill>
              </a:defRPr>
            </a:lvl1p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D8CFD825-58CB-627E-68F1-766AFA9894EC}"/>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B343086A-7A84-D018-296F-7423A88CE7B1}"/>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D4A72403-3940-1C4B-7AB8-6441F350DC9C}"/>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D286C81C-1CD3-53B6-6AC1-F5F1A353D4F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5903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endParaRPr lang="en-US"/>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98164061-A43E-68D4-22D7-7EF442C2D20B}"/>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946F69DB-79B5-9C5D-9070-1F1A186E35FE}"/>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E4C4F6A1-2153-D9D7-8365-5AD271F0092E}"/>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46">
            <a:extLst>
              <a:ext uri="{FF2B5EF4-FFF2-40B4-BE49-F238E27FC236}">
                <a16:creationId xmlns:a16="http://schemas.microsoft.com/office/drawing/2014/main" id="{46ADD571-6CD5-8F63-7049-0D7B363F08F8}"/>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63776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endParaRPr lang="en-US"/>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ACC7F0B8-234C-27E9-E7A5-6008E8B89012}"/>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80961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tx1"/>
                </a:solidFill>
                <a:latin typeface="Arial" panose="020B0604020202020204" pitchFamily="34" charset="0"/>
              </a:defRPr>
            </a:lvl1pPr>
            <a:lvl2pPr algn="ctr">
              <a:defRPr sz="1867" b="0" i="0">
                <a:solidFill>
                  <a:schemeClr val="tx1"/>
                </a:solidFill>
                <a:latin typeface="Arial" panose="020B0604020202020204" pitchFamily="34" charset="0"/>
              </a:defRPr>
            </a:lvl2pPr>
            <a:lvl3pPr algn="ctr">
              <a:defRPr sz="1867" b="0" i="0">
                <a:solidFill>
                  <a:schemeClr val="tx1"/>
                </a:solidFill>
                <a:latin typeface="Arial" panose="020B0604020202020204" pitchFamily="34" charset="0"/>
              </a:defRPr>
            </a:lvl3pPr>
            <a:lvl4pPr algn="ctr">
              <a:defRPr sz="1867" b="0" i="0">
                <a:solidFill>
                  <a:schemeClr val="tx1"/>
                </a:solidFill>
                <a:latin typeface="Arial" panose="020B0604020202020204" pitchFamily="34" charset="0"/>
              </a:defRPr>
            </a:lvl4pPr>
            <a:lvl5pPr algn="ctr">
              <a:defRPr sz="1867"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615B996E-0528-C116-2DC7-12FB1968D15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654429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p>
            <a:endParaRPr lang="en-US"/>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bg1"/>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accent3"/>
                </a:solidFill>
                <a:latin typeface="Palatino" pitchFamily="2" charset="77"/>
              </a:rPr>
              <a:t>Thank You!</a:t>
            </a:r>
          </a:p>
        </p:txBody>
      </p:sp>
    </p:spTree>
    <p:extLst>
      <p:ext uri="{BB962C8B-B14F-4D97-AF65-F5344CB8AC3E}">
        <p14:creationId xmlns:p14="http://schemas.microsoft.com/office/powerpoint/2010/main" val="103647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endParaRPr lang="en-US"/>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814490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bg1"/>
                </a:solidFill>
              </a:defRPr>
            </a:lvl1p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accent3"/>
                </a:solidFill>
                <a:latin typeface="Palatino" pitchFamily="2" charset="77"/>
              </a:rPr>
              <a:t>Thank You!</a:t>
            </a:r>
          </a:p>
        </p:txBody>
      </p:sp>
    </p:spTree>
    <p:extLst>
      <p:ext uri="{BB962C8B-B14F-4D97-AF65-F5344CB8AC3E}">
        <p14:creationId xmlns:p14="http://schemas.microsoft.com/office/powerpoint/2010/main" val="204680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782724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85B1-6AE8-EFDA-25AE-DE52756C71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2CFEF-D7C0-C011-CB8F-F395AEA4E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C3976-FDF4-D8B3-0FD4-47357EFDBC99}"/>
              </a:ext>
            </a:extLst>
          </p:cNvPr>
          <p:cNvSpPr>
            <a:spLocks noGrp="1"/>
          </p:cNvSpPr>
          <p:nvPr>
            <p:ph type="dt" sz="half" idx="10"/>
          </p:nvPr>
        </p:nvSpPr>
        <p:spPr/>
        <p:txBody>
          <a:bodyPr/>
          <a:lstStyle/>
          <a:p>
            <a:fld id="{917AE856-865F-4449-92F6-752A4C262F92}" type="datetimeFigureOut">
              <a:rPr lang="en-US" smtClean="0"/>
              <a:t>12/5/2024</a:t>
            </a:fld>
            <a:endParaRPr lang="en-US"/>
          </a:p>
        </p:txBody>
      </p:sp>
      <p:sp>
        <p:nvSpPr>
          <p:cNvPr id="5" name="Footer Placeholder 4">
            <a:extLst>
              <a:ext uri="{FF2B5EF4-FFF2-40B4-BE49-F238E27FC236}">
                <a16:creationId xmlns:a16="http://schemas.microsoft.com/office/drawing/2014/main" id="{95346140-CA37-EACC-CC24-2646FE08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8301C-93DD-C915-9638-F8272A88C4DC}"/>
              </a:ext>
            </a:extLst>
          </p:cNvPr>
          <p:cNvSpPr>
            <a:spLocks noGrp="1"/>
          </p:cNvSpPr>
          <p:nvPr>
            <p:ph type="sldNum" sz="quarter" idx="12"/>
          </p:nvPr>
        </p:nvSpPr>
        <p:spPr/>
        <p:txBody>
          <a:bodyPr/>
          <a:lstStyle/>
          <a:p>
            <a:fld id="{634281C9-EC74-409F-A78C-3742F6D73375}" type="slidenum">
              <a:rPr lang="en-US" smtClean="0"/>
              <a:t>‹#›</a:t>
            </a:fld>
            <a:endParaRPr lang="en-US"/>
          </a:p>
        </p:txBody>
      </p:sp>
    </p:spTree>
    <p:extLst>
      <p:ext uri="{BB962C8B-B14F-4D97-AF65-F5344CB8AC3E}">
        <p14:creationId xmlns:p14="http://schemas.microsoft.com/office/powerpoint/2010/main" val="3993442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3627868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solidFill>
                  <a:schemeClr val="bg1"/>
                </a:solidFill>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1593023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solidFill>
                  <a:schemeClr val="accent1"/>
                </a:solidFill>
              </a:defRPr>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1893671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tx2"/>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bg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3453114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p>
            <a:r>
              <a:rPr lang="en-US"/>
              <a:t>©2024 Girl Scouts of the USA. All Rights Reserved. Not for public distribution.</a:t>
            </a:r>
            <a:endParaRPr lang="en-US" dirty="0"/>
          </a:p>
        </p:txBody>
      </p:sp>
      <p:sp>
        <p:nvSpPr>
          <p:cNvPr id="4" name="Text Placeholder 7">
            <a:extLst>
              <a:ext uri="{FF2B5EF4-FFF2-40B4-BE49-F238E27FC236}">
                <a16:creationId xmlns:a16="http://schemas.microsoft.com/office/drawing/2014/main" id="{C1E9439D-A8A4-FF5E-8293-8C5EC11B3E2A}"/>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4469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Agenda Slid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tx1"/>
                </a:solidFill>
                <a:effectLst/>
                <a:uLnTx/>
                <a:uFillTx/>
                <a:latin typeface="Palatino" pitchFamily="2" charset="77"/>
                <a:ea typeface="+mj-ea"/>
                <a:cs typeface="+mj-cs"/>
              </a:rPr>
              <a:t>Agenda</a:t>
            </a:r>
            <a:endParaRPr lang="en-US" sz="5867"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2">
            <a:extLst>
              <a:ext uri="{FF2B5EF4-FFF2-40B4-BE49-F238E27FC236}">
                <a16:creationId xmlns:a16="http://schemas.microsoft.com/office/drawing/2014/main" id="{442A566A-3710-3684-58C7-030AA8E21135}"/>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1"/>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3138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F3E83216-88AD-4790-89EE-AF879459C1B4}"/>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42932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p>
            <a:endParaRPr lang="en-US"/>
          </a:p>
        </p:txBody>
      </p:sp>
      <p:sp>
        <p:nvSpPr>
          <p:cNvPr id="8" name="Text Placeholder 7">
            <a:extLst>
              <a:ext uri="{FF2B5EF4-FFF2-40B4-BE49-F238E27FC236}">
                <a16:creationId xmlns:a16="http://schemas.microsoft.com/office/drawing/2014/main" id="{F4ED1176-7F3B-7CA8-0A8B-201B20DD410F}"/>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2721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solidFill>
            </a:endParaRPr>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2364ADC4-569D-B868-2707-89010B23710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119012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accent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r>
              <a:rPr lang="en-US"/>
              <a:t>©2024 Girl Scouts of the USA. All Rights Reserved. Not for public distribution.</a:t>
            </a:r>
            <a:endParaRPr lang="en-US" dirty="0"/>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288027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3675030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 name="Text Placeholder 46">
            <a:extLst>
              <a:ext uri="{FF2B5EF4-FFF2-40B4-BE49-F238E27FC236}">
                <a16:creationId xmlns:a16="http://schemas.microsoft.com/office/drawing/2014/main" id="{61105AA9-F453-DB94-7BCB-D640494F7C3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488640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2573457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1640490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48D0BC52-9D62-EDD1-D085-A42A556E8BE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42606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A221C3D2-8B37-FFBA-20B8-0540248E3CA2}"/>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601821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249968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bg2"/>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9372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Agenda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3580" y="12228"/>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p>
            <a:endParaRPr lang="en-US"/>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2"/>
                </a:solidFill>
                <a:effectLst/>
                <a:uLnTx/>
                <a:uFillTx/>
                <a:latin typeface="Palatino" pitchFamily="2" charset="77"/>
                <a:ea typeface="+mj-ea"/>
                <a:cs typeface="+mj-cs"/>
              </a:rPr>
              <a:t>Agenda</a:t>
            </a:r>
            <a:endParaRPr lang="en-US" sz="5867" b="0" i="0" dirty="0">
              <a:solidFill>
                <a:schemeClr val="bg2"/>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 Placeholder 2">
            <a:extLst>
              <a:ext uri="{FF2B5EF4-FFF2-40B4-BE49-F238E27FC236}">
                <a16:creationId xmlns:a16="http://schemas.microsoft.com/office/drawing/2014/main" id="{EA8A5D00-B3F1-7679-824E-CE384F81B652}"/>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1"/>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8762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7DDD2380-A8E8-0271-B281-ADB0CE9BCCD9}"/>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latin typeface="Palatino" pitchFamily="2" charset="77"/>
                <a:ea typeface="Palatino" pitchFamily="2" charset="77"/>
              </a:defRPr>
            </a:lvl1pPr>
            <a:lvl2pPr algn="ctr">
              <a:defRPr sz="2133" b="0" i="0">
                <a:latin typeface="Palatino" pitchFamily="2" charset="77"/>
                <a:ea typeface="Palatino" pitchFamily="2" charset="77"/>
              </a:defRPr>
            </a:lvl2pPr>
            <a:lvl3pPr algn="ctr">
              <a:defRPr sz="2133" b="0" i="0">
                <a:latin typeface="Palatino" pitchFamily="2" charset="77"/>
                <a:ea typeface="Palatino" pitchFamily="2" charset="77"/>
              </a:defRPr>
            </a:lvl3pPr>
            <a:lvl4pPr algn="ctr">
              <a:defRPr sz="2133" b="0" i="0">
                <a:latin typeface="Palatino" pitchFamily="2" charset="77"/>
                <a:ea typeface="Palatino" pitchFamily="2" charset="77"/>
              </a:defRPr>
            </a:lvl4pPr>
            <a:lvl5pPr algn="ctr">
              <a:defRPr sz="2133" b="0" i="0">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BF93E0BC-A9E9-E57B-F03A-CF3B80BDE594}"/>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3263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6" name="Text Placeholder 5">
            <a:extLst>
              <a:ext uri="{FF2B5EF4-FFF2-40B4-BE49-F238E27FC236}">
                <a16:creationId xmlns:a16="http://schemas.microsoft.com/office/drawing/2014/main" id="{48BB4E3A-C62C-5940-5AA2-C2223BE57EC0}"/>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4"/>
                </a:solidFill>
                <a:latin typeface="Palatino" pitchFamily="2" charset="77"/>
                <a:ea typeface="Palatino" pitchFamily="2" charset="77"/>
              </a:defRPr>
            </a:lvl1pPr>
            <a:lvl2pPr algn="ctr">
              <a:defRPr sz="2133" b="0" i="0">
                <a:solidFill>
                  <a:schemeClr val="accent4"/>
                </a:solidFill>
                <a:latin typeface="Palatino" pitchFamily="2" charset="77"/>
                <a:ea typeface="Palatino" pitchFamily="2" charset="77"/>
              </a:defRPr>
            </a:lvl2pPr>
            <a:lvl3pPr algn="ctr">
              <a:defRPr sz="2133" b="0" i="0">
                <a:solidFill>
                  <a:schemeClr val="accent4"/>
                </a:solidFill>
                <a:latin typeface="Palatino" pitchFamily="2" charset="77"/>
                <a:ea typeface="Palatino" pitchFamily="2" charset="77"/>
              </a:defRPr>
            </a:lvl3pPr>
            <a:lvl4pPr algn="ctr">
              <a:defRPr sz="2133" b="0" i="0">
                <a:solidFill>
                  <a:schemeClr val="accent4"/>
                </a:solidFill>
                <a:latin typeface="Palatino" pitchFamily="2" charset="77"/>
                <a:ea typeface="Palatino" pitchFamily="2" charset="77"/>
              </a:defRPr>
            </a:lvl4pPr>
            <a:lvl5pPr algn="ctr">
              <a:defRPr sz="2133" b="0" i="0">
                <a:solidFill>
                  <a:schemeClr val="accent4"/>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1A9F9D71-AC39-3BB6-F460-2058FD29A45B}"/>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0537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3"/>
                </a:solidFill>
                <a:latin typeface="Palatino" pitchFamily="2" charset="77"/>
              </a:defRPr>
            </a:lvl1pPr>
            <a:lvl2pPr algn="l">
              <a:defRPr sz="3467" b="0" i="0">
                <a:solidFill>
                  <a:schemeClr val="accent3"/>
                </a:solidFill>
                <a:latin typeface="Palatino" pitchFamily="2" charset="77"/>
              </a:defRPr>
            </a:lvl2pPr>
            <a:lvl3pPr algn="l">
              <a:defRPr sz="3467" b="0" i="0">
                <a:solidFill>
                  <a:schemeClr val="accent3"/>
                </a:solidFill>
                <a:latin typeface="Palatino" pitchFamily="2" charset="77"/>
              </a:defRPr>
            </a:lvl3pPr>
            <a:lvl4pPr algn="l">
              <a:defRPr sz="3467" b="0" i="0">
                <a:solidFill>
                  <a:schemeClr val="accent3"/>
                </a:solidFill>
                <a:latin typeface="Palatino" pitchFamily="2" charset="77"/>
              </a:defRPr>
            </a:lvl4pPr>
            <a:lvl5pPr algn="l">
              <a:defRPr sz="3467" b="0" i="0">
                <a:solidFill>
                  <a:schemeClr val="accent3"/>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EA41905B-F816-903C-8E3A-BCFD31FA921E}"/>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484221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bg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8065EB8F-BE71-4EF8-6AB3-08AFDB9082BD}"/>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781932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882605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668613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5"/>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4"/>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accent4"/>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88D22C24-DB15-B035-61C2-32209972EFB0}"/>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3B192A1D-2C80-D084-B448-0ADC19CBB0D6}"/>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5D75F677-7D6E-7FE9-7272-B9594C606E42}"/>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85742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9AD00698-9B95-0775-3B1E-70B21364706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582421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EC01180F-A05D-75D5-6E02-39186A1A26E5}"/>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792A07F8-CB06-4687-FE90-019208EE40FA}"/>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434841B3-CB3C-E8A6-A2FC-6E1A7BA90CD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24938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5FB0FE63-ABC5-F569-D1EB-5CA978A78EAF}"/>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5D6A832B-1862-363C-4BB8-45572AA233CE}"/>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AF2A3D0F-80DB-52DE-ABB7-66666DB26C07}"/>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A21EA95F-605A-173F-BCD2-44AAA8393EAB}"/>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E03E9B91-7397-B127-4959-FB3F48982CFA}"/>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39084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endParaRPr lang="en-US"/>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17" name="Text Placeholder 46">
            <a:extLst>
              <a:ext uri="{FF2B5EF4-FFF2-40B4-BE49-F238E27FC236}">
                <a16:creationId xmlns:a16="http://schemas.microsoft.com/office/drawing/2014/main" id="{FAF80888-2CAD-66F9-04B0-92A294D9184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Tree>
    <p:extLst>
      <p:ext uri="{BB962C8B-B14F-4D97-AF65-F5344CB8AC3E}">
        <p14:creationId xmlns:p14="http://schemas.microsoft.com/office/powerpoint/2010/main" val="319956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00" b="0" i="0">
                <a:latin typeface="Arial" panose="020B0604020202020204" pitchFamily="34" charset="0"/>
              </a:defRPr>
            </a:lvl1pPr>
            <a:lvl2pPr algn="l">
              <a:defRPr sz="1400"/>
            </a:lvl2pPr>
            <a:lvl3pPr algn="l">
              <a:defRPr sz="1400"/>
            </a:lvl3pPr>
            <a:lvl4pPr algn="l">
              <a:defRPr sz="1400"/>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96130B30-EF3C-7602-15D9-525AC61B0DA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096828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C1BFE615-F92F-7573-1F8A-70EBA1B70708}"/>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9EA9D3C5-846E-9CA7-6406-E3A40C9B767E}"/>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D4B6C4F5-3B8F-C8BA-C651-55A8FAD2A86E}"/>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567E2E37-0B8C-5C62-CA3D-1FC2420E83AC}"/>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155338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5"/>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4619" y="634337"/>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5"/>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5"/>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42E4E21C-9472-B8BF-886D-A77142AF0748}"/>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28B667DB-7571-2AA5-96E5-D6EB65593766}"/>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ED095EC6-17F8-E777-1AAE-9D082560003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218393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11" name="Text Placeholder 6">
            <a:extLst>
              <a:ext uri="{FF2B5EF4-FFF2-40B4-BE49-F238E27FC236}">
                <a16:creationId xmlns:a16="http://schemas.microsoft.com/office/drawing/2014/main" id="{25C9C81D-823C-B45C-BE16-21822B7E13BC}"/>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2" name="Text Placeholder 6">
            <a:extLst>
              <a:ext uri="{FF2B5EF4-FFF2-40B4-BE49-F238E27FC236}">
                <a16:creationId xmlns:a16="http://schemas.microsoft.com/office/drawing/2014/main" id="{9E0806AB-350E-D56A-2455-5E57C29120FB}"/>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3" name="Text Placeholder 6">
            <a:extLst>
              <a:ext uri="{FF2B5EF4-FFF2-40B4-BE49-F238E27FC236}">
                <a16:creationId xmlns:a16="http://schemas.microsoft.com/office/drawing/2014/main" id="{916F75F2-93D4-3013-40E5-259F1C5DA603}"/>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4" name="Text Placeholder 46">
            <a:extLst>
              <a:ext uri="{FF2B5EF4-FFF2-40B4-BE49-F238E27FC236}">
                <a16:creationId xmlns:a16="http://schemas.microsoft.com/office/drawing/2014/main" id="{55DF2826-8796-EC74-396A-DCE852C9AC68}"/>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655310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1"/>
            <a:ext cx="2884640" cy="5586728"/>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886041EA-47DD-1CF9-8B6D-2E662B7DC450}"/>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A89B427B-B3DD-7768-FBD4-7E6F70E56401}"/>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26ACBC67-F4E2-1F5A-A20B-DA7086514121}"/>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E99BECA4-251D-A4C8-E8D3-0DD13D98A4CC}"/>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499256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47685D8C-3716-D4BA-707C-71BBDA6E5443}"/>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67E31785-D0CA-F0A9-C50C-753EB546D916}"/>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9298E731-3E50-2898-C8A7-C7AC56F3EF9C}"/>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ABBDDE6D-BC30-A5AC-F5B9-225FAF9414F0}"/>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BEE1B145-95D4-0E1A-EB9A-C72F772DE6D2}"/>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6CB30808-263B-EEB3-8897-3FADC0EE4122}"/>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354507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rgbClr val="FF82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rgbClr val="FDB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rgbClr val="A1E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D58A77F2-7053-E2D2-7B6D-F561D0C094A3}"/>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83C2EEBD-E2C8-6B48-EEDF-683B30D54CD3}"/>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1CAE2D5B-DA1F-AAE2-B463-DD906797BD55}"/>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9BE0814D-1AB4-CE1B-EBC7-520AA2694C32}"/>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89019F4A-342F-F623-08A5-06480EDA5064}"/>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DA8B5483-FE1B-8E41-5C1E-259B3309A8F8}"/>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3E1F5E50-CC33-35CC-5DB9-7DDC943A3277}"/>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C621A627-B197-BC0A-2C10-14D5EFF148CB}"/>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3939566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0E8D4C7B-D0DB-B90B-643C-2E2D927FE57B}"/>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632B0200-D4DD-041A-2C62-9208B58B3C13}"/>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95743B17-8B6B-591E-1154-92ECD237F8C1}"/>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088C1F61-A2D2-9EEB-9584-CD8373F1D3C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698721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C3545E89-8698-7E77-EFD5-D03F0EA55717}"/>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12CAD0E4-B929-9AC0-948C-1ADB2F1CF055}"/>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BED7DC32-8019-955D-9626-ABCC663C4E9A}"/>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CE9200ED-7799-A417-6809-BC102558BCD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167448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FBE63CED-CB26-BA6E-BDAB-283D99D714A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9490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endParaRPr lang="en-US"/>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2CB9DFEE-F285-7038-B748-62CBAF6AD65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705565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tx1"/>
                </a:solidFill>
                <a:latin typeface="Arial" panose="020B0604020202020204" pitchFamily="34" charset="0"/>
              </a:defRPr>
            </a:lvl1pPr>
            <a:lvl2pPr algn="ctr">
              <a:defRPr sz="1867" b="0" i="0">
                <a:solidFill>
                  <a:schemeClr val="tx1"/>
                </a:solidFill>
                <a:latin typeface="Arial" panose="020B0604020202020204" pitchFamily="34" charset="0"/>
              </a:defRPr>
            </a:lvl2pPr>
            <a:lvl3pPr algn="ctr">
              <a:defRPr sz="1867" b="0" i="0">
                <a:solidFill>
                  <a:schemeClr val="tx1"/>
                </a:solidFill>
                <a:latin typeface="Arial" panose="020B0604020202020204" pitchFamily="34" charset="0"/>
              </a:defRPr>
            </a:lvl3pPr>
            <a:lvl4pPr algn="ctr">
              <a:defRPr sz="1867" b="0" i="0">
                <a:solidFill>
                  <a:schemeClr val="tx1"/>
                </a:solidFill>
                <a:latin typeface="Arial" panose="020B0604020202020204" pitchFamily="34" charset="0"/>
              </a:defRPr>
            </a:lvl4pPr>
            <a:lvl5pPr algn="ctr">
              <a:defRPr sz="1867"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ABB348FE-FCFE-2328-70B5-A6A4D61631F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611398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tx1"/>
                </a:solidFill>
                <a:latin typeface="Palatino" pitchFamily="2" charset="77"/>
              </a:rPr>
              <a:t>Thank You!</a:t>
            </a:r>
          </a:p>
        </p:txBody>
      </p:sp>
    </p:spTree>
    <p:extLst>
      <p:ext uri="{BB962C8B-B14F-4D97-AF65-F5344CB8AC3E}">
        <p14:creationId xmlns:p14="http://schemas.microsoft.com/office/powerpoint/2010/main" val="31482428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accent1"/>
                </a:solidFill>
                <a:latin typeface="Palatino" pitchFamily="2" charset="77"/>
              </a:rPr>
              <a:t>Thank You!</a:t>
            </a:r>
          </a:p>
        </p:txBody>
      </p:sp>
    </p:spTree>
    <p:extLst>
      <p:ext uri="{BB962C8B-B14F-4D97-AF65-F5344CB8AC3E}">
        <p14:creationId xmlns:p14="http://schemas.microsoft.com/office/powerpoint/2010/main" val="2342970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2115376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2500136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solidFill>
                  <a:schemeClr val="bg1"/>
                </a:solidFill>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3862560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solidFill>
                  <a:schemeClr val="tx1"/>
                </a:solidFill>
              </a:defRPr>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4781016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15361130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4" name="Text Placeholder 7">
            <a:extLst>
              <a:ext uri="{FF2B5EF4-FFF2-40B4-BE49-F238E27FC236}">
                <a16:creationId xmlns:a16="http://schemas.microsoft.com/office/drawing/2014/main" id="{A958D76D-0996-3017-740B-BC0C9FA2A81D}"/>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171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_Agenda Slide">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1"/>
                </a:solidFill>
                <a:effectLst/>
                <a:uLnTx/>
                <a:uFillTx/>
                <a:latin typeface="Palatino" pitchFamily="2" charset="77"/>
                <a:ea typeface="+mj-ea"/>
                <a:cs typeface="+mj-cs"/>
              </a:rPr>
              <a:t>Agenda</a:t>
            </a:r>
            <a:endParaRPr lang="en-US" sz="5867" b="0" i="0" dirty="0">
              <a:solidFill>
                <a:schemeClr val="bg1"/>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2">
            <a:extLst>
              <a:ext uri="{FF2B5EF4-FFF2-40B4-BE49-F238E27FC236}">
                <a16:creationId xmlns:a16="http://schemas.microsoft.com/office/drawing/2014/main" id="{AC0895CE-A654-3204-EE4F-2CBCFF8FC8ED}"/>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1"/>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385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634281C9-EC74-409F-A78C-3742F6D73375}" type="slidenum">
              <a:rPr lang="en-US" smtClean="0"/>
              <a:t>‹#›</a:t>
            </a:fld>
            <a:endParaRPr lang="en-US"/>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endParaRPr lang="en-US"/>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42760962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29EB0260-67B3-C5AF-953C-A3E7CFBC5022}"/>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585184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solidFill>
            </a:endParaRPr>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4CF0932B-917A-25A0-ADBC-B2D3676AD9FA}"/>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340200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r>
              <a:rPr lang="en-US"/>
              <a:t>©2024 Girl Scouts of the USA. All Rights Reserved. Not for public distribution.</a:t>
            </a:r>
            <a:endParaRPr lang="en-US" dirty="0"/>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24773851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13106832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 name="Text Placeholder 46">
            <a:extLst>
              <a:ext uri="{FF2B5EF4-FFF2-40B4-BE49-F238E27FC236}">
                <a16:creationId xmlns:a16="http://schemas.microsoft.com/office/drawing/2014/main" id="{48EE6F21-FF21-A45F-E95A-B3212927EE1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758088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2531093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25935454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53DAC34B-CF88-BF5D-A0AC-6D4A13540AD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8186625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accent4"/>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9A015716-6EDF-DA6F-0F14-E4BAB401614C}"/>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66218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0691128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theme" Target="../theme/theme3.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theme" Target="../theme/theme4.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8" Type="http://schemas.openxmlformats.org/officeDocument/2006/relationships/slideLayout" Target="../slideLayouts/slideLayout132.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9" Type="http://schemas.openxmlformats.org/officeDocument/2006/relationships/slideLayout" Target="../slideLayouts/slideLayout204.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42" Type="http://schemas.openxmlformats.org/officeDocument/2006/relationships/theme" Target="../theme/theme5.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41" Type="http://schemas.openxmlformats.org/officeDocument/2006/relationships/slideLayout" Target="../slideLayouts/slideLayout206.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40" Type="http://schemas.openxmlformats.org/officeDocument/2006/relationships/slideLayout" Target="../slideLayouts/slideLayout205.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slideLayout" Target="../slideLayouts/slideLayout201.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8" Type="http://schemas.openxmlformats.org/officeDocument/2006/relationships/slideLayout" Target="../slideLayouts/slideLayout173.xml"/><Relationship Id="rId3" Type="http://schemas.openxmlformats.org/officeDocument/2006/relationships/slideLayout" Target="../slideLayouts/slideLayout168.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slideLayout" Target="../slideLayouts/slideLayout2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634281C9-EC74-409F-A78C-3742F6D73375}" type="slidenum">
              <a:rPr lang="en-US" smtClean="0"/>
              <a:t>‹#›</a:t>
            </a:fld>
            <a:endParaRPr lang="en-US"/>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endParaRPr lang="en-US"/>
          </a:p>
        </p:txBody>
      </p:sp>
    </p:spTree>
    <p:extLst>
      <p:ext uri="{BB962C8B-B14F-4D97-AF65-F5344CB8AC3E}">
        <p14:creationId xmlns:p14="http://schemas.microsoft.com/office/powerpoint/2010/main" val="1046395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solidFill>
                  <a:schemeClr val="tx1"/>
                </a:solidFill>
                <a:effectLst/>
                <a:latin typeface="Palatino" pitchFamily="2" charset="77"/>
              </a:defRPr>
            </a:lvl1pPr>
          </a:lstStyle>
          <a:p>
            <a:r>
              <a:rPr lang="en-US"/>
              <a:t>©2024 Girl Scouts of the USA. All Rights Reserved. Not for public distribution.</a:t>
            </a:r>
            <a:endParaRPr lang="en-US" dirty="0"/>
          </a:p>
        </p:txBody>
      </p:sp>
    </p:spTree>
    <p:extLst>
      <p:ext uri="{BB962C8B-B14F-4D97-AF65-F5344CB8AC3E}">
        <p14:creationId xmlns:p14="http://schemas.microsoft.com/office/powerpoint/2010/main" val="1442912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Lst>
  <p:hf hdr="0" dt="0"/>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solidFill>
                  <a:schemeClr val="tx1"/>
                </a:solidFill>
                <a:effectLst/>
                <a:latin typeface="Palatino" pitchFamily="2" charset="77"/>
              </a:defRPr>
            </a:lvl1pPr>
          </a:lstStyle>
          <a:p>
            <a:r>
              <a:rPr lang="en-US"/>
              <a:t>©2024 Girl Scouts of the USA. All Rights Reserved. Not for public distribution.</a:t>
            </a:r>
            <a:endParaRPr lang="en-US" dirty="0"/>
          </a:p>
        </p:txBody>
      </p:sp>
    </p:spTree>
    <p:extLst>
      <p:ext uri="{BB962C8B-B14F-4D97-AF65-F5344CB8AC3E}">
        <p14:creationId xmlns:p14="http://schemas.microsoft.com/office/powerpoint/2010/main" val="157654281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Lst>
  <p:hf hdr="0" dt="0"/>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solidFill>
                  <a:schemeClr val="tx1"/>
                </a:solidFill>
                <a:effectLst/>
                <a:latin typeface="Palatino" pitchFamily="2" charset="77"/>
              </a:defRPr>
            </a:lvl1pPr>
          </a:lstStyle>
          <a:p>
            <a:r>
              <a:rPr lang="en-US"/>
              <a:t>©2024 Girl Scouts of the USA. All Rights Reserved. Not for public distribution.</a:t>
            </a:r>
            <a:endParaRPr lang="en-US" dirty="0"/>
          </a:p>
        </p:txBody>
      </p:sp>
    </p:spTree>
    <p:extLst>
      <p:ext uri="{BB962C8B-B14F-4D97-AF65-F5344CB8AC3E}">
        <p14:creationId xmlns:p14="http://schemas.microsoft.com/office/powerpoint/2010/main" val="217209288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Lst>
  <p:hf hdr="0" dt="0"/>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634281C9-EC74-409F-A78C-3742F6D73375}" type="slidenum">
              <a:rPr lang="en-US" smtClean="0"/>
              <a:t>‹#›</a:t>
            </a:fld>
            <a:endParaRPr lang="en-US"/>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endParaRPr lang="en-US"/>
          </a:p>
        </p:txBody>
      </p:sp>
    </p:spTree>
    <p:extLst>
      <p:ext uri="{BB962C8B-B14F-4D97-AF65-F5344CB8AC3E}">
        <p14:creationId xmlns:p14="http://schemas.microsoft.com/office/powerpoint/2010/main" val="300740575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 id="2147483868" r:id="rId39"/>
    <p:sldLayoutId id="2147483869" r:id="rId40"/>
    <p:sldLayoutId id="2147483870" r:id="rId41"/>
  </p:sldLayoutIdLst>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2.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76.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cid:afdba2d0-8057-4406-97e7-9dde536ed80b@namprd16.prod.outlook.com" TargetMode="External"/><Relationship Id="rId3" Type="http://schemas.openxmlformats.org/officeDocument/2006/relationships/image" Target="../media/image63.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76.xml"/><Relationship Id="rId6" Type="http://schemas.openxmlformats.org/officeDocument/2006/relationships/image" Target="cid:2c35e3b2-9f32-444a-b419-ec6611f35f04@namprd16.prod.outlook.com" TargetMode="External"/><Relationship Id="rId5" Type="http://schemas.openxmlformats.org/officeDocument/2006/relationships/image" Target="../media/image72.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cid:80ece9e3-fc6c-44b4-95d2-2490edc1c7f3@namprd16.prod.outlook.com" TargetMode="External"/><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76.xml"/><Relationship Id="rId6" Type="http://schemas.openxmlformats.org/officeDocument/2006/relationships/image" Target="cid:04b70be3-1bfb-4b46-8ef0-1ea732a9ea50@namprd16.prod.outlook.com" TargetMode="External"/><Relationship Id="rId5" Type="http://schemas.openxmlformats.org/officeDocument/2006/relationships/image" Target="../media/image75.png"/><Relationship Id="rId4" Type="http://schemas.openxmlformats.org/officeDocument/2006/relationships/image" Target="cid:e1de461f-1c20-42e2-8e81-bf8e5c5c6d34@namprd16.prod.outlook.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76.xml"/><Relationship Id="rId6" Type="http://schemas.openxmlformats.org/officeDocument/2006/relationships/image" Target="cid:75583721-3b76-4e26-b1e0-51b7e80c08e0@namprd16.prod.outlook.com" TargetMode="External"/><Relationship Id="rId5" Type="http://schemas.openxmlformats.org/officeDocument/2006/relationships/image" Target="../media/image79.jpeg"/><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76.xml"/><Relationship Id="rId6" Type="http://schemas.openxmlformats.org/officeDocument/2006/relationships/image" Target="cid:393fd6af-fddb-46f0-9f32-2440878323ee@namprd16.prod.outlook.com" TargetMode="External"/><Relationship Id="rId5" Type="http://schemas.openxmlformats.org/officeDocument/2006/relationships/image" Target="../media/image81.png"/><Relationship Id="rId4" Type="http://schemas.openxmlformats.org/officeDocument/2006/relationships/image" Target="cid:4a5a5d87-e38a-4a17-98ff-f6c5d9e871a7@namprd16.prod.outloo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19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176.xml"/><Relationship Id="rId5" Type="http://schemas.openxmlformats.org/officeDocument/2006/relationships/image" Target="../media/image58.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cid:fe9dd551-8b20-46dc-b2df-ca4ba8a24c95@namprd16.prod.outlook.com" TargetMode="External"/><Relationship Id="rId2" Type="http://schemas.openxmlformats.org/officeDocument/2006/relationships/notesSlide" Target="../notesSlides/notesSlide6.xml"/><Relationship Id="rId1" Type="http://schemas.openxmlformats.org/officeDocument/2006/relationships/slideLayout" Target="../slideLayouts/slideLayout17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76.xml"/><Relationship Id="rId6" Type="http://schemas.openxmlformats.org/officeDocument/2006/relationships/image" Target="cid:1e13947c-c7b0-4966-b2ef-66c827c6153b@namprd16.prod.outlook.com" TargetMode="External"/><Relationship Id="rId5" Type="http://schemas.openxmlformats.org/officeDocument/2006/relationships/image" Target="../media/image68.jpeg"/><Relationship Id="rId4" Type="http://schemas.openxmlformats.org/officeDocument/2006/relationships/image" Target="cid:fb3f90ed-b1cd-4cc7-b3af-736dea31a6f1@namprd16.prod.outlook.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2.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84.xml"/><Relationship Id="rId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35DA-06A3-E595-8B3B-3109B07FA82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D1A36-1993-F2C7-FDDD-24FA02796652}"/>
              </a:ext>
            </a:extLst>
          </p:cNvPr>
          <p:cNvSpPr>
            <a:spLocks noGrp="1"/>
          </p:cNvSpPr>
          <p:nvPr>
            <p:ph type="sldNum" sz="quarter" idx="10"/>
          </p:nvPr>
        </p:nvSpPr>
        <p:spPr/>
        <p:txBody>
          <a:bodyPr/>
          <a:lstStyle/>
          <a:p>
            <a:fld id="{7691CCDB-B024-8747-B233-CAD1CBC7A901}" type="slidenum">
              <a:rPr lang="en-US" smtClean="0"/>
              <a:pPr/>
              <a:t>1</a:t>
            </a:fld>
            <a:endParaRPr lang="en-US" dirty="0"/>
          </a:p>
        </p:txBody>
      </p:sp>
      <p:sp>
        <p:nvSpPr>
          <p:cNvPr id="3" name="Footer Placeholder 2">
            <a:extLst>
              <a:ext uri="{FF2B5EF4-FFF2-40B4-BE49-F238E27FC236}">
                <a16:creationId xmlns:a16="http://schemas.microsoft.com/office/drawing/2014/main" id="{EF90F3C2-6DF0-C760-5DC4-11949BFC07A2}"/>
              </a:ext>
            </a:extLst>
          </p:cNvPr>
          <p:cNvSpPr>
            <a:spLocks noGrp="1"/>
          </p:cNvSpPr>
          <p:nvPr>
            <p:ph type="ftr" sz="quarter" idx="11"/>
          </p:nvPr>
        </p:nvSpPr>
        <p:spPr/>
        <p:txBody>
          <a:bodyPr/>
          <a:lstStyle/>
          <a:p>
            <a:r>
              <a:rPr lang="en-US" dirty="0"/>
              <a:t>©2024 Girl Scouts of the USA. All Rights Reserved. Not for public distribution.</a:t>
            </a:r>
          </a:p>
        </p:txBody>
      </p:sp>
      <p:sp>
        <p:nvSpPr>
          <p:cNvPr id="4" name="Text Placeholder 3">
            <a:extLst>
              <a:ext uri="{FF2B5EF4-FFF2-40B4-BE49-F238E27FC236}">
                <a16:creationId xmlns:a16="http://schemas.microsoft.com/office/drawing/2014/main" id="{BA8DC49B-6EAC-03F2-F0D4-C1914DA31A87}"/>
              </a:ext>
            </a:extLst>
          </p:cNvPr>
          <p:cNvSpPr>
            <a:spLocks noGrp="1"/>
          </p:cNvSpPr>
          <p:nvPr>
            <p:ph type="body" sz="quarter" idx="12"/>
          </p:nvPr>
        </p:nvSpPr>
        <p:spPr/>
        <p:txBody>
          <a:bodyPr/>
          <a:lstStyle/>
          <a:p>
            <a:r>
              <a:rPr lang="en-US" dirty="0"/>
              <a:t>Mobile App</a:t>
            </a:r>
          </a:p>
          <a:p>
            <a:r>
              <a:rPr lang="en-US" dirty="0"/>
              <a:t>Girl Scouts &amp; Caregivers</a:t>
            </a:r>
          </a:p>
        </p:txBody>
      </p:sp>
    </p:spTree>
    <p:extLst>
      <p:ext uri="{BB962C8B-B14F-4D97-AF65-F5344CB8AC3E}">
        <p14:creationId xmlns:p14="http://schemas.microsoft.com/office/powerpoint/2010/main" val="99424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CCF0A-FF35-2A3B-43EC-3C97B2EA106B}"/>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1D21C5DF-8EB8-7576-B492-FF5D2FD31F53}"/>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3">
            <a:extLst>
              <a:ext uri="{FF2B5EF4-FFF2-40B4-BE49-F238E27FC236}">
                <a16:creationId xmlns:a16="http://schemas.microsoft.com/office/drawing/2014/main" id="{F96499F6-7FD9-3934-06DC-81E634FCFF9E}"/>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Cookie Order</a:t>
            </a:r>
          </a:p>
        </p:txBody>
      </p:sp>
      <p:grpSp>
        <p:nvGrpSpPr>
          <p:cNvPr id="13" name="Group 12">
            <a:extLst>
              <a:ext uri="{FF2B5EF4-FFF2-40B4-BE49-F238E27FC236}">
                <a16:creationId xmlns:a16="http://schemas.microsoft.com/office/drawing/2014/main" id="{3CF69411-9B7C-CBF9-A867-5D7BE8B87C5B}"/>
              </a:ext>
            </a:extLst>
          </p:cNvPr>
          <p:cNvGrpSpPr/>
          <p:nvPr/>
        </p:nvGrpSpPr>
        <p:grpSpPr>
          <a:xfrm>
            <a:off x="6199707" y="28864"/>
            <a:ext cx="1948792" cy="6466599"/>
            <a:chOff x="6527084" y="60765"/>
            <a:chExt cx="1948792" cy="6466599"/>
          </a:xfrm>
        </p:grpSpPr>
        <p:pic>
          <p:nvPicPr>
            <p:cNvPr id="7" name="Picture 6" descr="A screenshot of a phone&#10;&#10;Description automatically generated">
              <a:extLst>
                <a:ext uri="{FF2B5EF4-FFF2-40B4-BE49-F238E27FC236}">
                  <a16:creationId xmlns:a16="http://schemas.microsoft.com/office/drawing/2014/main" id="{37DB0B62-DCC2-B02B-BC40-CE0F6A22A25A}"/>
                </a:ext>
              </a:extLst>
            </p:cNvPr>
            <p:cNvPicPr>
              <a:picLocks noChangeAspect="1"/>
            </p:cNvPicPr>
            <p:nvPr/>
          </p:nvPicPr>
          <p:blipFill>
            <a:blip r:embed="rId3"/>
            <a:stretch>
              <a:fillRect/>
            </a:stretch>
          </p:blipFill>
          <p:spPr>
            <a:xfrm>
              <a:off x="6528648" y="60765"/>
              <a:ext cx="1947228" cy="4219450"/>
            </a:xfrm>
            <a:prstGeom prst="rect">
              <a:avLst/>
            </a:prstGeom>
            <a:ln>
              <a:solidFill>
                <a:schemeClr val="tx1"/>
              </a:solidFill>
            </a:ln>
          </p:spPr>
        </p:pic>
        <p:pic>
          <p:nvPicPr>
            <p:cNvPr id="10" name="Picture 9" descr="A screenshot of a phone&#10;&#10;Description automatically generated">
              <a:extLst>
                <a:ext uri="{FF2B5EF4-FFF2-40B4-BE49-F238E27FC236}">
                  <a16:creationId xmlns:a16="http://schemas.microsoft.com/office/drawing/2014/main" id="{1A1849A1-30C6-900D-0DBE-C1404AC7FA92}"/>
                </a:ext>
              </a:extLst>
            </p:cNvPr>
            <p:cNvPicPr>
              <a:picLocks noChangeAspect="1"/>
            </p:cNvPicPr>
            <p:nvPr/>
          </p:nvPicPr>
          <p:blipFill rotWithShape="1">
            <a:blip r:embed="rId4"/>
            <a:srcRect t="27358" b="11839"/>
            <a:stretch/>
          </p:blipFill>
          <p:spPr bwMode="auto">
            <a:xfrm>
              <a:off x="6527084" y="3960765"/>
              <a:ext cx="1948120" cy="2566599"/>
            </a:xfrm>
            <a:prstGeom prst="rect">
              <a:avLst/>
            </a:prstGeom>
            <a:ln>
              <a:solidFill>
                <a:schemeClr val="tx1"/>
              </a:solidFill>
            </a:ln>
            <a:extLst>
              <a:ext uri="{53640926-AAD7-44D8-BBD7-CCE9431645EC}">
                <a14:shadowObscured xmlns:a14="http://schemas.microsoft.com/office/drawing/2010/main"/>
              </a:ext>
            </a:extLst>
          </p:spPr>
        </p:pic>
      </p:grpSp>
      <p:sp>
        <p:nvSpPr>
          <p:cNvPr id="11" name="Text Placeholder 3">
            <a:extLst>
              <a:ext uri="{FF2B5EF4-FFF2-40B4-BE49-F238E27FC236}">
                <a16:creationId xmlns:a16="http://schemas.microsoft.com/office/drawing/2014/main" id="{946B224A-F773-EEBC-4197-C66C4C32B83A}"/>
              </a:ext>
            </a:extLst>
          </p:cNvPr>
          <p:cNvSpPr txBox="1">
            <a:spLocks/>
          </p:cNvSpPr>
          <p:nvPr/>
        </p:nvSpPr>
        <p:spPr>
          <a:xfrm>
            <a:off x="228599" y="1425976"/>
            <a:ext cx="3301410"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1: Select Cookie Varieties</a:t>
            </a:r>
          </a:p>
        </p:txBody>
      </p:sp>
      <p:sp>
        <p:nvSpPr>
          <p:cNvPr id="14" name="Arrow: Left 13">
            <a:extLst>
              <a:ext uri="{FF2B5EF4-FFF2-40B4-BE49-F238E27FC236}">
                <a16:creationId xmlns:a16="http://schemas.microsoft.com/office/drawing/2014/main" id="{3622B108-0C68-07BB-0789-1FBFB978156C}"/>
              </a:ext>
            </a:extLst>
          </p:cNvPr>
          <p:cNvSpPr/>
          <p:nvPr/>
        </p:nvSpPr>
        <p:spPr>
          <a:xfrm>
            <a:off x="8623004" y="818707"/>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5" name="Arrow: Left 14">
            <a:extLst>
              <a:ext uri="{FF2B5EF4-FFF2-40B4-BE49-F238E27FC236}">
                <a16:creationId xmlns:a16="http://schemas.microsoft.com/office/drawing/2014/main" id="{3E1A9A41-4344-24BA-F06E-78169AC580BA}"/>
              </a:ext>
            </a:extLst>
          </p:cNvPr>
          <p:cNvSpPr/>
          <p:nvPr/>
        </p:nvSpPr>
        <p:spPr>
          <a:xfrm>
            <a:off x="8623003" y="6187120"/>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42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ECF11-4207-95A5-BFA7-7F4D06EDC7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839FD-AF1E-1F4B-2D0C-77620A1216D5}"/>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0679F5FB-6D7B-BB3F-FA58-CAEA751C07BA}"/>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3">
            <a:extLst>
              <a:ext uri="{FF2B5EF4-FFF2-40B4-BE49-F238E27FC236}">
                <a16:creationId xmlns:a16="http://schemas.microsoft.com/office/drawing/2014/main" id="{FAB89D87-62F9-10AD-88EA-AD1EEBEA2AD7}"/>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Cookie Order</a:t>
            </a:r>
          </a:p>
        </p:txBody>
      </p:sp>
      <p:sp>
        <p:nvSpPr>
          <p:cNvPr id="11" name="Text Placeholder 3">
            <a:extLst>
              <a:ext uri="{FF2B5EF4-FFF2-40B4-BE49-F238E27FC236}">
                <a16:creationId xmlns:a16="http://schemas.microsoft.com/office/drawing/2014/main" id="{9BD8BBD2-E0D1-C9B4-1648-3C347E7AD21B}"/>
              </a:ext>
            </a:extLst>
          </p:cNvPr>
          <p:cNvSpPr txBox="1">
            <a:spLocks/>
          </p:cNvSpPr>
          <p:nvPr/>
        </p:nvSpPr>
        <p:spPr>
          <a:xfrm>
            <a:off x="228599" y="1425976"/>
            <a:ext cx="2816240" cy="86002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2: Select how the customer would like to receive their cookies. </a:t>
            </a:r>
          </a:p>
        </p:txBody>
      </p:sp>
      <p:sp>
        <p:nvSpPr>
          <p:cNvPr id="14" name="Arrow: Left 13">
            <a:extLst>
              <a:ext uri="{FF2B5EF4-FFF2-40B4-BE49-F238E27FC236}">
                <a16:creationId xmlns:a16="http://schemas.microsoft.com/office/drawing/2014/main" id="{0BAA12F2-3F56-2C25-5A91-6AECAC6C57AD}"/>
              </a:ext>
            </a:extLst>
          </p:cNvPr>
          <p:cNvSpPr/>
          <p:nvPr/>
        </p:nvSpPr>
        <p:spPr>
          <a:xfrm>
            <a:off x="3044839" y="3149342"/>
            <a:ext cx="55057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4" name="Picture 3" descr="A screenshot of a delivery form&#10;&#10;Description automatically generated">
            <a:extLst>
              <a:ext uri="{FF2B5EF4-FFF2-40B4-BE49-F238E27FC236}">
                <a16:creationId xmlns:a16="http://schemas.microsoft.com/office/drawing/2014/main" id="{DD121E6D-58C0-61E7-11FA-54963600BD1B}"/>
              </a:ext>
            </a:extLst>
          </p:cNvPr>
          <p:cNvPicPr>
            <a:picLocks noChangeAspect="1"/>
          </p:cNvPicPr>
          <p:nvPr/>
        </p:nvPicPr>
        <p:blipFill rotWithShape="1">
          <a:blip r:embed="rId3"/>
          <a:srcRect t="15497" b="23769"/>
          <a:stretch/>
        </p:blipFill>
        <p:spPr bwMode="auto">
          <a:xfrm>
            <a:off x="228599" y="2440171"/>
            <a:ext cx="2816240" cy="3706487"/>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45612A91-89EC-373F-E123-A995214755A2}"/>
              </a:ext>
            </a:extLst>
          </p:cNvPr>
          <p:cNvGrpSpPr/>
          <p:nvPr/>
        </p:nvGrpSpPr>
        <p:grpSpPr>
          <a:xfrm>
            <a:off x="3833638" y="698286"/>
            <a:ext cx="2479632" cy="4497827"/>
            <a:chOff x="-1336475" y="-1568771"/>
            <a:chExt cx="2481368" cy="4499530"/>
          </a:xfrm>
        </p:grpSpPr>
        <p:pic>
          <p:nvPicPr>
            <p:cNvPr id="16" name="Picture 15">
              <a:extLst>
                <a:ext uri="{FF2B5EF4-FFF2-40B4-BE49-F238E27FC236}">
                  <a16:creationId xmlns:a16="http://schemas.microsoft.com/office/drawing/2014/main" id="{39EFDA61-AFE9-B3E0-92A6-51DF5190033C}"/>
                </a:ext>
              </a:extLst>
            </p:cNvPr>
            <p:cNvPicPr>
              <a:picLocks noChangeAspect="1"/>
            </p:cNvPicPr>
            <p:nvPr/>
          </p:nvPicPr>
          <p:blipFill rotWithShape="1">
            <a:blip r:embed="rId4"/>
            <a:srcRect t="7689" b="7711"/>
            <a:stretch/>
          </p:blipFill>
          <p:spPr>
            <a:xfrm>
              <a:off x="-1336474" y="-1568771"/>
              <a:ext cx="2481367" cy="4499530"/>
            </a:xfrm>
            <a:prstGeom prst="rect">
              <a:avLst/>
            </a:prstGeom>
            <a:ln>
              <a:solidFill>
                <a:schemeClr val="tx1"/>
              </a:solidFill>
            </a:ln>
          </p:spPr>
        </p:pic>
        <p:sp>
          <p:nvSpPr>
            <p:cNvPr id="17" name="Rectangle 16">
              <a:extLst>
                <a:ext uri="{FF2B5EF4-FFF2-40B4-BE49-F238E27FC236}">
                  <a16:creationId xmlns:a16="http://schemas.microsoft.com/office/drawing/2014/main" id="{A544569C-3617-7F43-D83A-BDBF09C36180}"/>
                </a:ext>
              </a:extLst>
            </p:cNvPr>
            <p:cNvSpPr/>
            <p:nvPr/>
          </p:nvSpPr>
          <p:spPr>
            <a:xfrm>
              <a:off x="-1336475" y="-604805"/>
              <a:ext cx="2481367" cy="1294454"/>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DA68F806-AADB-BE80-8D19-8BC36F5D95FB}"/>
              </a:ext>
            </a:extLst>
          </p:cNvPr>
          <p:cNvGrpSpPr/>
          <p:nvPr/>
        </p:nvGrpSpPr>
        <p:grpSpPr>
          <a:xfrm>
            <a:off x="6551499" y="698286"/>
            <a:ext cx="2468881" cy="3648303"/>
            <a:chOff x="-83354" y="-684949"/>
            <a:chExt cx="2469251" cy="3648303"/>
          </a:xfrm>
        </p:grpSpPr>
        <p:pic>
          <p:nvPicPr>
            <p:cNvPr id="19" name="Picture 18" descr="A screenshot of a phone&#10;&#10;Description automatically generated">
              <a:extLst>
                <a:ext uri="{FF2B5EF4-FFF2-40B4-BE49-F238E27FC236}">
                  <a16:creationId xmlns:a16="http://schemas.microsoft.com/office/drawing/2014/main" id="{F00F7D6C-CEFC-F9BF-E911-56A8CF5FB72E}"/>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t="25712" b="6111"/>
            <a:stretch>
              <a:fillRect/>
            </a:stretch>
          </p:blipFill>
          <p:spPr bwMode="auto">
            <a:xfrm>
              <a:off x="-83353" y="-684949"/>
              <a:ext cx="2469250" cy="3648303"/>
            </a:xfrm>
            <a:prstGeom prst="rect">
              <a:avLst/>
            </a:prstGeom>
            <a:noFill/>
            <a:ln>
              <a:solidFill>
                <a:schemeClr val="tx1"/>
              </a:solid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2E64C31F-8AC2-7E6A-E03E-10E8DFAE4F39}"/>
                </a:ext>
              </a:extLst>
            </p:cNvPr>
            <p:cNvSpPr/>
            <p:nvPr/>
          </p:nvSpPr>
          <p:spPr>
            <a:xfrm>
              <a:off x="-83354" y="1851559"/>
              <a:ext cx="2469249" cy="1111795"/>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grpSp>
        <p:nvGrpSpPr>
          <p:cNvPr id="21" name="Group 20">
            <a:extLst>
              <a:ext uri="{FF2B5EF4-FFF2-40B4-BE49-F238E27FC236}">
                <a16:creationId xmlns:a16="http://schemas.microsoft.com/office/drawing/2014/main" id="{37D76A74-AF24-118A-9D2E-81FF6F0CAC07}"/>
              </a:ext>
            </a:extLst>
          </p:cNvPr>
          <p:cNvGrpSpPr/>
          <p:nvPr/>
        </p:nvGrpSpPr>
        <p:grpSpPr>
          <a:xfrm>
            <a:off x="9258608" y="698286"/>
            <a:ext cx="2468883" cy="4314114"/>
            <a:chOff x="-542319" y="-1304973"/>
            <a:chExt cx="2468883" cy="4314114"/>
          </a:xfrm>
        </p:grpSpPr>
        <p:pic>
          <p:nvPicPr>
            <p:cNvPr id="22" name="Picture 21">
              <a:extLst>
                <a:ext uri="{FF2B5EF4-FFF2-40B4-BE49-F238E27FC236}">
                  <a16:creationId xmlns:a16="http://schemas.microsoft.com/office/drawing/2014/main" id="{A4BB47D4-7440-04A1-BE2D-1A0EDBCEC0A8}"/>
                </a:ext>
              </a:extLst>
            </p:cNvPr>
            <p:cNvPicPr>
              <a:picLocks noChangeAspect="1"/>
            </p:cNvPicPr>
            <p:nvPr/>
          </p:nvPicPr>
          <p:blipFill rotWithShape="1">
            <a:blip r:embed="rId7" r:link="rId8">
              <a:extLst>
                <a:ext uri="{28A0092B-C50C-407E-A947-70E740481C1C}">
                  <a14:useLocalDpi xmlns:a14="http://schemas.microsoft.com/office/drawing/2010/main" val="0"/>
                </a:ext>
              </a:extLst>
            </a:blip>
            <a:srcRect t="7737" b="11635"/>
            <a:stretch>
              <a:fillRect/>
            </a:stretch>
          </p:blipFill>
          <p:spPr bwMode="auto">
            <a:xfrm>
              <a:off x="-542316" y="-1304973"/>
              <a:ext cx="2468880" cy="4314114"/>
            </a:xfrm>
            <a:prstGeom prst="rect">
              <a:avLst/>
            </a:prstGeom>
            <a:noFill/>
            <a:ln>
              <a:solidFill>
                <a:schemeClr val="tx1"/>
              </a:solidFill>
            </a:ln>
            <a:extLst>
              <a:ext uri="{53640926-AAD7-44D8-BBD7-CCE9431645EC}">
                <a14:shadowObscured xmlns:a14="http://schemas.microsoft.com/office/drawing/2010/main"/>
              </a:ext>
            </a:extLst>
          </p:spPr>
        </p:pic>
        <p:sp>
          <p:nvSpPr>
            <p:cNvPr id="23" name="Rectangle 22">
              <a:extLst>
                <a:ext uri="{FF2B5EF4-FFF2-40B4-BE49-F238E27FC236}">
                  <a16:creationId xmlns:a16="http://schemas.microsoft.com/office/drawing/2014/main" id="{96BB7D85-C9EB-C7EB-80B6-F2B99AB17169}"/>
                </a:ext>
              </a:extLst>
            </p:cNvPr>
            <p:cNvSpPr/>
            <p:nvPr/>
          </p:nvSpPr>
          <p:spPr>
            <a:xfrm>
              <a:off x="-542319" y="-295504"/>
              <a:ext cx="2468880" cy="1064383"/>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24" name="Arrow: Left 23">
            <a:extLst>
              <a:ext uri="{FF2B5EF4-FFF2-40B4-BE49-F238E27FC236}">
                <a16:creationId xmlns:a16="http://schemas.microsoft.com/office/drawing/2014/main" id="{F0185BCF-BC4F-01B9-3203-7B6CF2577CBC}"/>
              </a:ext>
            </a:extLst>
          </p:cNvPr>
          <p:cNvSpPr/>
          <p:nvPr/>
        </p:nvSpPr>
        <p:spPr>
          <a:xfrm>
            <a:off x="11355289" y="4629629"/>
            <a:ext cx="55057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92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F0221-1069-A4F7-5082-528EAA31A20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1AC3F6-10FB-00EE-CD7D-0627BD861892}"/>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9D56ED84-2E71-684B-4D46-1D1C8EA9B812}"/>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3">
            <a:extLst>
              <a:ext uri="{FF2B5EF4-FFF2-40B4-BE49-F238E27FC236}">
                <a16:creationId xmlns:a16="http://schemas.microsoft.com/office/drawing/2014/main" id="{46739ED0-53CC-C63F-821B-61B82A3230B7}"/>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Cookie Order</a:t>
            </a:r>
          </a:p>
        </p:txBody>
      </p:sp>
      <p:sp>
        <p:nvSpPr>
          <p:cNvPr id="11" name="Text Placeholder 3">
            <a:extLst>
              <a:ext uri="{FF2B5EF4-FFF2-40B4-BE49-F238E27FC236}">
                <a16:creationId xmlns:a16="http://schemas.microsoft.com/office/drawing/2014/main" id="{B9E839E0-3191-9304-8912-2C702E9B45C0}"/>
              </a:ext>
            </a:extLst>
          </p:cNvPr>
          <p:cNvSpPr txBox="1">
            <a:spLocks/>
          </p:cNvSpPr>
          <p:nvPr/>
        </p:nvSpPr>
        <p:spPr>
          <a:xfrm>
            <a:off x="228599" y="890389"/>
            <a:ext cx="3301410" cy="86002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3: Select how the customer would like to pay</a:t>
            </a:r>
          </a:p>
        </p:txBody>
      </p:sp>
      <p:pic>
        <p:nvPicPr>
          <p:cNvPr id="9" name="Picture 8" descr="A screenshot of a credit card&#10;&#10;Description automatically generated">
            <a:extLst>
              <a:ext uri="{FF2B5EF4-FFF2-40B4-BE49-F238E27FC236}">
                <a16:creationId xmlns:a16="http://schemas.microsoft.com/office/drawing/2014/main" id="{3CDEDF9F-684F-CC9A-FE12-F8D2816A9F03}"/>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t="8403" b="3401"/>
          <a:stretch>
            <a:fillRect/>
          </a:stretch>
        </p:blipFill>
        <p:spPr bwMode="auto">
          <a:xfrm>
            <a:off x="316000" y="1591641"/>
            <a:ext cx="2440452" cy="466501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EDA9D46A-B7D7-002F-33A2-EAAED5F619F7}"/>
              </a:ext>
            </a:extLst>
          </p:cNvPr>
          <p:cNvSpPr/>
          <p:nvPr/>
        </p:nvSpPr>
        <p:spPr>
          <a:xfrm>
            <a:off x="296410" y="4318033"/>
            <a:ext cx="2479631" cy="1293964"/>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18" name="Group 17">
            <a:extLst>
              <a:ext uri="{FF2B5EF4-FFF2-40B4-BE49-F238E27FC236}">
                <a16:creationId xmlns:a16="http://schemas.microsoft.com/office/drawing/2014/main" id="{6E6817EA-77C5-5FD4-C4D0-AF83ABAECF28}"/>
              </a:ext>
            </a:extLst>
          </p:cNvPr>
          <p:cNvGrpSpPr/>
          <p:nvPr/>
        </p:nvGrpSpPr>
        <p:grpSpPr>
          <a:xfrm>
            <a:off x="4010797" y="1934852"/>
            <a:ext cx="2479631" cy="3030163"/>
            <a:chOff x="4133214" y="2354263"/>
            <a:chExt cx="2479631" cy="3030163"/>
          </a:xfrm>
        </p:grpSpPr>
        <p:pic>
          <p:nvPicPr>
            <p:cNvPr id="12" name="Picture 11" descr="A screenshot of a qr code&#10;&#10;Description automatically generated">
              <a:extLst>
                <a:ext uri="{FF2B5EF4-FFF2-40B4-BE49-F238E27FC236}">
                  <a16:creationId xmlns:a16="http://schemas.microsoft.com/office/drawing/2014/main" id="{E992A3CA-6274-7AE9-841E-93F47359E077}"/>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t="22364" b="21276"/>
            <a:stretch>
              <a:fillRect/>
            </a:stretch>
          </p:blipFill>
          <p:spPr bwMode="auto">
            <a:xfrm>
              <a:off x="4133214" y="2354263"/>
              <a:ext cx="2479631" cy="3030163"/>
            </a:xfrm>
            <a:prstGeom prst="rect">
              <a:avLst/>
            </a:prstGeom>
            <a:noFill/>
            <a:ln>
              <a:solidFill>
                <a:schemeClr val="tx1"/>
              </a:solid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A7E923A6-4DF3-AABD-FD80-D2953FBA5E79}"/>
                </a:ext>
              </a:extLst>
            </p:cNvPr>
            <p:cNvSpPr/>
            <p:nvPr/>
          </p:nvSpPr>
          <p:spPr>
            <a:xfrm>
              <a:off x="5064101" y="3616643"/>
              <a:ext cx="617855" cy="37528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panose="02110004020202020204"/>
                  <a:ea typeface="MS Mincho" panose="02020609040205080304" pitchFamily="49" charset="-128"/>
                  <a:cs typeface="Times New Roman" panose="02020603050405020304" pitchFamily="18" charset="0"/>
                </a:rPr>
                <a:t>Demo</a:t>
              </a:r>
            </a:p>
          </p:txBody>
        </p:sp>
      </p:grpSp>
      <p:grpSp>
        <p:nvGrpSpPr>
          <p:cNvPr id="17" name="Group 16">
            <a:extLst>
              <a:ext uri="{FF2B5EF4-FFF2-40B4-BE49-F238E27FC236}">
                <a16:creationId xmlns:a16="http://schemas.microsoft.com/office/drawing/2014/main" id="{0D996771-3E0C-83D3-F929-EE2CF48A937B}"/>
              </a:ext>
            </a:extLst>
          </p:cNvPr>
          <p:cNvGrpSpPr/>
          <p:nvPr/>
        </p:nvGrpSpPr>
        <p:grpSpPr>
          <a:xfrm>
            <a:off x="7244523" y="1924319"/>
            <a:ext cx="2372803" cy="3040696"/>
            <a:chOff x="7970018" y="2096295"/>
            <a:chExt cx="2372803" cy="3040696"/>
          </a:xfrm>
        </p:grpSpPr>
        <p:pic>
          <p:nvPicPr>
            <p:cNvPr id="13" name="Picture 12" descr="A screenshot of a qr code&#10;&#10;Description automatically generated">
              <a:extLst>
                <a:ext uri="{FF2B5EF4-FFF2-40B4-BE49-F238E27FC236}">
                  <a16:creationId xmlns:a16="http://schemas.microsoft.com/office/drawing/2014/main" id="{9C844D1D-8A08-0D9B-5BA7-36FEC84496FF}"/>
                </a:ext>
              </a:extLst>
            </p:cNvPr>
            <p:cNvPicPr>
              <a:picLocks noChangeAspect="1"/>
            </p:cNvPicPr>
            <p:nvPr/>
          </p:nvPicPr>
          <p:blipFill rotWithShape="1">
            <a:blip r:embed="rId7" r:link="rId8" cstate="print">
              <a:extLst>
                <a:ext uri="{28A0092B-C50C-407E-A947-70E740481C1C}">
                  <a14:useLocalDpi xmlns:a14="http://schemas.microsoft.com/office/drawing/2010/main" val="0"/>
                </a:ext>
              </a:extLst>
            </a:blip>
            <a:srcRect t="20869" b="20035"/>
            <a:stretch>
              <a:fillRect/>
            </a:stretch>
          </p:blipFill>
          <p:spPr bwMode="auto">
            <a:xfrm>
              <a:off x="7970018" y="2096295"/>
              <a:ext cx="2372803" cy="3040696"/>
            </a:xfrm>
            <a:prstGeom prst="rect">
              <a:avLst/>
            </a:prstGeom>
            <a:noFill/>
            <a:ln>
              <a:solidFill>
                <a:schemeClr val="tx1"/>
              </a:solid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A76CD050-F6B5-A195-381B-D62D47F877A7}"/>
                </a:ext>
              </a:extLst>
            </p:cNvPr>
            <p:cNvSpPr/>
            <p:nvPr/>
          </p:nvSpPr>
          <p:spPr>
            <a:xfrm>
              <a:off x="8847491" y="3333108"/>
              <a:ext cx="617855" cy="37528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panose="02110004020202020204"/>
                  <a:ea typeface="MS Mincho" panose="02020609040205080304" pitchFamily="49" charset="-128"/>
                  <a:cs typeface="Times New Roman" panose="02020603050405020304" pitchFamily="18" charset="0"/>
                </a:rPr>
                <a:t>Demo</a:t>
              </a:r>
            </a:p>
          </p:txBody>
        </p:sp>
      </p:grpSp>
      <p:sp>
        <p:nvSpPr>
          <p:cNvPr id="19" name="Explosion: 8 Points 18">
            <a:extLst>
              <a:ext uri="{FF2B5EF4-FFF2-40B4-BE49-F238E27FC236}">
                <a16:creationId xmlns:a16="http://schemas.microsoft.com/office/drawing/2014/main" id="{C20436A9-68BE-D4E3-FB3C-E40EA72ED399}"/>
              </a:ext>
            </a:extLst>
          </p:cNvPr>
          <p:cNvSpPr/>
          <p:nvPr/>
        </p:nvSpPr>
        <p:spPr>
          <a:xfrm>
            <a:off x="9617326" y="143499"/>
            <a:ext cx="2372804" cy="3205275"/>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accent1"/>
                </a:solidFill>
                <a:effectLst/>
                <a:uLnTx/>
                <a:uFillTx/>
                <a:latin typeface="Aptos" panose="02110004020202020204"/>
                <a:ea typeface="+mn-ea"/>
                <a:cs typeface="+mn-cs"/>
              </a:rPr>
              <a:t>Only available for</a:t>
            </a:r>
            <a:r>
              <a:rPr kumimoji="0" lang="en-US" sz="1350" b="0" i="0" u="none" strike="noStrike" kern="1200" cap="none" spc="0" normalizeH="0" noProof="0" dirty="0">
                <a:ln>
                  <a:noFill/>
                </a:ln>
                <a:solidFill>
                  <a:schemeClr val="accent1"/>
                </a:solidFill>
                <a:effectLst/>
                <a:uLnTx/>
                <a:uFillTx/>
                <a:latin typeface="Aptos" panose="02110004020202020204"/>
                <a:ea typeface="+mn-ea"/>
                <a:cs typeface="+mn-cs"/>
              </a:rPr>
              <a:t> “Give cookies </a:t>
            </a:r>
            <a:r>
              <a:rPr kumimoji="0" lang="en-US" sz="1350" b="0" i="0" u="none" strike="noStrike" kern="1200" cap="none" spc="0" normalizeH="0" noProof="0">
                <a:ln>
                  <a:noFill/>
                </a:ln>
                <a:solidFill>
                  <a:schemeClr val="accent1"/>
                </a:solidFill>
                <a:effectLst/>
                <a:uLnTx/>
                <a:uFillTx/>
                <a:latin typeface="Aptos" panose="02110004020202020204"/>
                <a:ea typeface="+mn-ea"/>
                <a:cs typeface="+mn-cs"/>
              </a:rPr>
              <a:t>to customer now”</a:t>
            </a:r>
            <a:r>
              <a:rPr kumimoji="0" lang="en-US" sz="1350" b="0" i="0" u="none" strike="noStrike" kern="1200" cap="none" spc="0" normalizeH="0" baseline="0" noProof="0">
                <a:ln>
                  <a:noFill/>
                </a:ln>
                <a:solidFill>
                  <a:schemeClr val="accent1"/>
                </a:solidFill>
                <a:effectLst/>
                <a:uLnTx/>
                <a:uFillTx/>
                <a:latin typeface="Aptos" panose="02110004020202020204"/>
                <a:ea typeface="+mn-ea"/>
                <a:cs typeface="+mn-cs"/>
              </a:rPr>
              <a:t> </a:t>
            </a:r>
            <a:r>
              <a:rPr kumimoji="0" lang="en-US" sz="1350" b="0" i="0" u="none" strike="noStrike" kern="1200" cap="none" spc="0" normalizeH="0" baseline="0" noProof="0" dirty="0">
                <a:ln>
                  <a:noFill/>
                </a:ln>
                <a:solidFill>
                  <a:schemeClr val="accent1"/>
                </a:solidFill>
                <a:effectLst/>
                <a:uLnTx/>
                <a:uFillTx/>
                <a:latin typeface="Aptos" panose="02110004020202020204"/>
                <a:ea typeface="+mn-ea"/>
                <a:cs typeface="+mn-cs"/>
              </a:rPr>
              <a:t>orders</a:t>
            </a:r>
          </a:p>
        </p:txBody>
      </p:sp>
      <p:sp>
        <p:nvSpPr>
          <p:cNvPr id="20" name="Arrow: Left 19">
            <a:extLst>
              <a:ext uri="{FF2B5EF4-FFF2-40B4-BE49-F238E27FC236}">
                <a16:creationId xmlns:a16="http://schemas.microsoft.com/office/drawing/2014/main" id="{86470CE4-7EC5-E15E-A812-543015AA0D09}"/>
              </a:ext>
            </a:extLst>
          </p:cNvPr>
          <p:cNvSpPr/>
          <p:nvPr/>
        </p:nvSpPr>
        <p:spPr>
          <a:xfrm>
            <a:off x="1362708" y="4970331"/>
            <a:ext cx="55057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393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4F619-A39B-FF52-46D8-8C7471CF6E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7349DF-CE03-8252-C206-E98CDE45FA78}"/>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76977650-A41F-6AB2-EF81-9060FAD2F84A}"/>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3">
            <a:extLst>
              <a:ext uri="{FF2B5EF4-FFF2-40B4-BE49-F238E27FC236}">
                <a16:creationId xmlns:a16="http://schemas.microsoft.com/office/drawing/2014/main" id="{4FEC0488-3311-53A1-67F5-0A22DB8AB184}"/>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Cookie Order</a:t>
            </a:r>
          </a:p>
        </p:txBody>
      </p:sp>
      <p:sp>
        <p:nvSpPr>
          <p:cNvPr id="11" name="Text Placeholder 3">
            <a:extLst>
              <a:ext uri="{FF2B5EF4-FFF2-40B4-BE49-F238E27FC236}">
                <a16:creationId xmlns:a16="http://schemas.microsoft.com/office/drawing/2014/main" id="{E26DCF8B-5B46-8D90-CF29-65707B03D17E}"/>
              </a:ext>
            </a:extLst>
          </p:cNvPr>
          <p:cNvSpPr txBox="1">
            <a:spLocks/>
          </p:cNvSpPr>
          <p:nvPr/>
        </p:nvSpPr>
        <p:spPr>
          <a:xfrm>
            <a:off x="228599" y="890389"/>
            <a:ext cx="3301410" cy="86002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3: Select how the customer would like to pay</a:t>
            </a:r>
          </a:p>
        </p:txBody>
      </p:sp>
      <p:sp>
        <p:nvSpPr>
          <p:cNvPr id="19" name="Explosion: 8 Points 18">
            <a:extLst>
              <a:ext uri="{FF2B5EF4-FFF2-40B4-BE49-F238E27FC236}">
                <a16:creationId xmlns:a16="http://schemas.microsoft.com/office/drawing/2014/main" id="{A9431FB8-9621-DBD3-7C87-7205227B5A18}"/>
              </a:ext>
            </a:extLst>
          </p:cNvPr>
          <p:cNvSpPr/>
          <p:nvPr/>
        </p:nvSpPr>
        <p:spPr>
          <a:xfrm>
            <a:off x="8918525" y="143499"/>
            <a:ext cx="3207637" cy="349283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accent1"/>
                </a:solidFill>
                <a:effectLst/>
                <a:uLnTx/>
                <a:uFillTx/>
                <a:latin typeface="Aptos" panose="02110004020202020204"/>
                <a:ea typeface="+mn-ea"/>
                <a:cs typeface="+mn-cs"/>
              </a:rPr>
              <a:t>Contact details are now optional. Girl Scouts should still ask if the customer would like an email confirmation. </a:t>
            </a:r>
          </a:p>
        </p:txBody>
      </p:sp>
      <p:pic>
        <p:nvPicPr>
          <p:cNvPr id="4" name="Picture 3" descr="A screenshot of a computer&#10;&#10;Description automatically generated">
            <a:extLst>
              <a:ext uri="{FF2B5EF4-FFF2-40B4-BE49-F238E27FC236}">
                <a16:creationId xmlns:a16="http://schemas.microsoft.com/office/drawing/2014/main" id="{FCDB31C3-0E4E-89A0-F6EC-0E89BCBCA943}"/>
              </a:ext>
            </a:extLst>
          </p:cNvPr>
          <p:cNvPicPr>
            <a:picLocks noChangeAspect="1"/>
          </p:cNvPicPr>
          <p:nvPr/>
        </p:nvPicPr>
        <p:blipFill rotWithShape="1">
          <a:blip r:embed="rId3"/>
          <a:srcRect t="7782" b="2938"/>
          <a:stretch/>
        </p:blipFill>
        <p:spPr bwMode="auto">
          <a:xfrm>
            <a:off x="3185152" y="1750413"/>
            <a:ext cx="2187664" cy="4231235"/>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1B85DA2-D411-F345-3E8C-18B54CC8A1F9}"/>
              </a:ext>
            </a:extLst>
          </p:cNvPr>
          <p:cNvPicPr>
            <a:picLocks noChangeAspect="1"/>
          </p:cNvPicPr>
          <p:nvPr/>
        </p:nvPicPr>
        <p:blipFill rotWithShape="1">
          <a:blip r:embed="rId4"/>
          <a:srcRect t="7307" b="3601"/>
          <a:stretch/>
        </p:blipFill>
        <p:spPr bwMode="auto">
          <a:xfrm>
            <a:off x="266028" y="1572652"/>
            <a:ext cx="2372803" cy="4579834"/>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A714C804-9D2E-53B6-EAEE-8D8261B9BAEF}"/>
              </a:ext>
            </a:extLst>
          </p:cNvPr>
          <p:cNvSpPr/>
          <p:nvPr/>
        </p:nvSpPr>
        <p:spPr>
          <a:xfrm>
            <a:off x="244636" y="4324707"/>
            <a:ext cx="2394195" cy="1293964"/>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8" name="Arrow: Left 7">
            <a:extLst>
              <a:ext uri="{FF2B5EF4-FFF2-40B4-BE49-F238E27FC236}">
                <a16:creationId xmlns:a16="http://schemas.microsoft.com/office/drawing/2014/main" id="{D3A17E71-5060-B71C-3F51-8644550C406E}"/>
              </a:ext>
            </a:extLst>
          </p:cNvPr>
          <p:cNvSpPr/>
          <p:nvPr/>
        </p:nvSpPr>
        <p:spPr>
          <a:xfrm>
            <a:off x="1459790" y="4604866"/>
            <a:ext cx="53160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21" name="Picture 20" descr="A screenshot of a scan card&#10;&#10;Description automatically generated">
            <a:extLst>
              <a:ext uri="{FF2B5EF4-FFF2-40B4-BE49-F238E27FC236}">
                <a16:creationId xmlns:a16="http://schemas.microsoft.com/office/drawing/2014/main" id="{D5E94F9D-3463-C41F-78C1-E3A6FEF97E92}"/>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t="29898" b="9061"/>
          <a:stretch>
            <a:fillRect/>
          </a:stretch>
        </p:blipFill>
        <p:spPr bwMode="auto">
          <a:xfrm>
            <a:off x="6241330" y="2865196"/>
            <a:ext cx="2028825" cy="2684145"/>
          </a:xfrm>
          <a:prstGeom prst="rect">
            <a:avLst/>
          </a:prstGeom>
          <a:noFill/>
          <a:ln>
            <a:noFill/>
          </a:ln>
          <a:extLst>
            <a:ext uri="{53640926-AAD7-44D8-BBD7-CCE9431645EC}">
              <a14:shadowObscured xmlns:a14="http://schemas.microsoft.com/office/drawing/2010/main"/>
            </a:ext>
          </a:extLst>
        </p:spPr>
      </p:pic>
      <p:cxnSp>
        <p:nvCxnSpPr>
          <p:cNvPr id="23" name="Connector: Elbow 22">
            <a:extLst>
              <a:ext uri="{FF2B5EF4-FFF2-40B4-BE49-F238E27FC236}">
                <a16:creationId xmlns:a16="http://schemas.microsoft.com/office/drawing/2014/main" id="{7C7125A3-B623-31DA-5713-C012385DAFB0}"/>
              </a:ext>
            </a:extLst>
          </p:cNvPr>
          <p:cNvCxnSpPr>
            <a:cxnSpLocks/>
            <a:endCxn id="21" idx="0"/>
          </p:cNvCxnSpPr>
          <p:nvPr/>
        </p:nvCxnSpPr>
        <p:spPr>
          <a:xfrm>
            <a:off x="5372816" y="2360428"/>
            <a:ext cx="1882927" cy="504768"/>
          </a:xfrm>
          <a:prstGeom prst="bentConnector2">
            <a:avLst/>
          </a:prstGeom>
          <a:ln w="38100">
            <a:solidFill>
              <a:schemeClr val="accent4"/>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Star: 12 Points 22">
            <a:extLst>
              <a:ext uri="{FF2B5EF4-FFF2-40B4-BE49-F238E27FC236}">
                <a16:creationId xmlns:a16="http://schemas.microsoft.com/office/drawing/2014/main" id="{46E51862-2BB3-B945-63A9-41BB918B5E2A}"/>
              </a:ext>
            </a:extLst>
          </p:cNvPr>
          <p:cNvSpPr/>
          <p:nvPr/>
        </p:nvSpPr>
        <p:spPr>
          <a:xfrm>
            <a:off x="8404776" y="2865196"/>
            <a:ext cx="1467786" cy="2933731"/>
          </a:xfrm>
          <a:prstGeom prst="flowChartOffpageConnector">
            <a:avLst/>
          </a:prstGeom>
          <a:solidFill>
            <a:schemeClr val="accent2"/>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Palatino"/>
                <a:ea typeface="MS Mincho" panose="02020609040205080304" pitchFamily="49" charset="-128"/>
                <a:cs typeface="Times New Roman" panose="02020603050405020304" pitchFamily="18" charset="0"/>
              </a:rPr>
              <a:t>Use the Scan Card feature instead of typing all the numbers.</a:t>
            </a:r>
            <a:r>
              <a:rPr kumimoji="0" lang="en-US" sz="1400" b="0" i="0" u="none" strike="noStrike" kern="1200" cap="none" spc="0" normalizeH="0" baseline="0" noProof="0" dirty="0">
                <a:ln>
                  <a:noFill/>
                </a:ln>
                <a:solidFill>
                  <a:srgbClr val="000000"/>
                </a:solidFill>
                <a:effectLst/>
                <a:uLnTx/>
                <a:uFillTx/>
                <a:latin typeface="Palatino"/>
                <a:ea typeface="MS Mincho" panose="02020609040205080304" pitchFamily="49" charset="-128"/>
                <a:cs typeface="Times New Roman" panose="02020603050405020304" pitchFamily="18" charset="0"/>
              </a:rPr>
              <a:t> </a:t>
            </a:r>
            <a:endParaRPr kumimoji="0" lang="en-US" sz="2000" b="0" i="0" u="none" strike="noStrike" kern="1200" cap="none" spc="0" normalizeH="0" baseline="0" noProof="0" dirty="0">
              <a:ln>
                <a:noFill/>
              </a:ln>
              <a:solidFill>
                <a:srgbClr val="000000"/>
              </a:solidFill>
              <a:effectLst/>
              <a:uLnTx/>
              <a:uFillTx/>
              <a:latin typeface="Palatino"/>
              <a:ea typeface="MS Mincho" panose="02020609040205080304" pitchFamily="49" charset="-128"/>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a:ea typeface="MS Mincho" panose="02020609040205080304" pitchFamily="49" charset="-128"/>
                <a:cs typeface="Times New Roman" panose="02020603050405020304" pitchFamily="18" charset="0"/>
              </a:rPr>
              <a:t>Tip: Have good lighting and double-check the numbers before placing the order.  </a:t>
            </a:r>
            <a:endParaRPr kumimoji="0" lang="en-US" sz="2000" b="0" i="0" u="none" strike="noStrike" kern="1200" cap="none" spc="0" normalizeH="0" baseline="0" noProof="0" dirty="0">
              <a:ln>
                <a:noFill/>
              </a:ln>
              <a:solidFill>
                <a:srgbClr val="000000"/>
              </a:solidFill>
              <a:effectLst/>
              <a:uLnTx/>
              <a:uFillTx/>
              <a:latin typeface="Palatino"/>
              <a:ea typeface="MS Mincho" panose="02020609040205080304" pitchFamily="49" charset="-128"/>
              <a:cs typeface="Times New Roman" panose="02020603050405020304" pitchFamily="18" charset="0"/>
            </a:endParaRPr>
          </a:p>
        </p:txBody>
      </p:sp>
      <p:sp>
        <p:nvSpPr>
          <p:cNvPr id="27" name="Rectangle 26">
            <a:extLst>
              <a:ext uri="{FF2B5EF4-FFF2-40B4-BE49-F238E27FC236}">
                <a16:creationId xmlns:a16="http://schemas.microsoft.com/office/drawing/2014/main" id="{81206A91-C2BB-28F9-2CC8-3AC708BF5E1C}"/>
              </a:ext>
            </a:extLst>
          </p:cNvPr>
          <p:cNvSpPr/>
          <p:nvPr/>
        </p:nvSpPr>
        <p:spPr>
          <a:xfrm>
            <a:off x="3186177" y="3438964"/>
            <a:ext cx="2186640" cy="1941110"/>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85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4D61BC-A24F-FE4F-3F1B-9904C2907FA8}"/>
              </a:ext>
            </a:extLst>
          </p:cNvPr>
          <p:cNvSpPr>
            <a:spLocks noGrp="1"/>
          </p:cNvSpPr>
          <p:nvPr>
            <p:ph type="sldNum" sz="quarter" idx="10"/>
          </p:nvPr>
        </p:nvSpPr>
        <p:spPr/>
        <p:txBody>
          <a:bodyPr/>
          <a:lstStyle/>
          <a:p>
            <a:fld id="{7691CCDB-B024-8747-B233-CAD1CBC7A901}" type="slidenum">
              <a:rPr lang="en-US" smtClean="0"/>
              <a:pPr/>
              <a:t>14</a:t>
            </a:fld>
            <a:endParaRPr lang="en-US" dirty="0"/>
          </a:p>
        </p:txBody>
      </p:sp>
      <p:sp>
        <p:nvSpPr>
          <p:cNvPr id="3" name="Footer Placeholder 2">
            <a:extLst>
              <a:ext uri="{FF2B5EF4-FFF2-40B4-BE49-F238E27FC236}">
                <a16:creationId xmlns:a16="http://schemas.microsoft.com/office/drawing/2014/main" id="{B041C657-E9C5-D322-6643-027BAED68B9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screenshot of a phone&#10;&#10;Description automatically generated">
            <a:extLst>
              <a:ext uri="{FF2B5EF4-FFF2-40B4-BE49-F238E27FC236}">
                <a16:creationId xmlns:a16="http://schemas.microsoft.com/office/drawing/2014/main" id="{2AB2A2A5-732B-8BD9-C663-7963FA3B160A}"/>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t="6717" b="4486"/>
          <a:stretch/>
        </p:blipFill>
        <p:spPr bwMode="auto">
          <a:xfrm>
            <a:off x="759515" y="973643"/>
            <a:ext cx="2550843" cy="4910714"/>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descr="A screenshot of a phone&#10;&#10;Description automatically generated">
            <a:extLst>
              <a:ext uri="{FF2B5EF4-FFF2-40B4-BE49-F238E27FC236}">
                <a16:creationId xmlns:a16="http://schemas.microsoft.com/office/drawing/2014/main" id="{EED0B96D-D5E7-D851-652C-46192C375D1C}"/>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t="6633" b="3585"/>
          <a:stretch/>
        </p:blipFill>
        <p:spPr bwMode="auto">
          <a:xfrm>
            <a:off x="5152681" y="974029"/>
            <a:ext cx="2522226" cy="4910328"/>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Explosion: 8 Points 6">
            <a:extLst>
              <a:ext uri="{FF2B5EF4-FFF2-40B4-BE49-F238E27FC236}">
                <a16:creationId xmlns:a16="http://schemas.microsoft.com/office/drawing/2014/main" id="{DFE52786-4FAC-220F-A72A-E0282F288AC5}"/>
              </a:ext>
            </a:extLst>
          </p:cNvPr>
          <p:cNvSpPr/>
          <p:nvPr/>
        </p:nvSpPr>
        <p:spPr>
          <a:xfrm>
            <a:off x="9225023" y="143499"/>
            <a:ext cx="2765107" cy="352567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Aptos" panose="02110004020202020204"/>
              </a:rPr>
              <a:t>Once customers order has been successfully placed</a:t>
            </a:r>
            <a:endParaRPr kumimoji="0" lang="en-US" sz="1350" b="0" i="0" u="none" strike="noStrike" kern="1200" cap="none" spc="0" normalizeH="0" baseline="0" noProof="0" dirty="0">
              <a:ln>
                <a:noFill/>
              </a:ln>
              <a:solidFill>
                <a:schemeClr val="accent1"/>
              </a:solidFill>
              <a:effectLst/>
              <a:uLnTx/>
              <a:uFillTx/>
              <a:latin typeface="Aptos" panose="02110004020202020204"/>
            </a:endParaRPr>
          </a:p>
        </p:txBody>
      </p:sp>
      <p:sp>
        <p:nvSpPr>
          <p:cNvPr id="8" name="Arrow: Left 7">
            <a:extLst>
              <a:ext uri="{FF2B5EF4-FFF2-40B4-BE49-F238E27FC236}">
                <a16:creationId xmlns:a16="http://schemas.microsoft.com/office/drawing/2014/main" id="{065FC9ED-BB60-229B-4F49-D3683144326E}"/>
              </a:ext>
            </a:extLst>
          </p:cNvPr>
          <p:cNvSpPr/>
          <p:nvPr/>
        </p:nvSpPr>
        <p:spPr>
          <a:xfrm rot="10800000">
            <a:off x="3773786" y="3332573"/>
            <a:ext cx="915468" cy="548518"/>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47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1D35B-18CC-E4DA-99CD-29744275AC46}"/>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FA95B2FD-8B56-B121-04AE-D31EE32EE1EC}"/>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9" name="Text Placeholder 8">
            <a:extLst>
              <a:ext uri="{FF2B5EF4-FFF2-40B4-BE49-F238E27FC236}">
                <a16:creationId xmlns:a16="http://schemas.microsoft.com/office/drawing/2014/main" id="{9E84DAEF-7F2E-6591-D314-887CAB7B933B}"/>
              </a:ext>
            </a:extLst>
          </p:cNvPr>
          <p:cNvSpPr>
            <a:spLocks noGrp="1"/>
          </p:cNvSpPr>
          <p:nvPr>
            <p:ph type="body" sz="quarter" idx="13"/>
          </p:nvPr>
        </p:nvSpPr>
        <p:spPr/>
        <p:txBody>
          <a:bodyPr/>
          <a:lstStyle/>
          <a:p>
            <a:r>
              <a:rPr lang="en-US" dirty="0"/>
              <a:t>Digital Cookie Mobile App</a:t>
            </a:r>
          </a:p>
        </p:txBody>
      </p:sp>
      <p:sp>
        <p:nvSpPr>
          <p:cNvPr id="8" name="Content Placeholder 7">
            <a:extLst>
              <a:ext uri="{FF2B5EF4-FFF2-40B4-BE49-F238E27FC236}">
                <a16:creationId xmlns:a16="http://schemas.microsoft.com/office/drawing/2014/main" id="{961DB1C8-866F-6A45-3D65-9E78F40132FF}"/>
              </a:ext>
            </a:extLst>
          </p:cNvPr>
          <p:cNvSpPr>
            <a:spLocks noGrp="1"/>
          </p:cNvSpPr>
          <p:nvPr>
            <p:ph sz="half" idx="12"/>
          </p:nvPr>
        </p:nvSpPr>
        <p:spPr>
          <a:xfrm>
            <a:off x="4988567" y="2296633"/>
            <a:ext cx="3319722" cy="2078730"/>
          </a:xfrm>
        </p:spPr>
        <p:txBody>
          <a:bodyPr/>
          <a:lstStyle/>
          <a:p>
            <a:pPr marL="342900" indent="-342900">
              <a:buFont typeface="Arial" panose="020B0604020202020204" pitchFamily="34" charset="0"/>
              <a:buChar char="•"/>
            </a:pPr>
            <a:r>
              <a:rPr lang="en-US" dirty="0"/>
              <a:t>Download a new version of the mobile app each year. </a:t>
            </a:r>
          </a:p>
          <a:p>
            <a:pPr marL="342900" indent="-342900">
              <a:buFont typeface="Arial" panose="020B0604020202020204" pitchFamily="34" charset="0"/>
              <a:buChar char="•"/>
            </a:pPr>
            <a:r>
              <a:rPr lang="en-US" dirty="0"/>
              <a:t>Mobile app found in iTunes or Google Play store. </a:t>
            </a:r>
          </a:p>
        </p:txBody>
      </p:sp>
      <p:pic>
        <p:nvPicPr>
          <p:cNvPr id="6" name="Picture 5">
            <a:extLst>
              <a:ext uri="{FF2B5EF4-FFF2-40B4-BE49-F238E27FC236}">
                <a16:creationId xmlns:a16="http://schemas.microsoft.com/office/drawing/2014/main" id="{8E7894AB-39EB-4E28-8FC0-18F6BC60D799}"/>
              </a:ext>
            </a:extLst>
          </p:cNvPr>
          <p:cNvPicPr>
            <a:picLocks noChangeAspect="1"/>
          </p:cNvPicPr>
          <p:nvPr/>
        </p:nvPicPr>
        <p:blipFill>
          <a:blip r:embed="rId3"/>
          <a:stretch>
            <a:fillRect/>
          </a:stretch>
        </p:blipFill>
        <p:spPr>
          <a:xfrm>
            <a:off x="8457962" y="424208"/>
            <a:ext cx="2855983" cy="6009584"/>
          </a:xfrm>
          <a:prstGeom prst="rect">
            <a:avLst/>
          </a:prstGeom>
          <a:ln>
            <a:solidFill>
              <a:schemeClr val="tx1"/>
            </a:solidFill>
          </a:ln>
        </p:spPr>
      </p:pic>
    </p:spTree>
    <p:extLst>
      <p:ext uri="{BB962C8B-B14F-4D97-AF65-F5344CB8AC3E}">
        <p14:creationId xmlns:p14="http://schemas.microsoft.com/office/powerpoint/2010/main" val="346904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1C2C6-B0FC-3E38-27EF-6BEC53EA8F5B}"/>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7B1C9A69-1442-F1D5-47E3-19801245FA4E}"/>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4">
            <a:extLst>
              <a:ext uri="{FF2B5EF4-FFF2-40B4-BE49-F238E27FC236}">
                <a16:creationId xmlns:a16="http://schemas.microsoft.com/office/drawing/2014/main" id="{3AD49FE7-7C43-AA56-0D3F-BB4FC56EAE16}"/>
              </a:ext>
            </a:extLst>
          </p:cNvPr>
          <p:cNvSpPr>
            <a:spLocks noGrp="1"/>
          </p:cNvSpPr>
          <p:nvPr>
            <p:ph type="body" sz="quarter" idx="13"/>
          </p:nvPr>
        </p:nvSpPr>
        <p:spPr/>
        <p:txBody>
          <a:bodyPr/>
          <a:lstStyle/>
          <a:p>
            <a:r>
              <a:rPr lang="en-US" dirty="0"/>
              <a:t>Logging In</a:t>
            </a:r>
          </a:p>
        </p:txBody>
      </p:sp>
      <p:sp>
        <p:nvSpPr>
          <p:cNvPr id="6" name="Content Placeholder 5">
            <a:extLst>
              <a:ext uri="{FF2B5EF4-FFF2-40B4-BE49-F238E27FC236}">
                <a16:creationId xmlns:a16="http://schemas.microsoft.com/office/drawing/2014/main" id="{2C0EF998-5B5F-80C1-E5AB-7A13FA01C5F8}"/>
              </a:ext>
            </a:extLst>
          </p:cNvPr>
          <p:cNvSpPr>
            <a:spLocks noGrp="1"/>
          </p:cNvSpPr>
          <p:nvPr>
            <p:ph sz="half" idx="12"/>
          </p:nvPr>
        </p:nvSpPr>
        <p:spPr>
          <a:xfrm>
            <a:off x="5079999" y="2227760"/>
            <a:ext cx="3228290" cy="2238117"/>
          </a:xfrm>
        </p:spPr>
        <p:txBody>
          <a:bodyPr/>
          <a:lstStyle/>
          <a:p>
            <a:pPr marL="457200" indent="-457200">
              <a:buFont typeface="Arial" panose="020B0604020202020204" pitchFamily="34" charset="0"/>
              <a:buChar char="•"/>
            </a:pPr>
            <a:r>
              <a:rPr lang="en-US" dirty="0"/>
              <a:t>Use the same email and password use for Digital Cookie</a:t>
            </a:r>
          </a:p>
          <a:p>
            <a:pPr marL="457200" indent="-457200">
              <a:buFont typeface="Arial" panose="020B0604020202020204" pitchFamily="34" charset="0"/>
              <a:buChar char="•"/>
            </a:pPr>
            <a:r>
              <a:rPr lang="en-US" dirty="0"/>
              <a:t>Girl Scout Cookie site must be published</a:t>
            </a:r>
          </a:p>
          <a:p>
            <a:pPr marL="457200" indent="-457200">
              <a:buFont typeface="Arial" panose="020B0604020202020204" pitchFamily="34" charset="0"/>
              <a:buChar char="•"/>
            </a:pPr>
            <a:endParaRPr lang="en-US" dirty="0"/>
          </a:p>
        </p:txBody>
      </p:sp>
      <p:pic>
        <p:nvPicPr>
          <p:cNvPr id="7" name="Picture 6" descr="A screenshot of a login screen&#10;&#10;Description automatically generated">
            <a:extLst>
              <a:ext uri="{FF2B5EF4-FFF2-40B4-BE49-F238E27FC236}">
                <a16:creationId xmlns:a16="http://schemas.microsoft.com/office/drawing/2014/main" id="{AD07CAB4-FAF2-7A25-46CC-62C34F287EF1}"/>
              </a:ext>
            </a:extLst>
          </p:cNvPr>
          <p:cNvPicPr>
            <a:picLocks noChangeAspect="1"/>
          </p:cNvPicPr>
          <p:nvPr/>
        </p:nvPicPr>
        <p:blipFill rotWithShape="1">
          <a:blip r:embed="rId3">
            <a:extLst>
              <a:ext uri="{28A0092B-C50C-407E-A947-70E740481C1C}">
                <a14:useLocalDpi xmlns:a14="http://schemas.microsoft.com/office/drawing/2010/main" val="0"/>
              </a:ext>
            </a:extLst>
          </a:blip>
          <a:srcRect t="8114" b="5561"/>
          <a:stretch/>
        </p:blipFill>
        <p:spPr bwMode="auto">
          <a:xfrm>
            <a:off x="8902711" y="745833"/>
            <a:ext cx="2778295" cy="520197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38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B78315-2B37-3DC1-F180-A7C4BFC017D3}"/>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FFFFFF"/>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FFFFFF"/>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852C2624-A8CC-DDBA-AA3D-6249641686E6}"/>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FFFFFF"/>
              </a:solidFill>
              <a:effectLst/>
              <a:uLnTx/>
              <a:uFillTx/>
              <a:latin typeface="Palatino" pitchFamily="2" charset="77"/>
              <a:ea typeface="+mn-ea"/>
              <a:cs typeface="+mn-cs"/>
            </a:endParaRPr>
          </a:p>
        </p:txBody>
      </p:sp>
      <p:sp>
        <p:nvSpPr>
          <p:cNvPr id="4" name="Text Placeholder 3">
            <a:extLst>
              <a:ext uri="{FF2B5EF4-FFF2-40B4-BE49-F238E27FC236}">
                <a16:creationId xmlns:a16="http://schemas.microsoft.com/office/drawing/2014/main" id="{D01C93F9-1A9D-51BE-B9C1-8CCBA18D3463}"/>
              </a:ext>
            </a:extLst>
          </p:cNvPr>
          <p:cNvSpPr>
            <a:spLocks noGrp="1"/>
          </p:cNvSpPr>
          <p:nvPr>
            <p:ph type="body" sz="quarter" idx="12"/>
          </p:nvPr>
        </p:nvSpPr>
        <p:spPr>
          <a:xfrm>
            <a:off x="259785" y="817462"/>
            <a:ext cx="5395948" cy="753223"/>
          </a:xfrm>
        </p:spPr>
        <p:txBody>
          <a:bodyPr/>
          <a:lstStyle/>
          <a:p>
            <a:r>
              <a:rPr lang="en-US" dirty="0"/>
              <a:t>Digital Cookie Home Screen</a:t>
            </a:r>
          </a:p>
        </p:txBody>
      </p:sp>
      <p:sp>
        <p:nvSpPr>
          <p:cNvPr id="5" name="Text Placeholder 4">
            <a:extLst>
              <a:ext uri="{FF2B5EF4-FFF2-40B4-BE49-F238E27FC236}">
                <a16:creationId xmlns:a16="http://schemas.microsoft.com/office/drawing/2014/main" id="{D6B5C2E9-45E7-6F4A-1E3D-6DAB38AD452D}"/>
              </a:ext>
            </a:extLst>
          </p:cNvPr>
          <p:cNvSpPr>
            <a:spLocks noGrp="1"/>
          </p:cNvSpPr>
          <p:nvPr>
            <p:ph type="body" sz="quarter" idx="14"/>
          </p:nvPr>
        </p:nvSpPr>
        <p:spPr/>
        <p:txBody>
          <a:bodyPr/>
          <a:lstStyle/>
          <a:p>
            <a:r>
              <a:rPr lang="en-US" dirty="0"/>
              <a:t>Visit My Site</a:t>
            </a:r>
          </a:p>
        </p:txBody>
      </p:sp>
      <p:sp>
        <p:nvSpPr>
          <p:cNvPr id="6" name="Text Placeholder 5">
            <a:extLst>
              <a:ext uri="{FF2B5EF4-FFF2-40B4-BE49-F238E27FC236}">
                <a16:creationId xmlns:a16="http://schemas.microsoft.com/office/drawing/2014/main" id="{0235EC67-900F-43DD-508A-917D7624667A}"/>
              </a:ext>
            </a:extLst>
          </p:cNvPr>
          <p:cNvSpPr>
            <a:spLocks noGrp="1"/>
          </p:cNvSpPr>
          <p:nvPr>
            <p:ph type="body" sz="quarter" idx="46"/>
          </p:nvPr>
        </p:nvSpPr>
        <p:spPr/>
        <p:txBody>
          <a:bodyPr/>
          <a:lstStyle/>
          <a:p>
            <a:r>
              <a:rPr lang="en-US" dirty="0"/>
              <a:t>Email My Site</a:t>
            </a:r>
          </a:p>
        </p:txBody>
      </p:sp>
      <p:pic>
        <p:nvPicPr>
          <p:cNvPr id="20" name="Picture Placeholder 19">
            <a:extLst>
              <a:ext uri="{FF2B5EF4-FFF2-40B4-BE49-F238E27FC236}">
                <a16:creationId xmlns:a16="http://schemas.microsoft.com/office/drawing/2014/main" id="{051AECA5-706E-4E6F-E75B-524A157E1F85}"/>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33468" t="-13719" r="-33468" b="-15009"/>
          <a:stretch/>
        </p:blipFill>
        <p:spPr>
          <a:xfrm>
            <a:off x="6683058" y="1177388"/>
            <a:ext cx="2000251" cy="1786467"/>
          </a:xfrm>
          <a:solidFill>
            <a:schemeClr val="accent2"/>
          </a:solidFill>
        </p:spPr>
      </p:pic>
      <p:sp>
        <p:nvSpPr>
          <p:cNvPr id="9" name="Text Placeholder 8">
            <a:extLst>
              <a:ext uri="{FF2B5EF4-FFF2-40B4-BE49-F238E27FC236}">
                <a16:creationId xmlns:a16="http://schemas.microsoft.com/office/drawing/2014/main" id="{60217D8E-6636-6512-FED5-36C6EE51FE86}"/>
              </a:ext>
            </a:extLst>
          </p:cNvPr>
          <p:cNvSpPr>
            <a:spLocks noGrp="1"/>
          </p:cNvSpPr>
          <p:nvPr>
            <p:ph type="body" sz="quarter" idx="48"/>
          </p:nvPr>
        </p:nvSpPr>
        <p:spPr/>
        <p:txBody>
          <a:bodyPr/>
          <a:lstStyle/>
          <a:p>
            <a:r>
              <a:rPr lang="en-US" dirty="0"/>
              <a:t>Customers can scan the QR code to visit the Troop’s Cookie Site. </a:t>
            </a:r>
          </a:p>
        </p:txBody>
      </p:sp>
      <p:sp>
        <p:nvSpPr>
          <p:cNvPr id="10" name="Text Placeholder 9">
            <a:extLst>
              <a:ext uri="{FF2B5EF4-FFF2-40B4-BE49-F238E27FC236}">
                <a16:creationId xmlns:a16="http://schemas.microsoft.com/office/drawing/2014/main" id="{6CEB59C5-2BC3-6C75-63DA-2579E920641D}"/>
              </a:ext>
            </a:extLst>
          </p:cNvPr>
          <p:cNvSpPr>
            <a:spLocks noGrp="1"/>
          </p:cNvSpPr>
          <p:nvPr>
            <p:ph type="body" sz="quarter" idx="49"/>
          </p:nvPr>
        </p:nvSpPr>
        <p:spPr/>
        <p:txBody>
          <a:bodyPr/>
          <a:lstStyle/>
          <a:p>
            <a:r>
              <a:rPr lang="en-US" dirty="0"/>
              <a:t>Girl Scout’s can send a marketing email to a customer. </a:t>
            </a:r>
          </a:p>
        </p:txBody>
      </p:sp>
      <p:pic>
        <p:nvPicPr>
          <p:cNvPr id="13" name="Picture 12">
            <a:extLst>
              <a:ext uri="{FF2B5EF4-FFF2-40B4-BE49-F238E27FC236}">
                <a16:creationId xmlns:a16="http://schemas.microsoft.com/office/drawing/2014/main" id="{6DADBD82-8711-DDF1-6B76-AFD2F968AD41}"/>
              </a:ext>
            </a:extLst>
          </p:cNvPr>
          <p:cNvPicPr>
            <a:picLocks noChangeAspect="1"/>
          </p:cNvPicPr>
          <p:nvPr/>
        </p:nvPicPr>
        <p:blipFill rotWithShape="1">
          <a:blip r:embed="rId4">
            <a:extLst>
              <a:ext uri="{28A0092B-C50C-407E-A947-70E740481C1C}">
                <a14:useLocalDpi xmlns:a14="http://schemas.microsoft.com/office/drawing/2010/main" val="0"/>
              </a:ext>
            </a:extLst>
          </a:blip>
          <a:srcRect l="1" r="172"/>
          <a:stretch/>
        </p:blipFill>
        <p:spPr bwMode="auto">
          <a:xfrm>
            <a:off x="3661776" y="1570685"/>
            <a:ext cx="2574344" cy="4593272"/>
          </a:xfrm>
          <a:prstGeom prst="rect">
            <a:avLst/>
          </a:prstGeom>
          <a:noFill/>
          <a:ln>
            <a:solidFill>
              <a:schemeClr val="tx1"/>
            </a:solidFill>
          </a:ln>
          <a:extLst>
            <a:ext uri="{53640926-AAD7-44D8-BBD7-CCE9431645EC}">
              <a14:shadowObscured xmlns:a14="http://schemas.microsoft.com/office/drawing/2010/main"/>
            </a:ext>
          </a:extLst>
        </p:spPr>
      </p:pic>
      <p:pic>
        <p:nvPicPr>
          <p:cNvPr id="15" name="Picture 14" descr="A screenshot of a phone&#10;&#10;Description automatically generated">
            <a:extLst>
              <a:ext uri="{FF2B5EF4-FFF2-40B4-BE49-F238E27FC236}">
                <a16:creationId xmlns:a16="http://schemas.microsoft.com/office/drawing/2014/main" id="{4BB4BA8B-79EC-8B20-8A7E-28C1EB1DAA44}"/>
              </a:ext>
            </a:extLst>
          </p:cNvPr>
          <p:cNvPicPr>
            <a:picLocks noChangeAspect="1"/>
          </p:cNvPicPr>
          <p:nvPr/>
        </p:nvPicPr>
        <p:blipFill rotWithShape="1">
          <a:blip r:embed="rId5"/>
          <a:srcRect t="9178" b="51908"/>
          <a:stretch/>
        </p:blipFill>
        <p:spPr bwMode="auto">
          <a:xfrm>
            <a:off x="228599" y="2709167"/>
            <a:ext cx="2600006" cy="1655956"/>
          </a:xfrm>
          <a:prstGeom prst="rect">
            <a:avLst/>
          </a:prstGeom>
          <a:ln>
            <a:solidFill>
              <a:schemeClr val="tx1"/>
            </a:solidFill>
          </a:ln>
          <a:extLst>
            <a:ext uri="{53640926-AAD7-44D8-BBD7-CCE9431645EC}">
              <a14:shadowObscured xmlns:a14="http://schemas.microsoft.com/office/drawing/2010/main"/>
            </a:ext>
          </a:extLst>
        </p:spPr>
      </p:pic>
      <p:sp>
        <p:nvSpPr>
          <p:cNvPr id="16" name="Arrow: Right 15">
            <a:extLst>
              <a:ext uri="{FF2B5EF4-FFF2-40B4-BE49-F238E27FC236}">
                <a16:creationId xmlns:a16="http://schemas.microsoft.com/office/drawing/2014/main" id="{19EB7C5F-F296-9552-9BE3-C638162E99BF}"/>
              </a:ext>
            </a:extLst>
          </p:cNvPr>
          <p:cNvSpPr/>
          <p:nvPr/>
        </p:nvSpPr>
        <p:spPr>
          <a:xfrm>
            <a:off x="3028372" y="3261964"/>
            <a:ext cx="618595" cy="58631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8ECCD7B0-4BE7-4446-66E9-46586B8E437C}"/>
              </a:ext>
            </a:extLst>
          </p:cNvPr>
          <p:cNvSpPr txBox="1"/>
          <p:nvPr/>
        </p:nvSpPr>
        <p:spPr>
          <a:xfrm>
            <a:off x="228599" y="4468893"/>
            <a:ext cx="2405851" cy="31810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Select </a:t>
            </a:r>
            <a:r>
              <a:rPr lang="en-US" sz="1467" b="1" dirty="0">
                <a:solidFill>
                  <a:schemeClr val="accent1"/>
                </a:solidFill>
                <a:latin typeface="Arial" panose="020B0604020202020204" pitchFamily="34" charset="0"/>
                <a:cs typeface="Arial" panose="020B0604020202020204" pitchFamily="34" charset="0"/>
              </a:rPr>
              <a:t>Girl Scout’s Name</a:t>
            </a:r>
            <a:endParaRPr kumimoji="0" lang="en-US" sz="1467"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pic>
        <p:nvPicPr>
          <p:cNvPr id="25" name="Picture Placeholder 19">
            <a:extLst>
              <a:ext uri="{FF2B5EF4-FFF2-40B4-BE49-F238E27FC236}">
                <a16:creationId xmlns:a16="http://schemas.microsoft.com/office/drawing/2014/main" id="{840C5C88-8213-6CDA-FB8F-5EE2CA234068}"/>
              </a:ext>
            </a:extLst>
          </p:cNvPr>
          <p:cNvPicPr>
            <a:picLocks noChangeAspect="1"/>
          </p:cNvPicPr>
          <p:nvPr/>
        </p:nvPicPr>
        <p:blipFill>
          <a:blip r:embed="rId6">
            <a:extLst>
              <a:ext uri="{28A0092B-C50C-407E-A947-70E740481C1C}">
                <a14:useLocalDpi xmlns:a14="http://schemas.microsoft.com/office/drawing/2010/main" val="0"/>
              </a:ext>
            </a:extLst>
          </a:blip>
          <a:srcRect l="-38173" t="-1161" r="-33353" b="1161"/>
          <a:stretch/>
        </p:blipFill>
        <p:spPr>
          <a:xfrm>
            <a:off x="6683058" y="3793523"/>
            <a:ext cx="2000251" cy="1786467"/>
          </a:xfrm>
          <a:prstGeom prst="hexagon">
            <a:avLst/>
          </a:prstGeom>
          <a:solidFill>
            <a:schemeClr val="accent2"/>
          </a:solidFill>
        </p:spPr>
      </p:pic>
      <p:sp>
        <p:nvSpPr>
          <p:cNvPr id="7" name="Rectangle 6">
            <a:extLst>
              <a:ext uri="{FF2B5EF4-FFF2-40B4-BE49-F238E27FC236}">
                <a16:creationId xmlns:a16="http://schemas.microsoft.com/office/drawing/2014/main" id="{1A4C54DD-3D71-2C30-4848-B3C80FB7CFAC}"/>
              </a:ext>
            </a:extLst>
          </p:cNvPr>
          <p:cNvSpPr/>
          <p:nvPr/>
        </p:nvSpPr>
        <p:spPr>
          <a:xfrm>
            <a:off x="3661776" y="4627943"/>
            <a:ext cx="2574344" cy="42355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26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FB303-BCFB-D20C-9230-9F72AA95090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809E6E-A7D9-7D49-175C-8B6D697978F8}"/>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6611F212-495E-2E1C-CE75-D13F8D8786F4}"/>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3">
            <a:extLst>
              <a:ext uri="{FF2B5EF4-FFF2-40B4-BE49-F238E27FC236}">
                <a16:creationId xmlns:a16="http://schemas.microsoft.com/office/drawing/2014/main" id="{58A089AD-2E16-4C60-E330-A4DB67CD7517}"/>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Cookie Order</a:t>
            </a:r>
          </a:p>
        </p:txBody>
      </p:sp>
      <p:grpSp>
        <p:nvGrpSpPr>
          <p:cNvPr id="13" name="Group 12">
            <a:extLst>
              <a:ext uri="{FF2B5EF4-FFF2-40B4-BE49-F238E27FC236}">
                <a16:creationId xmlns:a16="http://schemas.microsoft.com/office/drawing/2014/main" id="{80AA6AFA-BDCC-EE88-D9C0-F5D65F974CF1}"/>
              </a:ext>
            </a:extLst>
          </p:cNvPr>
          <p:cNvGrpSpPr/>
          <p:nvPr/>
        </p:nvGrpSpPr>
        <p:grpSpPr>
          <a:xfrm>
            <a:off x="6527084" y="60765"/>
            <a:ext cx="1948792" cy="6466599"/>
            <a:chOff x="6527084" y="60765"/>
            <a:chExt cx="1948792" cy="6466599"/>
          </a:xfrm>
        </p:grpSpPr>
        <p:pic>
          <p:nvPicPr>
            <p:cNvPr id="7" name="Picture 6" descr="A screenshot of a phone&#10;&#10;Description automatically generated">
              <a:extLst>
                <a:ext uri="{FF2B5EF4-FFF2-40B4-BE49-F238E27FC236}">
                  <a16:creationId xmlns:a16="http://schemas.microsoft.com/office/drawing/2014/main" id="{E34E247F-7C36-1D80-4BB2-ABCD6B2DD245}"/>
                </a:ext>
              </a:extLst>
            </p:cNvPr>
            <p:cNvPicPr>
              <a:picLocks noChangeAspect="1"/>
            </p:cNvPicPr>
            <p:nvPr/>
          </p:nvPicPr>
          <p:blipFill>
            <a:blip r:embed="rId3"/>
            <a:stretch>
              <a:fillRect/>
            </a:stretch>
          </p:blipFill>
          <p:spPr>
            <a:xfrm>
              <a:off x="6528648" y="60765"/>
              <a:ext cx="1947228" cy="4219450"/>
            </a:xfrm>
            <a:prstGeom prst="rect">
              <a:avLst/>
            </a:prstGeom>
            <a:ln>
              <a:solidFill>
                <a:schemeClr val="tx1"/>
              </a:solidFill>
            </a:ln>
          </p:spPr>
        </p:pic>
        <p:pic>
          <p:nvPicPr>
            <p:cNvPr id="10" name="Picture 9" descr="A screenshot of a phone&#10;&#10;Description automatically generated">
              <a:extLst>
                <a:ext uri="{FF2B5EF4-FFF2-40B4-BE49-F238E27FC236}">
                  <a16:creationId xmlns:a16="http://schemas.microsoft.com/office/drawing/2014/main" id="{A318AD7D-5BA6-820F-0B3C-0B984CED37B3}"/>
                </a:ext>
              </a:extLst>
            </p:cNvPr>
            <p:cNvPicPr>
              <a:picLocks noChangeAspect="1"/>
            </p:cNvPicPr>
            <p:nvPr/>
          </p:nvPicPr>
          <p:blipFill rotWithShape="1">
            <a:blip r:embed="rId4"/>
            <a:srcRect t="27358" b="11839"/>
            <a:stretch/>
          </p:blipFill>
          <p:spPr bwMode="auto">
            <a:xfrm>
              <a:off x="6527084" y="3960765"/>
              <a:ext cx="1948120" cy="2566599"/>
            </a:xfrm>
            <a:prstGeom prst="rect">
              <a:avLst/>
            </a:prstGeom>
            <a:ln>
              <a:solidFill>
                <a:schemeClr val="tx1"/>
              </a:solidFill>
            </a:ln>
            <a:extLst>
              <a:ext uri="{53640926-AAD7-44D8-BBD7-CCE9431645EC}">
                <a14:shadowObscured xmlns:a14="http://schemas.microsoft.com/office/drawing/2010/main"/>
              </a:ext>
            </a:extLst>
          </p:spPr>
        </p:pic>
      </p:grpSp>
      <p:sp>
        <p:nvSpPr>
          <p:cNvPr id="14" name="Arrow: Left 13">
            <a:extLst>
              <a:ext uri="{FF2B5EF4-FFF2-40B4-BE49-F238E27FC236}">
                <a16:creationId xmlns:a16="http://schemas.microsoft.com/office/drawing/2014/main" id="{A72A6CE4-5D94-0214-971B-1C4B39440E21}"/>
              </a:ext>
            </a:extLst>
          </p:cNvPr>
          <p:cNvSpPr/>
          <p:nvPr/>
        </p:nvSpPr>
        <p:spPr>
          <a:xfrm>
            <a:off x="8623004" y="818707"/>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5" name="Arrow: Left 14">
            <a:extLst>
              <a:ext uri="{FF2B5EF4-FFF2-40B4-BE49-F238E27FC236}">
                <a16:creationId xmlns:a16="http://schemas.microsoft.com/office/drawing/2014/main" id="{6BBE2E8A-2450-C3CD-9C31-6318B56FCED7}"/>
              </a:ext>
            </a:extLst>
          </p:cNvPr>
          <p:cNvSpPr/>
          <p:nvPr/>
        </p:nvSpPr>
        <p:spPr>
          <a:xfrm>
            <a:off x="8623003" y="6187120"/>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90270385-70B1-A7D3-A461-BD328898A7FB}"/>
              </a:ext>
            </a:extLst>
          </p:cNvPr>
          <p:cNvPicPr>
            <a:picLocks noChangeAspect="1"/>
          </p:cNvPicPr>
          <p:nvPr/>
        </p:nvPicPr>
        <p:blipFill rotWithShape="1">
          <a:blip r:embed="rId5">
            <a:extLst>
              <a:ext uri="{28A0092B-C50C-407E-A947-70E740481C1C}">
                <a14:useLocalDpi xmlns:a14="http://schemas.microsoft.com/office/drawing/2010/main" val="0"/>
              </a:ext>
            </a:extLst>
          </a:blip>
          <a:srcRect l="1" r="172"/>
          <a:stretch/>
        </p:blipFill>
        <p:spPr bwMode="auto">
          <a:xfrm>
            <a:off x="538292" y="1902191"/>
            <a:ext cx="2574344" cy="4593272"/>
          </a:xfrm>
          <a:prstGeom prst="rect">
            <a:avLst/>
          </a:prstGeom>
          <a:noFill/>
          <a:ln>
            <a:solidFill>
              <a:schemeClr val="tx1"/>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8985CF31-BFD4-7D9C-3E9B-91E0C1C52788}"/>
              </a:ext>
            </a:extLst>
          </p:cNvPr>
          <p:cNvSpPr/>
          <p:nvPr/>
        </p:nvSpPr>
        <p:spPr>
          <a:xfrm>
            <a:off x="538292" y="4393580"/>
            <a:ext cx="2574344" cy="59063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4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DA91-D85A-A02B-A99B-C264FCE895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1AF38B-BE00-3086-C072-3556E53E9598}"/>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1B98F9A0-F80C-9C0A-DF8B-8B96CC2D67F7}"/>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3">
            <a:extLst>
              <a:ext uri="{FF2B5EF4-FFF2-40B4-BE49-F238E27FC236}">
                <a16:creationId xmlns:a16="http://schemas.microsoft.com/office/drawing/2014/main" id="{9F7E1ABA-9795-90BE-97A5-22C65C82DB7C}"/>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Cookie Order</a:t>
            </a:r>
          </a:p>
        </p:txBody>
      </p:sp>
      <p:sp>
        <p:nvSpPr>
          <p:cNvPr id="11" name="Text Placeholder 3">
            <a:extLst>
              <a:ext uri="{FF2B5EF4-FFF2-40B4-BE49-F238E27FC236}">
                <a16:creationId xmlns:a16="http://schemas.microsoft.com/office/drawing/2014/main" id="{0159294D-63E8-8F49-1369-A281BCD7BF2E}"/>
              </a:ext>
            </a:extLst>
          </p:cNvPr>
          <p:cNvSpPr txBox="1">
            <a:spLocks/>
          </p:cNvSpPr>
          <p:nvPr/>
        </p:nvSpPr>
        <p:spPr>
          <a:xfrm>
            <a:off x="110333" y="1425976"/>
            <a:ext cx="2816240" cy="86002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2: Select how the customer would like to receive their cookies. </a:t>
            </a:r>
          </a:p>
        </p:txBody>
      </p:sp>
      <p:pic>
        <p:nvPicPr>
          <p:cNvPr id="4" name="Picture 3" descr="A screenshot of a delivery form&#10;&#10;Description automatically generated">
            <a:extLst>
              <a:ext uri="{FF2B5EF4-FFF2-40B4-BE49-F238E27FC236}">
                <a16:creationId xmlns:a16="http://schemas.microsoft.com/office/drawing/2014/main" id="{6B4C7E70-83C8-A271-AA6F-8B31D4532EDE}"/>
              </a:ext>
            </a:extLst>
          </p:cNvPr>
          <p:cNvPicPr>
            <a:picLocks noChangeAspect="1"/>
          </p:cNvPicPr>
          <p:nvPr/>
        </p:nvPicPr>
        <p:blipFill rotWithShape="1">
          <a:blip r:embed="rId3"/>
          <a:srcRect t="15497" b="23769"/>
          <a:stretch/>
        </p:blipFill>
        <p:spPr bwMode="auto">
          <a:xfrm>
            <a:off x="110333" y="2395566"/>
            <a:ext cx="2816240" cy="3706487"/>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Picture 6" descr="A screenshot of a customer survey&#10;&#10;Description automatically generated">
            <a:extLst>
              <a:ext uri="{FF2B5EF4-FFF2-40B4-BE49-F238E27FC236}">
                <a16:creationId xmlns:a16="http://schemas.microsoft.com/office/drawing/2014/main" id="{059B3F5B-177D-F92B-C47F-769D693B42B1}"/>
              </a:ext>
            </a:extLst>
          </p:cNvPr>
          <p:cNvPicPr>
            <a:picLocks noChangeAspect="1"/>
          </p:cNvPicPr>
          <p:nvPr/>
        </p:nvPicPr>
        <p:blipFill>
          <a:blip r:embed="rId4"/>
          <a:srcRect t="9631" b="9631"/>
          <a:stretch>
            <a:fillRect/>
          </a:stretch>
        </p:blipFill>
        <p:spPr bwMode="auto">
          <a:xfrm>
            <a:off x="3514956" y="1855988"/>
            <a:ext cx="2531475" cy="4429005"/>
          </a:xfrm>
          <a:prstGeom prst="rect">
            <a:avLst/>
          </a:prstGeom>
          <a:noFill/>
          <a:ln>
            <a:solidFill>
              <a:schemeClr val="tx1"/>
            </a:solid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91A5C562-0F0F-D2C0-904E-499A1AD40296}"/>
              </a:ext>
            </a:extLst>
          </p:cNvPr>
          <p:cNvSpPr/>
          <p:nvPr/>
        </p:nvSpPr>
        <p:spPr>
          <a:xfrm>
            <a:off x="3514955" y="3157631"/>
            <a:ext cx="2531475" cy="1661532"/>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19A7A678-EE8C-766D-7E86-1B1392A27BF7}"/>
              </a:ext>
            </a:extLst>
          </p:cNvPr>
          <p:cNvPicPr>
            <a:picLocks noChangeAspect="1"/>
          </p:cNvPicPr>
          <p:nvPr/>
        </p:nvPicPr>
        <p:blipFill rotWithShape="1">
          <a:blip r:embed="rId5"/>
          <a:srcRect t="7898" b="11060"/>
          <a:stretch/>
        </p:blipFill>
        <p:spPr bwMode="auto">
          <a:xfrm>
            <a:off x="6486746" y="1640989"/>
            <a:ext cx="2659625" cy="4669981"/>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2" name="Picture 11" descr="A screenshot of a phone&#10;&#10;Description automatically generated">
            <a:extLst>
              <a:ext uri="{FF2B5EF4-FFF2-40B4-BE49-F238E27FC236}">
                <a16:creationId xmlns:a16="http://schemas.microsoft.com/office/drawing/2014/main" id="{20D2D5F9-361D-8D51-CAAF-F76074D8F26B}"/>
              </a:ext>
            </a:extLst>
          </p:cNvPr>
          <p:cNvPicPr>
            <a:picLocks noChangeAspect="1"/>
          </p:cNvPicPr>
          <p:nvPr/>
        </p:nvPicPr>
        <p:blipFill rotWithShape="1">
          <a:blip r:embed="rId6" r:link="rId7">
            <a:extLst>
              <a:ext uri="{28A0092B-C50C-407E-A947-70E740481C1C}">
                <a14:useLocalDpi xmlns:a14="http://schemas.microsoft.com/office/drawing/2010/main" val="0"/>
              </a:ext>
            </a:extLst>
          </a:blip>
          <a:srcRect t="7611" b="10950"/>
          <a:stretch/>
        </p:blipFill>
        <p:spPr bwMode="auto">
          <a:xfrm>
            <a:off x="9388443" y="1615011"/>
            <a:ext cx="2659625" cy="4695959"/>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3" name="Arrow: Left 12">
            <a:extLst>
              <a:ext uri="{FF2B5EF4-FFF2-40B4-BE49-F238E27FC236}">
                <a16:creationId xmlns:a16="http://schemas.microsoft.com/office/drawing/2014/main" id="{8775A167-612C-99B4-71F2-105D846D75C1}"/>
              </a:ext>
            </a:extLst>
          </p:cNvPr>
          <p:cNvSpPr/>
          <p:nvPr/>
        </p:nvSpPr>
        <p:spPr>
          <a:xfrm rot="10800000">
            <a:off x="2970074" y="3527033"/>
            <a:ext cx="54488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5" name="Arrow: Left 14">
            <a:extLst>
              <a:ext uri="{FF2B5EF4-FFF2-40B4-BE49-F238E27FC236}">
                <a16:creationId xmlns:a16="http://schemas.microsoft.com/office/drawing/2014/main" id="{4197E90B-E6BC-5566-E3BC-1BD11625BBD6}"/>
              </a:ext>
            </a:extLst>
          </p:cNvPr>
          <p:cNvSpPr/>
          <p:nvPr/>
        </p:nvSpPr>
        <p:spPr>
          <a:xfrm rot="10800000">
            <a:off x="6098746" y="3690563"/>
            <a:ext cx="291856"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D5385A43-F1F1-6A43-3E98-52737BA255B5}"/>
              </a:ext>
            </a:extLst>
          </p:cNvPr>
          <p:cNvSpPr/>
          <p:nvPr/>
        </p:nvSpPr>
        <p:spPr>
          <a:xfrm>
            <a:off x="6486746" y="1103971"/>
            <a:ext cx="2659625" cy="41259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accent1"/>
                </a:solidFill>
              </a:rPr>
              <a:t>Deliver in person later</a:t>
            </a:r>
          </a:p>
        </p:txBody>
      </p:sp>
      <p:sp>
        <p:nvSpPr>
          <p:cNvPr id="26" name="Rectangle 25">
            <a:extLst>
              <a:ext uri="{FF2B5EF4-FFF2-40B4-BE49-F238E27FC236}">
                <a16:creationId xmlns:a16="http://schemas.microsoft.com/office/drawing/2014/main" id="{6744A4D8-0D2D-2FC4-14EF-95F66B16CD6B}"/>
              </a:ext>
            </a:extLst>
          </p:cNvPr>
          <p:cNvSpPr/>
          <p:nvPr/>
        </p:nvSpPr>
        <p:spPr>
          <a:xfrm>
            <a:off x="9388443" y="1103970"/>
            <a:ext cx="2659625" cy="41259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accent1"/>
                </a:solidFill>
              </a:rPr>
              <a:t>Ship cookies to customer</a:t>
            </a:r>
          </a:p>
        </p:txBody>
      </p:sp>
    </p:spTree>
    <p:extLst>
      <p:ext uri="{BB962C8B-B14F-4D97-AF65-F5344CB8AC3E}">
        <p14:creationId xmlns:p14="http://schemas.microsoft.com/office/powerpoint/2010/main" val="15535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A1BE1-03F9-DAFA-0123-3C059F7E7C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153B7B-B91B-F9FB-AA05-8120086C35D8}"/>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88EE1C69-CAEC-C311-5B39-5039B5D28935}"/>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Palatino" pitchFamily="2" charset="77"/>
                <a:ea typeface="+mn-ea"/>
                <a:cs typeface="+mn-cs"/>
              </a:rPr>
              <a:t>©2024 Girl Scouts of the USA. All Rights Reserved. Not for public distribution.</a:t>
            </a:r>
            <a:endPar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5" name="Text Placeholder 3">
            <a:extLst>
              <a:ext uri="{FF2B5EF4-FFF2-40B4-BE49-F238E27FC236}">
                <a16:creationId xmlns:a16="http://schemas.microsoft.com/office/drawing/2014/main" id="{B70F663A-6B86-4D7E-AAB2-8FF5F83CBC8A}"/>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Orders</a:t>
            </a:r>
          </a:p>
        </p:txBody>
      </p:sp>
      <p:sp>
        <p:nvSpPr>
          <p:cNvPr id="15" name="Arrow: Left 14">
            <a:extLst>
              <a:ext uri="{FF2B5EF4-FFF2-40B4-BE49-F238E27FC236}">
                <a16:creationId xmlns:a16="http://schemas.microsoft.com/office/drawing/2014/main" id="{C48161D5-397A-928D-863D-2B11726B3D6D}"/>
              </a:ext>
            </a:extLst>
          </p:cNvPr>
          <p:cNvSpPr/>
          <p:nvPr/>
        </p:nvSpPr>
        <p:spPr>
          <a:xfrm rot="10800000">
            <a:off x="6096000" y="4293028"/>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D756B43D-D35C-912C-2A46-E690E316F77A}"/>
              </a:ext>
            </a:extLst>
          </p:cNvPr>
          <p:cNvGrpSpPr/>
          <p:nvPr/>
        </p:nvGrpSpPr>
        <p:grpSpPr>
          <a:xfrm>
            <a:off x="2962357" y="1028181"/>
            <a:ext cx="3010581" cy="1535716"/>
            <a:chOff x="-225882" y="-341561"/>
            <a:chExt cx="3656823" cy="1947938"/>
          </a:xfrm>
        </p:grpSpPr>
        <p:pic>
          <p:nvPicPr>
            <p:cNvPr id="18" name="Picture 17" descr="Screens screenshot of a phone&#10;&#10;Description automatically generated">
              <a:extLst>
                <a:ext uri="{FF2B5EF4-FFF2-40B4-BE49-F238E27FC236}">
                  <a16:creationId xmlns:a16="http://schemas.microsoft.com/office/drawing/2014/main" id="{7365BD6B-8F36-FA38-9AE4-F5C51E05DFBB}"/>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t="7648" b="67913"/>
            <a:stretch>
              <a:fillRect/>
            </a:stretch>
          </p:blipFill>
          <p:spPr bwMode="auto">
            <a:xfrm>
              <a:off x="-225882" y="-341561"/>
              <a:ext cx="3656823" cy="1937237"/>
            </a:xfrm>
            <a:prstGeom prst="rect">
              <a:avLst/>
            </a:prstGeom>
            <a:noFill/>
            <a:ln>
              <a:solidFill>
                <a:schemeClr val="tx1"/>
              </a:solidFill>
            </a:ln>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9ACD63BA-7BCB-0AA8-0647-8093B848F93B}"/>
                </a:ext>
              </a:extLst>
            </p:cNvPr>
            <p:cNvSpPr/>
            <p:nvPr/>
          </p:nvSpPr>
          <p:spPr>
            <a:xfrm>
              <a:off x="2248035" y="1213596"/>
              <a:ext cx="891222" cy="392781"/>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pic>
        <p:nvPicPr>
          <p:cNvPr id="20" name="Picture 19" descr="A screenshot of a phone&#10;&#10;Description automatically generated">
            <a:extLst>
              <a:ext uri="{FF2B5EF4-FFF2-40B4-BE49-F238E27FC236}">
                <a16:creationId xmlns:a16="http://schemas.microsoft.com/office/drawing/2014/main" id="{473770FC-EAD5-88DA-F3CF-B972CC72018D}"/>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t="8994" b="44964"/>
          <a:stretch>
            <a:fillRect/>
          </a:stretch>
        </p:blipFill>
        <p:spPr bwMode="auto">
          <a:xfrm>
            <a:off x="2988562" y="3352905"/>
            <a:ext cx="2984376" cy="2977598"/>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2" name="Picture 21" descr="A screenshot of a phone&#10;&#10;Description automatically generated">
            <a:extLst>
              <a:ext uri="{FF2B5EF4-FFF2-40B4-BE49-F238E27FC236}">
                <a16:creationId xmlns:a16="http://schemas.microsoft.com/office/drawing/2014/main" id="{05D4267D-CD76-FF31-AE85-B3A19B5B4DBF}"/>
              </a:ext>
            </a:extLst>
          </p:cNvPr>
          <p:cNvPicPr>
            <a:picLocks noChangeAspect="1"/>
          </p:cNvPicPr>
          <p:nvPr/>
        </p:nvPicPr>
        <p:blipFill rotWithShape="1">
          <a:blip r:embed="rId7"/>
          <a:srcRect t="8498" b="5246"/>
          <a:stretch/>
        </p:blipFill>
        <p:spPr bwMode="auto">
          <a:xfrm>
            <a:off x="7037768" y="702844"/>
            <a:ext cx="2947297" cy="5452312"/>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4" name="Arrow: Left 13">
            <a:extLst>
              <a:ext uri="{FF2B5EF4-FFF2-40B4-BE49-F238E27FC236}">
                <a16:creationId xmlns:a16="http://schemas.microsoft.com/office/drawing/2014/main" id="{7B8A202D-36CE-544E-F80B-F59918B3EBCB}"/>
              </a:ext>
            </a:extLst>
          </p:cNvPr>
          <p:cNvSpPr/>
          <p:nvPr/>
        </p:nvSpPr>
        <p:spPr>
          <a:xfrm rot="10800000">
            <a:off x="21560" y="4601372"/>
            <a:ext cx="54488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4" name="Arrow: Left 23">
            <a:extLst>
              <a:ext uri="{FF2B5EF4-FFF2-40B4-BE49-F238E27FC236}">
                <a16:creationId xmlns:a16="http://schemas.microsoft.com/office/drawing/2014/main" id="{6FAEA369-EBCB-63F5-C0EE-9782BA28A615}"/>
              </a:ext>
            </a:extLst>
          </p:cNvPr>
          <p:cNvSpPr/>
          <p:nvPr/>
        </p:nvSpPr>
        <p:spPr>
          <a:xfrm rot="16200000">
            <a:off x="4208310" y="2850520"/>
            <a:ext cx="54488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1381433A-4AAB-D184-6BC6-3987A2140452}"/>
              </a:ext>
            </a:extLst>
          </p:cNvPr>
          <p:cNvSpPr/>
          <p:nvPr/>
        </p:nvSpPr>
        <p:spPr>
          <a:xfrm>
            <a:off x="2988562" y="4087450"/>
            <a:ext cx="2984376" cy="719500"/>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DE8AF4F7-6D07-FD36-A0D4-8BE1D589A54E}"/>
              </a:ext>
            </a:extLst>
          </p:cNvPr>
          <p:cNvSpPr/>
          <p:nvPr/>
        </p:nvSpPr>
        <p:spPr>
          <a:xfrm>
            <a:off x="7037768" y="4412512"/>
            <a:ext cx="2947297" cy="925030"/>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6" name="Explosion: 8 Points 15">
            <a:extLst>
              <a:ext uri="{FF2B5EF4-FFF2-40B4-BE49-F238E27FC236}">
                <a16:creationId xmlns:a16="http://schemas.microsoft.com/office/drawing/2014/main" id="{30D6AF26-D19A-A829-972A-B0C0F92DEC90}"/>
              </a:ext>
            </a:extLst>
          </p:cNvPr>
          <p:cNvSpPr/>
          <p:nvPr/>
        </p:nvSpPr>
        <p:spPr>
          <a:xfrm>
            <a:off x="9244703" y="1"/>
            <a:ext cx="2947297" cy="3352904"/>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accent1"/>
                </a:solidFill>
                <a:effectLst/>
                <a:uLnTx/>
                <a:uFillTx/>
                <a:latin typeface="Aptos" panose="02110004020202020204"/>
                <a:ea typeface="+mn-ea"/>
                <a:cs typeface="+mn-cs"/>
              </a:rPr>
              <a:t>All</a:t>
            </a:r>
            <a:r>
              <a:rPr kumimoji="0" lang="en-US" sz="1350" b="0" i="0" u="none" strike="noStrike" kern="1200" cap="none" spc="0" normalizeH="0" noProof="0" dirty="0">
                <a:ln>
                  <a:noFill/>
                </a:ln>
                <a:solidFill>
                  <a:schemeClr val="accent1"/>
                </a:solidFill>
                <a:effectLst/>
                <a:uLnTx/>
                <a:uFillTx/>
                <a:latin typeface="Aptos" panose="02110004020202020204"/>
                <a:ea typeface="+mn-ea"/>
                <a:cs typeface="+mn-cs"/>
              </a:rPr>
              <a:t> orders for in-person delivery must be approved, </a:t>
            </a:r>
            <a:r>
              <a:rPr lang="en-US" dirty="0">
                <a:solidFill>
                  <a:schemeClr val="accent1"/>
                </a:solidFill>
                <a:latin typeface="Aptos" panose="02110004020202020204"/>
              </a:rPr>
              <a:t>even if placed through the mobile app</a:t>
            </a:r>
            <a:endParaRPr kumimoji="0" lang="en-US" sz="1350" b="0" i="0" u="none" strike="noStrike" kern="1200" cap="none" spc="0" normalizeH="0" baseline="0" noProof="0" dirty="0">
              <a:ln>
                <a:noFill/>
              </a:ln>
              <a:solidFill>
                <a:schemeClr val="accent1"/>
              </a:solidFill>
              <a:effectLst/>
              <a:uLnTx/>
              <a:uFillTx/>
              <a:latin typeface="Aptos" panose="02110004020202020204"/>
            </a:endParaRPr>
          </a:p>
        </p:txBody>
      </p:sp>
      <p:pic>
        <p:nvPicPr>
          <p:cNvPr id="6" name="Picture 5">
            <a:extLst>
              <a:ext uri="{FF2B5EF4-FFF2-40B4-BE49-F238E27FC236}">
                <a16:creationId xmlns:a16="http://schemas.microsoft.com/office/drawing/2014/main" id="{3D11F953-D6A4-0282-13F2-61F736E2545E}"/>
              </a:ext>
            </a:extLst>
          </p:cNvPr>
          <p:cNvPicPr>
            <a:picLocks noChangeAspect="1"/>
          </p:cNvPicPr>
          <p:nvPr/>
        </p:nvPicPr>
        <p:blipFill rotWithShape="1">
          <a:blip r:embed="rId8">
            <a:extLst>
              <a:ext uri="{28A0092B-C50C-407E-A947-70E740481C1C}">
                <a14:useLocalDpi xmlns:a14="http://schemas.microsoft.com/office/drawing/2010/main" val="0"/>
              </a:ext>
            </a:extLst>
          </a:blip>
          <a:srcRect l="1" r="172"/>
          <a:stretch/>
        </p:blipFill>
        <p:spPr bwMode="auto">
          <a:xfrm>
            <a:off x="611048" y="1602637"/>
            <a:ext cx="2111172" cy="376685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36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P spid="26"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35DA-06A3-E595-8B3B-3109B07FA82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D1A36-1993-F2C7-FDDD-24FA02796652}"/>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91CCDB-B024-8747-B233-CAD1CBC7A901}" type="slidenum">
              <a:rPr kumimoji="0" lang="en-US" sz="800" b="0" i="0" u="none" strike="noStrike" kern="1200" cap="none" spc="0" normalizeH="0" baseline="0" noProof="0" smtClean="0">
                <a:ln>
                  <a:noFill/>
                </a:ln>
                <a:solidFill>
                  <a:srgbClr val="000000"/>
                </a:solidFill>
                <a:effectLst/>
                <a:uLnTx/>
                <a:uFillTx/>
                <a:latin typeface="Palatino" pitchFamily="2" charset="77"/>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Palatino" pitchFamily="2" charset="77"/>
              <a:ea typeface="+mn-ea"/>
              <a:cs typeface="+mn-cs"/>
            </a:endParaRPr>
          </a:p>
        </p:txBody>
      </p:sp>
      <p:sp>
        <p:nvSpPr>
          <p:cNvPr id="3" name="Footer Placeholder 2">
            <a:extLst>
              <a:ext uri="{FF2B5EF4-FFF2-40B4-BE49-F238E27FC236}">
                <a16:creationId xmlns:a16="http://schemas.microsoft.com/office/drawing/2014/main" id="{EF90F3C2-6DF0-C760-5DC4-11949BFC07A2}"/>
              </a:ext>
            </a:extLst>
          </p:cNvPr>
          <p:cNvSpPr>
            <a:spLocks noGrp="1"/>
          </p:cNvSpPr>
          <p:nvPr>
            <p:ph type="ftr" sz="quarter" idx="1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Palatino" pitchFamily="2" charset="77"/>
                <a:ea typeface="+mn-ea"/>
                <a:cs typeface="+mn-cs"/>
              </a:rPr>
              <a:t>©2024 Girl Scouts of the USA. All Rights Reserved. Not for public distribution.</a:t>
            </a:r>
          </a:p>
        </p:txBody>
      </p:sp>
      <p:sp>
        <p:nvSpPr>
          <p:cNvPr id="4" name="Text Placeholder 3">
            <a:extLst>
              <a:ext uri="{FF2B5EF4-FFF2-40B4-BE49-F238E27FC236}">
                <a16:creationId xmlns:a16="http://schemas.microsoft.com/office/drawing/2014/main" id="{BA8DC49B-6EAC-03F2-F0D4-C1914DA31A87}"/>
              </a:ext>
            </a:extLst>
          </p:cNvPr>
          <p:cNvSpPr>
            <a:spLocks noGrp="1"/>
          </p:cNvSpPr>
          <p:nvPr>
            <p:ph type="body" sz="quarter" idx="12"/>
          </p:nvPr>
        </p:nvSpPr>
        <p:spPr/>
        <p:txBody>
          <a:bodyPr/>
          <a:lstStyle/>
          <a:p>
            <a:r>
              <a:rPr lang="en-US" dirty="0"/>
              <a:t>Mobile App</a:t>
            </a:r>
          </a:p>
          <a:p>
            <a:r>
              <a:rPr lang="en-US" dirty="0"/>
              <a:t>Booths</a:t>
            </a:r>
          </a:p>
        </p:txBody>
      </p:sp>
    </p:spTree>
    <p:extLst>
      <p:ext uri="{BB962C8B-B14F-4D97-AF65-F5344CB8AC3E}">
        <p14:creationId xmlns:p14="http://schemas.microsoft.com/office/powerpoint/2010/main" val="88600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585AD-D3AF-7EAB-9890-BEEA8DB5FDAB}"/>
              </a:ext>
            </a:extLst>
          </p:cNvPr>
          <p:cNvSpPr>
            <a:spLocks noGrp="1"/>
          </p:cNvSpPr>
          <p:nvPr>
            <p:ph type="sldNum" sz="quarter" idx="10"/>
          </p:nvPr>
        </p:nvSpPr>
        <p:spPr/>
        <p:txBody>
          <a:bodyPr/>
          <a:lstStyle/>
          <a:p>
            <a:fld id="{7691CCDB-B024-8747-B233-CAD1CBC7A901}" type="slidenum">
              <a:rPr lang="en-US" smtClean="0"/>
              <a:pPr/>
              <a:t>9</a:t>
            </a:fld>
            <a:endParaRPr lang="en-US" dirty="0"/>
          </a:p>
        </p:txBody>
      </p:sp>
      <p:sp>
        <p:nvSpPr>
          <p:cNvPr id="3" name="Footer Placeholder 2">
            <a:extLst>
              <a:ext uri="{FF2B5EF4-FFF2-40B4-BE49-F238E27FC236}">
                <a16:creationId xmlns:a16="http://schemas.microsoft.com/office/drawing/2014/main" id="{CCEA9187-F9AB-6933-DBC5-9D83A4D7FB7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4" name="Title 3">
            <a:extLst>
              <a:ext uri="{FF2B5EF4-FFF2-40B4-BE49-F238E27FC236}">
                <a16:creationId xmlns:a16="http://schemas.microsoft.com/office/drawing/2014/main" id="{75B0F7D9-416D-86C6-58D0-D9AA7790D4A9}"/>
              </a:ext>
            </a:extLst>
          </p:cNvPr>
          <p:cNvSpPr>
            <a:spLocks noGrp="1"/>
          </p:cNvSpPr>
          <p:nvPr>
            <p:ph type="title"/>
          </p:nvPr>
        </p:nvSpPr>
        <p:spPr/>
        <p:txBody>
          <a:bodyPr/>
          <a:lstStyle/>
          <a:p>
            <a:r>
              <a:rPr lang="en-US" dirty="0"/>
              <a:t>New Cookie Order</a:t>
            </a:r>
          </a:p>
        </p:txBody>
      </p:sp>
      <p:sp>
        <p:nvSpPr>
          <p:cNvPr id="5" name="Text Placeholder 4">
            <a:extLst>
              <a:ext uri="{FF2B5EF4-FFF2-40B4-BE49-F238E27FC236}">
                <a16:creationId xmlns:a16="http://schemas.microsoft.com/office/drawing/2014/main" id="{B6F89FB8-ABA8-6B6A-94E5-123C8C7337EC}"/>
              </a:ext>
            </a:extLst>
          </p:cNvPr>
          <p:cNvSpPr>
            <a:spLocks noGrp="1"/>
          </p:cNvSpPr>
          <p:nvPr>
            <p:ph type="body" sz="quarter" idx="13"/>
          </p:nvPr>
        </p:nvSpPr>
        <p:spPr/>
        <p:txBody>
          <a:bodyPr/>
          <a:lstStyle/>
          <a:p>
            <a:r>
              <a:rPr lang="en-US" dirty="0"/>
              <a:t>Placing an order at a cookie booth</a:t>
            </a:r>
          </a:p>
        </p:txBody>
      </p:sp>
      <p:pic>
        <p:nvPicPr>
          <p:cNvPr id="7" name="Picture 6" descr="A screenshot of a phone&#10;&#10;Description automatically generated">
            <a:extLst>
              <a:ext uri="{FF2B5EF4-FFF2-40B4-BE49-F238E27FC236}">
                <a16:creationId xmlns:a16="http://schemas.microsoft.com/office/drawing/2014/main" id="{F548C206-EF79-D0CD-D2B5-607EED9A8F81}"/>
              </a:ext>
            </a:extLst>
          </p:cNvPr>
          <p:cNvPicPr>
            <a:picLocks noChangeAspect="1"/>
          </p:cNvPicPr>
          <p:nvPr/>
        </p:nvPicPr>
        <p:blipFill rotWithShape="1">
          <a:blip r:embed="rId3"/>
          <a:srcRect t="9178" b="51908"/>
          <a:stretch/>
        </p:blipFill>
        <p:spPr bwMode="auto">
          <a:xfrm>
            <a:off x="5079999" y="2601022"/>
            <a:ext cx="2600006" cy="1655956"/>
          </a:xfrm>
          <a:prstGeom prst="rect">
            <a:avLst/>
          </a:prstGeom>
          <a:ln>
            <a:solidFill>
              <a:schemeClr val="tx1"/>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6AB14390-BC76-961F-956D-A91884EB369E}"/>
              </a:ext>
            </a:extLst>
          </p:cNvPr>
          <p:cNvSpPr txBox="1"/>
          <p:nvPr/>
        </p:nvSpPr>
        <p:spPr>
          <a:xfrm>
            <a:off x="5347629" y="4338445"/>
            <a:ext cx="2060179" cy="31810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Select </a:t>
            </a:r>
            <a:r>
              <a:rPr lang="en-US" sz="1467" b="1" dirty="0">
                <a:latin typeface="Arial" panose="020B0604020202020204" pitchFamily="34" charset="0"/>
                <a:cs typeface="Arial" panose="020B0604020202020204" pitchFamily="34" charset="0"/>
              </a:rPr>
              <a:t>the troop role </a:t>
            </a:r>
            <a:endParaRPr kumimoji="0" lang="en-US" sz="1467"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9FB84543-3654-7E92-D5BB-AC10ED1939E4}"/>
              </a:ext>
            </a:extLst>
          </p:cNvPr>
          <p:cNvSpPr/>
          <p:nvPr/>
        </p:nvSpPr>
        <p:spPr>
          <a:xfrm>
            <a:off x="5347629" y="3569366"/>
            <a:ext cx="1867210" cy="48556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1524302-26FF-909D-C2ED-C523FB0474BD}"/>
              </a:ext>
            </a:extLst>
          </p:cNvPr>
          <p:cNvSpPr/>
          <p:nvPr/>
        </p:nvSpPr>
        <p:spPr>
          <a:xfrm>
            <a:off x="8109460" y="3129492"/>
            <a:ext cx="618595" cy="58631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12" name="Picture 11" descr="A screenshot of a phone&#10;&#10;Description automatically generated">
            <a:extLst>
              <a:ext uri="{FF2B5EF4-FFF2-40B4-BE49-F238E27FC236}">
                <a16:creationId xmlns:a16="http://schemas.microsoft.com/office/drawing/2014/main" id="{C92ED297-FEB8-8414-C19D-492B322AC9AB}"/>
              </a:ext>
            </a:extLst>
          </p:cNvPr>
          <p:cNvPicPr>
            <a:picLocks noChangeAspect="1"/>
          </p:cNvPicPr>
          <p:nvPr/>
        </p:nvPicPr>
        <p:blipFill rotWithShape="1">
          <a:blip r:embed="rId4">
            <a:extLst>
              <a:ext uri="{28A0092B-C50C-407E-A947-70E740481C1C}">
                <a14:useLocalDpi xmlns:a14="http://schemas.microsoft.com/office/drawing/2010/main" val="0"/>
              </a:ext>
            </a:extLst>
          </a:blip>
          <a:srcRect t="5260"/>
          <a:stretch/>
        </p:blipFill>
        <p:spPr bwMode="auto">
          <a:xfrm>
            <a:off x="9157510" y="1400132"/>
            <a:ext cx="2253925" cy="4631353"/>
          </a:xfrm>
          <a:prstGeom prst="rect">
            <a:avLst/>
          </a:prstGeom>
          <a:noFill/>
          <a:ln>
            <a:solidFill>
              <a:schemeClr val="tx1"/>
            </a:solidFill>
          </a:ln>
          <a:extLst>
            <a:ext uri="{53640926-AAD7-44D8-BBD7-CCE9431645EC}">
              <a14:shadowObscured xmlns:a14="http://schemas.microsoft.com/office/drawing/2010/main"/>
            </a:ext>
          </a:extLst>
        </p:spPr>
      </p:pic>
      <p:sp>
        <p:nvSpPr>
          <p:cNvPr id="14" name="Arrow: Right 13">
            <a:extLst>
              <a:ext uri="{FF2B5EF4-FFF2-40B4-BE49-F238E27FC236}">
                <a16:creationId xmlns:a16="http://schemas.microsoft.com/office/drawing/2014/main" id="{85BEB72E-A8A5-11FD-97B2-109469143836}"/>
              </a:ext>
            </a:extLst>
          </p:cNvPr>
          <p:cNvSpPr/>
          <p:nvPr/>
        </p:nvSpPr>
        <p:spPr>
          <a:xfrm rot="10800000">
            <a:off x="10664686" y="2085672"/>
            <a:ext cx="1176204" cy="34668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9D92ED71-0951-F6B9-13D0-8B5F4635E811}"/>
              </a:ext>
            </a:extLst>
          </p:cNvPr>
          <p:cNvSpPr/>
          <p:nvPr/>
        </p:nvSpPr>
        <p:spPr>
          <a:xfrm>
            <a:off x="9157509" y="3600032"/>
            <a:ext cx="2253925" cy="48556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8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AlternativeFonts">
  <a:themeElements>
    <a:clrScheme name="GS Palette">
      <a:dk1>
        <a:srgbClr val="000000"/>
      </a:dk1>
      <a:lt1>
        <a:srgbClr val="FFFFFF"/>
      </a:lt1>
      <a:dk2>
        <a:srgbClr val="03B451"/>
      </a:dk2>
      <a:lt2>
        <a:srgbClr val="D5F166"/>
      </a:lt2>
      <a:accent1>
        <a:srgbClr val="005640"/>
      </a:accent1>
      <a:accent2>
        <a:srgbClr val="03B451"/>
      </a:accent2>
      <a:accent3>
        <a:srgbClr val="D5F166"/>
      </a:accent3>
      <a:accent4>
        <a:srgbClr val="A1DDF2"/>
      </a:accent4>
      <a:accent5>
        <a:srgbClr val="A1ECD4"/>
      </a:accent5>
      <a:accent6>
        <a:srgbClr val="FFFFFF"/>
      </a:accent6>
      <a:hlink>
        <a:srgbClr val="00563E"/>
      </a:hlink>
      <a:folHlink>
        <a:srgbClr val="00B25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ternativeFonts" id="{072618D2-A665-488A-A318-D4B207CB5637}" vid="{A8E2CC60-4AEB-46B9-A1D5-6A5FAE8CBE4E}"/>
    </a:ext>
  </a:extLst>
</a:theme>
</file>

<file path=ppt/theme/theme2.xml><?xml version="1.0" encoding="utf-8"?>
<a:theme xmlns:a="http://schemas.openxmlformats.org/drawingml/2006/main" name="GS Playful Theme">
  <a:themeElements>
    <a:clrScheme name="GS Playful Theme">
      <a:dk1>
        <a:srgbClr val="000000"/>
      </a:dk1>
      <a:lt1>
        <a:srgbClr val="FFFFFF"/>
      </a:lt1>
      <a:dk2>
        <a:srgbClr val="5B1F8B"/>
      </a:dk2>
      <a:lt2>
        <a:srgbClr val="F7AAD3"/>
      </a:lt2>
      <a:accent1>
        <a:srgbClr val="5B1F8B"/>
      </a:accent1>
      <a:accent2>
        <a:srgbClr val="00B250"/>
      </a:accent2>
      <a:accent3>
        <a:srgbClr val="FC339E"/>
      </a:accent3>
      <a:accent4>
        <a:srgbClr val="FFF441"/>
      </a:accent4>
      <a:accent5>
        <a:srgbClr val="F7AAD5"/>
      </a:accent5>
      <a:accent6>
        <a:srgbClr val="CBB2F9"/>
      </a:accent6>
      <a:hlink>
        <a:srgbClr val="00573F"/>
      </a:hlink>
      <a:folHlink>
        <a:srgbClr val="03B45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0" id="{A1D35F76-38BD-0F47-A153-35FFE05179E6}" vid="{3D0C0E84-2AC6-E248-BAD5-0EF7EEE8B2C8}"/>
    </a:ext>
  </a:extLst>
</a:theme>
</file>

<file path=ppt/theme/theme3.xml><?xml version="1.0" encoding="utf-8"?>
<a:theme xmlns:a="http://schemas.openxmlformats.org/drawingml/2006/main" name="GS Youthful Theme">
  <a:themeElements>
    <a:clrScheme name="GS Youthful Theme">
      <a:dk1>
        <a:srgbClr val="000000"/>
      </a:dk1>
      <a:lt1>
        <a:srgbClr val="FFFFFF"/>
      </a:lt1>
      <a:dk2>
        <a:srgbClr val="004886"/>
      </a:dk2>
      <a:lt2>
        <a:srgbClr val="00B2BD"/>
      </a:lt2>
      <a:accent1>
        <a:srgbClr val="004886"/>
      </a:accent1>
      <a:accent2>
        <a:srgbClr val="FBB69D"/>
      </a:accent2>
      <a:accent3>
        <a:srgbClr val="A1ECD4"/>
      </a:accent3>
      <a:accent4>
        <a:srgbClr val="B00060"/>
      </a:accent4>
      <a:accent5>
        <a:srgbClr val="00B2BD"/>
      </a:accent5>
      <a:accent6>
        <a:srgbClr val="D5C99E"/>
      </a:accent6>
      <a:hlink>
        <a:srgbClr val="004886"/>
      </a:hlink>
      <a:folHlink>
        <a:srgbClr val="A1DDF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0" id="{A1D35F76-38BD-0F47-A153-35FFE05179E6}" vid="{B7313637-9157-9043-8497-A39F9F09ED31}"/>
    </a:ext>
  </a:extLst>
</a:theme>
</file>

<file path=ppt/theme/theme4.xml><?xml version="1.0" encoding="utf-8"?>
<a:theme xmlns:a="http://schemas.openxmlformats.org/drawingml/2006/main" name="GS Sophisticated Theme">
  <a:themeElements>
    <a:clrScheme name="GS Sophisticated Theme">
      <a:dk1>
        <a:srgbClr val="000000"/>
      </a:dk1>
      <a:lt1>
        <a:srgbClr val="FFFFFF"/>
      </a:lt1>
      <a:dk2>
        <a:srgbClr val="00573F"/>
      </a:dk2>
      <a:lt2>
        <a:srgbClr val="D9D9D9"/>
      </a:lt2>
      <a:accent1>
        <a:srgbClr val="00573E"/>
      </a:accent1>
      <a:accent2>
        <a:srgbClr val="CBB2F7"/>
      </a:accent2>
      <a:accent3>
        <a:srgbClr val="004A87"/>
      </a:accent3>
      <a:accent4>
        <a:srgbClr val="A1DDF2"/>
      </a:accent4>
      <a:accent5>
        <a:srgbClr val="D9D9D9"/>
      </a:accent5>
      <a:accent6>
        <a:srgbClr val="5C1F8C"/>
      </a:accent6>
      <a:hlink>
        <a:srgbClr val="00563E"/>
      </a:hlink>
      <a:folHlink>
        <a:srgbClr val="00697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0" id="{A1D35F76-38BD-0F47-A153-35FFE05179E6}" vid="{5D4459E4-A1D9-2541-A5AA-A065EA5EB129}"/>
    </a:ext>
  </a:extLst>
</a:theme>
</file>

<file path=ppt/theme/theme5.xml><?xml version="1.0" encoding="utf-8"?>
<a:theme xmlns:a="http://schemas.openxmlformats.org/drawingml/2006/main" name="1_AlternativeFonts">
  <a:themeElements>
    <a:clrScheme name="GS Palette">
      <a:dk1>
        <a:srgbClr val="000000"/>
      </a:dk1>
      <a:lt1>
        <a:srgbClr val="FFFFFF"/>
      </a:lt1>
      <a:dk2>
        <a:srgbClr val="03B451"/>
      </a:dk2>
      <a:lt2>
        <a:srgbClr val="D5F166"/>
      </a:lt2>
      <a:accent1>
        <a:srgbClr val="005640"/>
      </a:accent1>
      <a:accent2>
        <a:srgbClr val="03B451"/>
      </a:accent2>
      <a:accent3>
        <a:srgbClr val="D5F166"/>
      </a:accent3>
      <a:accent4>
        <a:srgbClr val="A1DDF2"/>
      </a:accent4>
      <a:accent5>
        <a:srgbClr val="A1ECD4"/>
      </a:accent5>
      <a:accent6>
        <a:srgbClr val="FFFFFF"/>
      </a:accent6>
      <a:hlink>
        <a:srgbClr val="00563E"/>
      </a:hlink>
      <a:folHlink>
        <a:srgbClr val="00B25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ternativeFonts" id="{072618D2-A665-488A-A318-D4B207CB5637}" vid="{A8E2CC60-4AEB-46B9-A1D5-6A5FAE8CBE4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47bf323-ee9a-42bd-9545-55770b82aeca">
      <Value>51</Value>
      <Value>99</Value>
      <Value>1</Value>
    </TaxCatchAll>
    <lcf76f155ced4ddcb4097134ff3c332f xmlns="50374967-cedf-49ed-ae7f-f7782202b6fd">
      <Terms xmlns="http://schemas.microsoft.com/office/infopath/2007/PartnerControls"/>
    </lcf76f155ced4ddcb4097134ff3c332f>
    <d2ac80d53c2d44c48d2ca5b0e79eeb28 xmlns="d47bf323-ee9a-42bd-9545-55770b82aeca">
      <Terms xmlns="http://schemas.microsoft.com/office/infopath/2007/PartnerControls">
        <TermInfo xmlns="http://schemas.microsoft.com/office/infopath/2007/PartnerControls">
          <TermName xmlns="http://schemas.microsoft.com/office/infopath/2007/PartnerControls">Product Program</TermName>
          <TermId xmlns="http://schemas.microsoft.com/office/infopath/2007/PartnerControls">a4b1df04-18ca-430c-a28e-3e03314f82dc</TermId>
        </TermInfo>
      </Terms>
    </d2ac80d53c2d44c48d2ca5b0e79eeb28>
    <k4dacf5aa33a4ba2a70f4787df700f9f xmlns="d47bf323-ee9a-42bd-9545-55770b82aeca">
      <Terms xmlns="http://schemas.microsoft.com/office/infopath/2007/PartnerControls"/>
    </k4dacf5aa33a4ba2a70f4787df700f9f>
    <DateAddedd xmlns="50374967-cedf-49ed-ae7f-f7782202b6fd">2024-11-03T19:04:08+00:00</DateAddedd>
    <k47113d2ff334dfda1e5724c5434b50e xmlns="d47bf323-ee9a-42bd-9545-55770b82aeca">
      <Terms xmlns="http://schemas.microsoft.com/office/infopath/2007/PartnerControls"/>
    </k47113d2ff334dfda1e5724c5434b50e>
    <d95e833535f3438a9de1790df64c99bc xmlns="d47bf323-ee9a-42bd-9545-55770b82aeca">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34988d27-d44c-4e36-a388-01c80be96d50</TermId>
        </TermInfo>
      </Terms>
    </d95e833535f3438a9de1790df64c99bc>
    <lc877bf343954cbcbdd2a4d8036234e6 xmlns="d47bf323-ee9a-42bd-9545-55770b82aeca">
      <Terms xmlns="http://schemas.microsoft.com/office/infopath/2007/PartnerControls"/>
    </lc877bf343954cbcbdd2a4d8036234e6>
    <ExpirationDate xmlns="d47bf323-ee9a-42bd-9545-55770b82aeca" xsi:nil="true"/>
    <jdac5d86270e4a89ae0d760b4b54e4c8 xmlns="d47bf323-ee9a-42bd-9545-55770b82aec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306990a2-1c68-4be3-8e3e-fdd9af238ad9</TermId>
        </TermInfo>
      </Terms>
    </jdac5d86270e4a89ae0d760b4b54e4c8>
    <k11db424604f42f1baf2b02750a711c2 xmlns="d47bf323-ee9a-42bd-9545-55770b82aeca">
      <Terms xmlns="http://schemas.microsoft.com/office/infopath/2007/PartnerControls"/>
    </k11db424604f42f1baf2b02750a711c2>
  </documentManagement>
</p:properties>
</file>

<file path=customXml/item3.xml><?xml version="1.0" encoding="utf-8"?>
<?mso-contentType ?>
<SharedContentType xmlns="Microsoft.SharePoint.Taxonomy.ContentTypeSync" SourceId="c3e6e850-a3d6-443d-bb2b-63dce7c8e1b3" ContentTypeId="0x01010070C43DAE53F2384CA62DA8215B356801" PreviousValue="false"/>
</file>

<file path=customXml/item4.xml><?xml version="1.0" encoding="utf-8"?>
<ct:contentTypeSchema xmlns:ct="http://schemas.microsoft.com/office/2006/metadata/contentType" xmlns:ma="http://schemas.microsoft.com/office/2006/metadata/properties/metaAttributes" ct:_="" ma:_="" ma:contentTypeName="gsConnect Document" ma:contentTypeID="0x01010070C43DAE53F2384CA62DA8215B35680100910B733D38017841849ACC2600CCCBCB" ma:contentTypeVersion="49" ma:contentTypeDescription="" ma:contentTypeScope="" ma:versionID="8ad11816a3f22c9476fb64bca6c31a27">
  <xsd:schema xmlns:xsd="http://www.w3.org/2001/XMLSchema" xmlns:xs="http://www.w3.org/2001/XMLSchema" xmlns:p="http://schemas.microsoft.com/office/2006/metadata/properties" xmlns:ns2="d47bf323-ee9a-42bd-9545-55770b82aeca" xmlns:ns3="50374967-cedf-49ed-ae7f-f7782202b6fd" xmlns:ns4="5a8b7aab-b824-4797-b0bf-701d90282385" targetNamespace="http://schemas.microsoft.com/office/2006/metadata/properties" ma:root="true" ma:fieldsID="a43b25f7b4da8f682a83adfd30b04771" ns2:_="" ns3:_="" ns4:_="">
    <xsd:import namespace="d47bf323-ee9a-42bd-9545-55770b82aeca"/>
    <xsd:import namespace="50374967-cedf-49ed-ae7f-f7782202b6fd"/>
    <xsd:import namespace="5a8b7aab-b824-4797-b0bf-701d90282385"/>
    <xsd:element name="properties">
      <xsd:complexType>
        <xsd:sequence>
          <xsd:element name="documentManagement">
            <xsd:complexType>
              <xsd:all>
                <xsd:element ref="ns2:k47113d2ff334dfda1e5724c5434b50e" minOccurs="0"/>
                <xsd:element ref="ns2:TaxCatchAll" minOccurs="0"/>
                <xsd:element ref="ns2:TaxCatchAllLabel" minOccurs="0"/>
                <xsd:element ref="ns2:k11db424604f42f1baf2b02750a711c2" minOccurs="0"/>
                <xsd:element ref="ns2:d2ac80d53c2d44c48d2ca5b0e79eeb28" minOccurs="0"/>
                <xsd:element ref="ns2:d95e833535f3438a9de1790df64c99bc" minOccurs="0"/>
                <xsd:element ref="ns2:ExpirationDate" minOccurs="0"/>
                <xsd:element ref="ns2:k4dacf5aa33a4ba2a70f4787df700f9f" minOccurs="0"/>
                <xsd:element ref="ns2:jdac5d86270e4a89ae0d760b4b54e4c8" minOccurs="0"/>
                <xsd:element ref="ns2:lc877bf343954cbcbdd2a4d8036234e6" minOccurs="0"/>
                <xsd:element ref="ns3:MediaServiceAutoKeyPoints" minOccurs="0"/>
                <xsd:element ref="ns3:MediaServiceKeyPoints" minOccurs="0"/>
                <xsd:element ref="ns4:SharedWithUsers" minOccurs="0"/>
                <xsd:element ref="ns4:SharedWithDetails" minOccurs="0"/>
                <xsd:element ref="ns3:MediaServiceGenerationTime" minOccurs="0"/>
                <xsd:element ref="ns3:MediaServiceEventHashCode" minOccurs="0"/>
                <xsd:element ref="ns3:MediaLengthInSeconds" minOccurs="0"/>
                <xsd:element ref="ns3:lcf76f155ced4ddcb4097134ff3c332f" minOccurs="0"/>
                <xsd:element ref="ns3:DateAddedd" minOccurs="0"/>
                <xsd:element ref="ns3:MediaServiceOCR"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bf323-ee9a-42bd-9545-55770b82aeca" elementFormDefault="qualified">
    <xsd:import namespace="http://schemas.microsoft.com/office/2006/documentManagement/types"/>
    <xsd:import namespace="http://schemas.microsoft.com/office/infopath/2007/PartnerControls"/>
    <xsd:element name="k47113d2ff334dfda1e5724c5434b50e" ma:index="8" nillable="true" ma:taxonomy="true" ma:internalName="k47113d2ff334dfda1e5724c5434b50e" ma:taxonomyFieldName="Council" ma:displayName="Council" ma:default="" ma:fieldId="{447113d2-ff33-4dfd-a1e5-724c5434b50e}" ma:sspId="c3e6e850-a3d6-443d-bb2b-63dce7c8e1b3" ma:termSetId="2cf8babb-881d-427b-be16-41a1d10e753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e18d708-1780-4ab9-a694-25e51d54ec4d}" ma:internalName="TaxCatchAll" ma:showField="CatchAllData"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18d708-1780-4ab9-a694-25e51d54ec4d}" ma:internalName="TaxCatchAllLabel" ma:readOnly="true" ma:showField="CatchAllDataLabel"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k11db424604f42f1baf2b02750a711c2" ma:index="12" nillable="true" ma:taxonomy="true" ma:internalName="k11db424604f42f1baf2b02750a711c2" ma:taxonomyFieldName="Fiscal_x0020_Year" ma:displayName="Fiscal Year" ma:readOnly="false" ma:default="" ma:fieldId="{411db424-604f-42f1-baf2-b02750a711c2}"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d2ac80d53c2d44c48d2ca5b0e79eeb28" ma:index="14" ma:taxonomy="true" ma:internalName="d2ac80d53c2d44c48d2ca5b0e79eeb28" ma:taxonomyFieldName="Topic" ma:displayName="Topic" ma:readOnly="false" ma:default="" ma:fieldId="{d2ac80d5-3c2d-44c4-8d2c-a5b0e79eeb28}" ma:taxonomyMulti="true" ma:sspId="c3e6e850-a3d6-443d-bb2b-63dce7c8e1b3" ma:termSetId="3136d3f1-5e31-4290-b68c-9f20a984d794" ma:anchorId="00000000-0000-0000-0000-000000000000" ma:open="false" ma:isKeyword="false">
      <xsd:complexType>
        <xsd:sequence>
          <xsd:element ref="pc:Terms" minOccurs="0" maxOccurs="1"/>
        </xsd:sequence>
      </xsd:complexType>
    </xsd:element>
    <xsd:element name="d95e833535f3438a9de1790df64c99bc" ma:index="16" ma:taxonomy="true" ma:internalName="d95e833535f3438a9de1790df64c99bc" ma:taxonomyFieldName="Year" ma:displayName="Year" ma:default="99;#2020|34988d27-d44c-4e36-a388-01c80be96d50" ma:fieldId="{d95e8335-35f3-438a-9de1-790df64c99bc}"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ExpirationDate" ma:index="18" nillable="true" ma:displayName="ExpirationDate" ma:format="DateOnly" ma:internalName="ExpirationDate" ma:readOnly="false">
      <xsd:simpleType>
        <xsd:restriction base="dms:DateTime"/>
      </xsd:simpleType>
    </xsd:element>
    <xsd:element name="k4dacf5aa33a4ba2a70f4787df700f9f" ma:index="19" nillable="true" ma:taxonomy="true" ma:internalName="k4dacf5aa33a4ba2a70f4787df700f9f" ma:taxonomyFieldName="Program_x0020_Levels" ma:displayName="Program Levels" ma:default="" ma:fieldId="{44dacf5a-a33a-4ba2-a70f-4787df700f9f}" ma:sspId="c3e6e850-a3d6-443d-bb2b-63dce7c8e1b3" ma:termSetId="688e015f-d5bf-4078-bd40-5b5952583daf" ma:anchorId="00000000-0000-0000-0000-000000000000" ma:open="false" ma:isKeyword="false">
      <xsd:complexType>
        <xsd:sequence>
          <xsd:element ref="pc:Terms" minOccurs="0" maxOccurs="1"/>
        </xsd:sequence>
      </xsd:complexType>
    </xsd:element>
    <xsd:element name="jdac5d86270e4a89ae0d760b4b54e4c8" ma:index="21" nillable="true" ma:taxonomy="true" ma:internalName="jdac5d86270e4a89ae0d760b4b54e4c8" ma:taxonomyFieldName="Lang" ma:displayName="Lang" ma:default="51;#English|306990a2-1c68-4be3-8e3e-fdd9af238ad9" ma:fieldId="{3dac5d86-270e-4a89-ae0d-760b4b54e4c8}" ma:sspId="c3e6e850-a3d6-443d-bb2b-63dce7c8e1b3" ma:termSetId="cc15c043-fa59-44bf-9a5e-bc6afeff5b8f" ma:anchorId="00000000-0000-0000-0000-000000000000" ma:open="false" ma:isKeyword="false">
      <xsd:complexType>
        <xsd:sequence>
          <xsd:element ref="pc:Terms" minOccurs="0" maxOccurs="1"/>
        </xsd:sequence>
      </xsd:complexType>
    </xsd:element>
    <xsd:element name="lc877bf343954cbcbdd2a4d8036234e6" ma:index="23" nillable="true" ma:taxonomy="true" ma:internalName="lc877bf343954cbcbdd2a4d8036234e6" ma:taxonomyFieldName="Audience" ma:displayName="Audience" ma:default="" ma:fieldId="{5c877bf3-4395-4cbc-bdd2-a4d8036234e6}" ma:taxonomyMulti="true" ma:sspId="c3e6e850-a3d6-443d-bb2b-63dce7c8e1b3" ma:termSetId="dde8e194-f749-4df7-a50f-57502500da3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74967-cedf-49ed-ae7f-f7782202b6fd" elementFormDefault="qualified">
    <xsd:import namespace="http://schemas.microsoft.com/office/2006/documentManagement/types"/>
    <xsd:import namespace="http://schemas.microsoft.com/office/infopath/2007/PartnerControls"/>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Length (seconds)"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c3e6e850-a3d6-443d-bb2b-63dce7c8e1b3" ma:termSetId="09814cd3-568e-fe90-9814-8d621ff8fb84" ma:anchorId="fba54fb3-c3e1-fe81-a776-ca4b69148c4d" ma:open="true" ma:isKeyword="false">
      <xsd:complexType>
        <xsd:sequence>
          <xsd:element ref="pc:Terms" minOccurs="0" maxOccurs="1"/>
        </xsd:sequence>
      </xsd:complexType>
    </xsd:element>
    <xsd:element name="DateAddedd" ma:index="34" nillable="true" ma:displayName="Date Addedd" ma:default="[today]" ma:format="DateTime" ma:internalName="DateAddedd">
      <xsd:simpleType>
        <xsd:restriction base="dms:DateTime"/>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MediaServiceObjectDetectorVersions" ma:index="3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8b7aab-b824-4797-b0bf-701d90282385"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74A8FE-E805-4384-9DC4-3E7533D53FCB}">
  <ds:schemaRefs>
    <ds:schemaRef ds:uri="http://schemas.microsoft.com/sharepoint/v3/contenttype/forms"/>
  </ds:schemaRefs>
</ds:datastoreItem>
</file>

<file path=customXml/itemProps2.xml><?xml version="1.0" encoding="utf-8"?>
<ds:datastoreItem xmlns:ds="http://schemas.openxmlformats.org/officeDocument/2006/customXml" ds:itemID="{50B8DE6B-7A31-4C31-AD34-4383AE60F1E4}">
  <ds:schemaRefs>
    <ds:schemaRef ds:uri="http://schemas.microsoft.com/office/2006/metadata/properties"/>
    <ds:schemaRef ds:uri="http://schemas.microsoft.com/office/infopath/2007/PartnerControls"/>
    <ds:schemaRef ds:uri="54f3e67e-fb81-484f-a314-e396c7c9090b"/>
    <ds:schemaRef ds:uri="http://schemas.microsoft.com/sharepoint/v3"/>
    <ds:schemaRef ds:uri="545749db-9741-42b6-bcd7-1d4a31c7dd6a"/>
    <ds:schemaRef ds:uri="d47bf323-ee9a-42bd-9545-55770b82aeca"/>
    <ds:schemaRef ds:uri="50374967-cedf-49ed-ae7f-f7782202b6fd"/>
  </ds:schemaRefs>
</ds:datastoreItem>
</file>

<file path=customXml/itemProps3.xml><?xml version="1.0" encoding="utf-8"?>
<ds:datastoreItem xmlns:ds="http://schemas.openxmlformats.org/officeDocument/2006/customXml" ds:itemID="{751D4922-6602-45E1-AC83-6F81EF30BEF0}">
  <ds:schemaRefs>
    <ds:schemaRef ds:uri="Microsoft.SharePoint.Taxonomy.ContentTypeSync"/>
  </ds:schemaRefs>
</ds:datastoreItem>
</file>

<file path=customXml/itemProps4.xml><?xml version="1.0" encoding="utf-8"?>
<ds:datastoreItem xmlns:ds="http://schemas.openxmlformats.org/officeDocument/2006/customXml" ds:itemID="{282BD744-9259-40D2-AAA1-8AF8B25F8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bf323-ee9a-42bd-9545-55770b82aeca"/>
    <ds:schemaRef ds:uri="50374967-cedf-49ed-ae7f-f7782202b6fd"/>
    <ds:schemaRef ds:uri="5a8b7aab-b824-4797-b0bf-701d90282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AlternativeFonts</Template>
  <TotalTime>58</TotalTime>
  <Words>1627</Words>
  <Application>Microsoft Office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vt:i4>
      </vt:variant>
    </vt:vector>
  </HeadingPairs>
  <TitlesOfParts>
    <vt:vector size="26" baseType="lpstr">
      <vt:lpstr>Aptos</vt:lpstr>
      <vt:lpstr>Arial</vt:lpstr>
      <vt:lpstr>Cambria</vt:lpstr>
      <vt:lpstr>Girl Scout Display Light</vt:lpstr>
      <vt:lpstr>Girl Scout Text Book</vt:lpstr>
      <vt:lpstr>Palatino</vt:lpstr>
      <vt:lpstr>Palatino Linotype</vt:lpstr>
      <vt:lpstr>AlternativeFonts</vt:lpstr>
      <vt:lpstr>GS Playful Theme</vt:lpstr>
      <vt:lpstr>GS Youthful Theme</vt:lpstr>
      <vt:lpstr>GS Sophisticated Theme</vt:lpstr>
      <vt:lpstr>1_AlternativeFonts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Cookie Order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Guevara, Mindy</dc:creator>
  <cp:lastModifiedBy>Michelle Jessop</cp:lastModifiedBy>
  <cp:revision>3</cp:revision>
  <dcterms:created xsi:type="dcterms:W3CDTF">2024-10-30T15:53:25Z</dcterms:created>
  <dcterms:modified xsi:type="dcterms:W3CDTF">2024-12-05T15:10:27Z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0x01010070C43DAE53F2384CA62DA8215B35680100910B733D38017841849ACC2600CCCBCB</vt:lpwstr>
  </property>
  <property fmtid="{D5CDD505-2E9C-101B-9397-08002B2CF9AE}" pid="3" name="MediaServiceImageTags">
    <vt:lpwstr/>
  </property>
  <property fmtid="{D5CDD505-2E9C-101B-9397-08002B2CF9AE}" pid="4" name="Lang">
    <vt:lpwstr>51;#English|306990a2-1c68-4be3-8e3e-fdd9af238ad9</vt:lpwstr>
  </property>
  <property fmtid="{D5CDD505-2E9C-101B-9397-08002B2CF9AE}" pid="5" name="Topic">
    <vt:lpwstr>1;#Product Program|a4b1df04-18ca-430c-a28e-3e03314f82dc</vt:lpwstr>
  </property>
  <property fmtid="{D5CDD505-2E9C-101B-9397-08002B2CF9AE}" pid="6" name="News_x0020_Timeliness">
    <vt:lpwstr/>
  </property>
  <property fmtid="{D5CDD505-2E9C-101B-9397-08002B2CF9AE}" pid="7" name="Council">
    <vt:lpwstr/>
  </property>
  <property fmtid="{D5CDD505-2E9C-101B-9397-08002B2CF9AE}" pid="8" name="Audience">
    <vt:lpwstr/>
  </property>
  <property fmtid="{D5CDD505-2E9C-101B-9397-08002B2CF9AE}" pid="9" name="Fiscal Year">
    <vt:lpwstr/>
  </property>
  <property fmtid="{D5CDD505-2E9C-101B-9397-08002B2CF9AE}" pid="10" name="l8195ee9cc5448fd804c18b615eb5250">
    <vt:lpwstr/>
  </property>
  <property fmtid="{D5CDD505-2E9C-101B-9397-08002B2CF9AE}" pid="11" name="Program Levels">
    <vt:lpwstr/>
  </property>
  <property fmtid="{D5CDD505-2E9C-101B-9397-08002B2CF9AE}" pid="12" name="Year">
    <vt:lpwstr>99;#2020|34988d27-d44c-4e36-a388-01c80be96d50</vt:lpwstr>
  </property>
  <property fmtid="{D5CDD505-2E9C-101B-9397-08002B2CF9AE}" pid="13" name="News Timeliness">
    <vt:lpwstr/>
  </property>
</Properties>
</file>