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3.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703" r:id="rId6"/>
    <p:sldMasterId id="2147483745" r:id="rId7"/>
    <p:sldMasterId id="2147483787" r:id="rId8"/>
  </p:sldMasterIdLst>
  <p:notesMasterIdLst>
    <p:notesMasterId r:id="rId84"/>
  </p:notesMasterIdLst>
  <p:sldIdLst>
    <p:sldId id="256" r:id="rId9"/>
    <p:sldId id="258" r:id="rId10"/>
    <p:sldId id="259" r:id="rId11"/>
    <p:sldId id="415" r:id="rId12"/>
    <p:sldId id="361" r:id="rId13"/>
    <p:sldId id="416" r:id="rId14"/>
    <p:sldId id="364" r:id="rId15"/>
    <p:sldId id="417" r:id="rId16"/>
    <p:sldId id="261" r:id="rId17"/>
    <p:sldId id="423" r:id="rId18"/>
    <p:sldId id="422" r:id="rId19"/>
    <p:sldId id="421" r:id="rId20"/>
    <p:sldId id="425" r:id="rId21"/>
    <p:sldId id="424" r:id="rId22"/>
    <p:sldId id="2146846204" r:id="rId23"/>
    <p:sldId id="2146846194" r:id="rId24"/>
    <p:sldId id="2146846205" r:id="rId25"/>
    <p:sldId id="2146846206" r:id="rId26"/>
    <p:sldId id="2146846209" r:id="rId27"/>
    <p:sldId id="2146846195" r:id="rId28"/>
    <p:sldId id="2146846210" r:id="rId29"/>
    <p:sldId id="2146846196" r:id="rId30"/>
    <p:sldId id="2146846211" r:id="rId31"/>
    <p:sldId id="5555" r:id="rId32"/>
    <p:sldId id="5547" r:id="rId33"/>
    <p:sldId id="383" r:id="rId34"/>
    <p:sldId id="5537" r:id="rId35"/>
    <p:sldId id="2076136824" r:id="rId36"/>
    <p:sldId id="2076136808" r:id="rId37"/>
    <p:sldId id="511" r:id="rId38"/>
    <p:sldId id="2146846213" r:id="rId39"/>
    <p:sldId id="5546" r:id="rId40"/>
    <p:sldId id="2146846190" r:id="rId41"/>
    <p:sldId id="2146846191" r:id="rId42"/>
    <p:sldId id="2146846214" r:id="rId43"/>
    <p:sldId id="2146846197" r:id="rId44"/>
    <p:sldId id="2146846198" r:id="rId45"/>
    <p:sldId id="2146846192" r:id="rId46"/>
    <p:sldId id="2146846193" r:id="rId47"/>
    <p:sldId id="410" r:id="rId48"/>
    <p:sldId id="2076136813" r:id="rId49"/>
    <p:sldId id="2076136814" r:id="rId50"/>
    <p:sldId id="2076136815" r:id="rId51"/>
    <p:sldId id="2076136820" r:id="rId52"/>
    <p:sldId id="2146846215" r:id="rId53"/>
    <p:sldId id="5533" r:id="rId54"/>
    <p:sldId id="2146846216" r:id="rId55"/>
    <p:sldId id="379" r:id="rId56"/>
    <p:sldId id="2146846217" r:id="rId57"/>
    <p:sldId id="411" r:id="rId58"/>
    <p:sldId id="2146846218" r:id="rId59"/>
    <p:sldId id="2146846200" r:id="rId60"/>
    <p:sldId id="2146846219" r:id="rId61"/>
    <p:sldId id="378" r:id="rId62"/>
    <p:sldId id="2076136817" r:id="rId63"/>
    <p:sldId id="2076136818" r:id="rId64"/>
    <p:sldId id="2076136816" r:id="rId65"/>
    <p:sldId id="2076136819" r:id="rId66"/>
    <p:sldId id="2146846220" r:id="rId67"/>
    <p:sldId id="2146846203" r:id="rId68"/>
    <p:sldId id="2146846221" r:id="rId69"/>
    <p:sldId id="2146846181" r:id="rId70"/>
    <p:sldId id="2146846180" r:id="rId71"/>
    <p:sldId id="2146846182" r:id="rId72"/>
    <p:sldId id="5550" r:id="rId73"/>
    <p:sldId id="2146846222" r:id="rId74"/>
    <p:sldId id="2076136822" r:id="rId75"/>
    <p:sldId id="2146846201" r:id="rId76"/>
    <p:sldId id="2146846202" r:id="rId77"/>
    <p:sldId id="2076136821" r:id="rId78"/>
    <p:sldId id="2076136825" r:id="rId79"/>
    <p:sldId id="2076136826" r:id="rId80"/>
    <p:sldId id="2076136827" r:id="rId81"/>
    <p:sldId id="523" r:id="rId82"/>
    <p:sldId id="295" r:id="rId83"/>
  </p:sldIdLst>
  <p:sldSz cx="12192000" cy="6858000"/>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EC83657-9D8A-4905-9D32-94F52CCE63EB}">
          <p14:sldIdLst>
            <p14:sldId id="256"/>
            <p14:sldId id="258"/>
            <p14:sldId id="259"/>
          </p14:sldIdLst>
        </p14:section>
        <p14:section name="What is Digital Cookie" id="{A78EE1D8-122D-44C4-B884-86D4961FFBCA}">
          <p14:sldIdLst>
            <p14:sldId id="415"/>
            <p14:sldId id="361"/>
          </p14:sldIdLst>
        </p14:section>
        <p14:section name="Who Uses Digital Cookie?" id="{27C13D5D-7F66-4F3C-8837-7956611D9F84}">
          <p14:sldIdLst>
            <p14:sldId id="416"/>
            <p14:sldId id="364"/>
          </p14:sldIdLst>
        </p14:section>
        <p14:section name="Troop Cookie Volunteer Experience" id="{F9260820-8B61-4810-8318-A00981998AAE}">
          <p14:sldIdLst>
            <p14:sldId id="417"/>
            <p14:sldId id="261"/>
            <p14:sldId id="423"/>
            <p14:sldId id="422"/>
            <p14:sldId id="421"/>
            <p14:sldId id="425"/>
            <p14:sldId id="424"/>
            <p14:sldId id="2146846204"/>
            <p14:sldId id="2146846194"/>
            <p14:sldId id="2146846205"/>
            <p14:sldId id="2146846206"/>
            <p14:sldId id="2146846209"/>
            <p14:sldId id="2146846195"/>
            <p14:sldId id="2146846210"/>
            <p14:sldId id="2146846196"/>
            <p14:sldId id="2146846211"/>
            <p14:sldId id="5555"/>
          </p14:sldIdLst>
        </p14:section>
        <p14:section name="Customer Experience" id="{3DEF358B-5372-4CA0-A71C-EF37166E2166}">
          <p14:sldIdLst>
            <p14:sldId id="5547"/>
            <p14:sldId id="383"/>
            <p14:sldId id="5537"/>
            <p14:sldId id="2076136824"/>
            <p14:sldId id="2076136808"/>
            <p14:sldId id="511"/>
          </p14:sldIdLst>
        </p14:section>
        <p14:section name="GS/Caregiver Experience" id="{1F7FE2B7-9BD5-4396-8FA0-002D976905C7}">
          <p14:sldIdLst>
            <p14:sldId id="2146846213"/>
            <p14:sldId id="5546"/>
            <p14:sldId id="2146846190"/>
            <p14:sldId id="2146846191"/>
            <p14:sldId id="2146846214"/>
            <p14:sldId id="2146846197"/>
            <p14:sldId id="2146846198"/>
            <p14:sldId id="2146846192"/>
            <p14:sldId id="2146846193"/>
            <p14:sldId id="410"/>
            <p14:sldId id="2076136813"/>
            <p14:sldId id="2076136814"/>
            <p14:sldId id="2076136815"/>
            <p14:sldId id="2076136820"/>
            <p14:sldId id="2146846215"/>
            <p14:sldId id="5533"/>
            <p14:sldId id="2146846216"/>
            <p14:sldId id="379"/>
            <p14:sldId id="2146846217"/>
            <p14:sldId id="411"/>
            <p14:sldId id="2146846218"/>
            <p14:sldId id="2146846200"/>
            <p14:sldId id="2146846219"/>
            <p14:sldId id="378"/>
            <p14:sldId id="2076136817"/>
            <p14:sldId id="2076136818"/>
            <p14:sldId id="2076136816"/>
            <p14:sldId id="2076136819"/>
            <p14:sldId id="2146846220"/>
            <p14:sldId id="2146846203"/>
            <p14:sldId id="2146846221"/>
            <p14:sldId id="2146846181"/>
            <p14:sldId id="2146846180"/>
            <p14:sldId id="2146846182"/>
            <p14:sldId id="5550"/>
            <p14:sldId id="2146846222"/>
            <p14:sldId id="2076136822"/>
          </p14:sldIdLst>
        </p14:section>
        <p14:section name="Digital Cookie Help Center" id="{360E1982-237B-44ED-AE12-AF12773D707C}">
          <p14:sldIdLst>
            <p14:sldId id="2146846201"/>
            <p14:sldId id="2146846202"/>
            <p14:sldId id="2076136821"/>
            <p14:sldId id="2076136825"/>
            <p14:sldId id="2076136826"/>
            <p14:sldId id="2076136827"/>
            <p14:sldId id="523"/>
            <p14:sldId id="29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958CC9-A630-3344-7185-E03F5435E712}" name="Law, Heather" initials="HL" userId="S::HLaw@girlscouts.org::5db6ed70-2a48-4217-8d36-916e5788ab04" providerId="AD"/>
  <p188:author id="{FD1739DD-29CF-5D6C-CA7B-B4486A481057}" name="Guevara, Mindy" initials="MG" userId="S::MGuevara@girlscouts.org::dedae0d0-4896-4067-99e0-7ce0f3c3e3f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2AE38C-3AE8-7F04-4606-EA4DC7FCF0AC}" v="8" dt="2024-09-29T23:56:36.134"/>
    <p1510:client id="{530C2326-DEA4-4E41-A916-5F998BBECBDA}" v="8" dt="2024-09-30T23:04:24.4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8" autoAdjust="0"/>
    <p:restoredTop sz="70261" autoAdjust="0"/>
  </p:normalViewPr>
  <p:slideViewPr>
    <p:cSldViewPr snapToGrid="0">
      <p:cViewPr varScale="1">
        <p:scale>
          <a:sx n="78" d="100"/>
          <a:sy n="78" d="100"/>
        </p:scale>
        <p:origin x="1752" y="96"/>
      </p:cViewPr>
      <p:guideLst/>
    </p:cSldViewPr>
  </p:slideViewPr>
  <p:notesTextViewPr>
    <p:cViewPr>
      <p:scale>
        <a:sx n="1" d="1"/>
        <a:sy n="1" d="1"/>
      </p:scale>
      <p:origin x="0" y="0"/>
    </p:cViewPr>
  </p:notesTextViewPr>
  <p:sorterViewPr>
    <p:cViewPr>
      <p:scale>
        <a:sx n="100" d="100"/>
        <a:sy n="100" d="100"/>
      </p:scale>
      <p:origin x="0" y="-120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notesMaster" Target="notesMasters/notesMaster1.xml"/><Relationship Id="rId89" Type="http://schemas.microsoft.com/office/2015/10/relationships/revisionInfo" Target="revisionInfo.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1.xml"/><Relationship Id="rId90" Type="http://schemas.microsoft.com/office/2018/10/relationships/authors" Target="authors.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4.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3.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theme" Target="theme/theme1.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83DF7F-762C-4387-8DF4-EA51A85FC441}"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E0D451-6D21-4CC6-AD5A-07528F572FFA}" type="slidenum">
              <a:rPr lang="en-US" smtClean="0"/>
              <a:t>‹#›</a:t>
            </a:fld>
            <a:endParaRPr lang="en-US"/>
          </a:p>
        </p:txBody>
      </p:sp>
    </p:spTree>
    <p:extLst>
      <p:ext uri="{BB962C8B-B14F-4D97-AF65-F5344CB8AC3E}">
        <p14:creationId xmlns:p14="http://schemas.microsoft.com/office/powerpoint/2010/main" val="1984608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E0D451-6D21-4CC6-AD5A-07528F572FFA}" type="slidenum">
              <a:rPr lang="en-US" smtClean="0"/>
              <a:t>3</a:t>
            </a:fld>
            <a:endParaRPr lang="en-US"/>
          </a:p>
        </p:txBody>
      </p:sp>
    </p:spTree>
    <p:extLst>
      <p:ext uri="{BB962C8B-B14F-4D97-AF65-F5344CB8AC3E}">
        <p14:creationId xmlns:p14="http://schemas.microsoft.com/office/powerpoint/2010/main" val="3595285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i="1" kern="100" dirty="0">
                <a:effectLst/>
                <a:latin typeface="Palatino Linotype" panose="02040502050505030304" pitchFamily="18" charset="0"/>
                <a:ea typeface="Aptos" panose="020B0004020202020204" pitchFamily="34" charset="0"/>
                <a:cs typeface="Times New Roman" panose="02020603050405020304" pitchFamily="18" charset="0"/>
              </a:rPr>
              <a:t>Script:</a:t>
            </a:r>
            <a:endParaRPr lang="en-US" sz="1800" kern="100" dirty="0">
              <a:effectLst/>
              <a:latin typeface="Palatino Linotype" panose="02040502050505030304" pitchFamily="18"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Palatino Linotype" panose="02040502050505030304" pitchFamily="18" charset="0"/>
                <a:ea typeface="Aptos" panose="020B0004020202020204" pitchFamily="34" charset="0"/>
                <a:cs typeface="Times New Roman" panose="02020603050405020304" pitchFamily="18" charset="0"/>
              </a:rPr>
              <a:t>If you have multiple roles, (Girl Scout(s) in your household, volunteer for multiple troops or a service unit level volunteer) you will be able to easily toggle between your roles, directly from the dashboard using the drop-down arrow under the role you are currently logged in as. </a:t>
            </a:r>
          </a:p>
          <a:p>
            <a:endParaRPr lang="en-US" dirty="0"/>
          </a:p>
        </p:txBody>
      </p:sp>
      <p:sp>
        <p:nvSpPr>
          <p:cNvPr id="4" name="Slide Number Placeholder 3"/>
          <p:cNvSpPr>
            <a:spLocks noGrp="1"/>
          </p:cNvSpPr>
          <p:nvPr>
            <p:ph type="sldNum" sz="quarter" idx="5"/>
          </p:nvPr>
        </p:nvSpPr>
        <p:spPr/>
        <p:txBody>
          <a:bodyPr/>
          <a:lstStyle/>
          <a:p>
            <a:fld id="{3CE0D451-6D21-4CC6-AD5A-07528F572FFA}" type="slidenum">
              <a:rPr lang="en-US" smtClean="0"/>
              <a:t>12</a:t>
            </a:fld>
            <a:endParaRPr lang="en-US"/>
          </a:p>
        </p:txBody>
      </p:sp>
    </p:spTree>
    <p:extLst>
      <p:ext uri="{BB962C8B-B14F-4D97-AF65-F5344CB8AC3E}">
        <p14:creationId xmlns:p14="http://schemas.microsoft.com/office/powerpoint/2010/main" val="2256935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00" dirty="0">
                <a:effectLst/>
                <a:latin typeface="Palatino Linotype" panose="02040502050505030304" pitchFamily="18" charset="0"/>
                <a:ea typeface="Aptos" panose="020B0004020202020204" pitchFamily="34" charset="0"/>
                <a:cs typeface="Times New Roman" panose="02020603050405020304" pitchFamily="18" charset="0"/>
              </a:rPr>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Palatino Linotype" panose="02040502050505030304" pitchFamily="18" charset="0"/>
                <a:ea typeface="Aptos" panose="020B0004020202020204" pitchFamily="34" charset="0"/>
                <a:cs typeface="Times New Roman" panose="02020603050405020304" pitchFamily="18" charset="0"/>
              </a:rPr>
              <a:t>Your Troop Cookie Site links will help your troop make sales online instead of, or in addition to, your regular in person cookie booths. Setting up the troop site will also allow Girl Scout’s to take payment on behalf of the troop using the Digital Cookie mobile app at cookie booths.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Palatino Linotype" panose="02040502050505030304" pitchFamily="18" charset="0"/>
              <a:ea typeface="Aptos" panose="020B0004020202020204" pitchFamily="34" charset="0"/>
              <a:cs typeface="Times New Roman" panose="02020603050405020304" pitchFamily="18" charset="0"/>
            </a:endParaRPr>
          </a:p>
          <a:p>
            <a:r>
              <a:rPr lang="en-US" sz="1200" kern="100" dirty="0">
                <a:effectLst/>
                <a:latin typeface="Palatino Linotype" panose="02040502050505030304" pitchFamily="18" charset="0"/>
                <a:ea typeface="Aptos" panose="020B0004020202020204" pitchFamily="34" charset="0"/>
                <a:cs typeface="Times New Roman" panose="02020603050405020304" pitchFamily="18" charset="0"/>
              </a:rPr>
              <a:t>The following slides will walk you through setting up your troop site. </a:t>
            </a:r>
            <a:endParaRPr lang="en-US" dirty="0"/>
          </a:p>
        </p:txBody>
      </p:sp>
      <p:sp>
        <p:nvSpPr>
          <p:cNvPr id="4" name="Slide Number Placeholder 3"/>
          <p:cNvSpPr>
            <a:spLocks noGrp="1"/>
          </p:cNvSpPr>
          <p:nvPr>
            <p:ph type="sldNum" sz="quarter" idx="5"/>
          </p:nvPr>
        </p:nvSpPr>
        <p:spPr/>
        <p:txBody>
          <a:bodyPr/>
          <a:lstStyle/>
          <a:p>
            <a:fld id="{3CE0D451-6D21-4CC6-AD5A-07528F572FFA}" type="slidenum">
              <a:rPr lang="en-US" smtClean="0"/>
              <a:t>13</a:t>
            </a:fld>
            <a:endParaRPr lang="en-US"/>
          </a:p>
        </p:txBody>
      </p:sp>
    </p:spTree>
    <p:extLst>
      <p:ext uri="{BB962C8B-B14F-4D97-AF65-F5344CB8AC3E}">
        <p14:creationId xmlns:p14="http://schemas.microsoft.com/office/powerpoint/2010/main" val="814337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i="1" kern="100" dirty="0">
                <a:effectLst/>
                <a:latin typeface="Palatino Linotype" panose="02040502050505030304" pitchFamily="18" charset="0"/>
                <a:ea typeface="Aptos" panose="020B0004020202020204" pitchFamily="34" charset="0"/>
                <a:cs typeface="Times New Roman" panose="02020603050405020304" pitchFamily="18" charset="0"/>
              </a:rPr>
              <a:t>Script:</a:t>
            </a:r>
            <a:endParaRPr lang="en-US" sz="1100" kern="100" dirty="0">
              <a:effectLst/>
              <a:latin typeface="Palatino Linotype" panose="02040502050505030304" pitchFamily="18"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You can activate your troop site in four steps: </a:t>
            </a:r>
          </a:p>
          <a:p>
            <a:pPr marL="0" marR="0">
              <a:lnSpc>
                <a:spcPct val="107000"/>
              </a:lnSpc>
              <a:spcBef>
                <a:spcPts val="0"/>
              </a:spcBef>
              <a:spcAft>
                <a:spcPts val="800"/>
              </a:spcAft>
            </a:pP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Step 1: click the Get Started button. This button is only on the dashboard prior to the site being activated. </a:t>
            </a:r>
          </a:p>
          <a:p>
            <a:pPr marL="0" marR="0">
              <a:lnSpc>
                <a:spcPct val="107000"/>
              </a:lnSpc>
              <a:spcBef>
                <a:spcPts val="0"/>
              </a:spcBef>
              <a:spcAft>
                <a:spcPts val="800"/>
              </a:spcAft>
            </a:pP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Step 2: Select a Troop Site Lead, if your troop has multiple volunteers, you will select which volunteer will be the “site lead” from the drop down. The Troop site lead will be responsible for working with the Girl Scouts in the troop to set up the troop site and will have access to the troop site’s home page similar to a Girl Scout’s home page. </a:t>
            </a:r>
          </a:p>
          <a:p>
            <a:pPr marL="0" marR="0">
              <a:lnSpc>
                <a:spcPct val="107000"/>
              </a:lnSpc>
              <a:spcBef>
                <a:spcPts val="0"/>
              </a:spcBef>
              <a:spcAft>
                <a:spcPts val="800"/>
              </a:spcAft>
            </a:pP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Step 3: Once you save the troop site lead, if you choose yourself, you will see the Set Up Your Site button on the dashboard. If you assigned a different volunteer to be the site lead, the next time they log into Digital Cookie they will see the Set Up Your Site button on the troop dashboard. </a:t>
            </a:r>
          </a:p>
          <a:p>
            <a:pPr marL="0" marR="0">
              <a:lnSpc>
                <a:spcPct val="107000"/>
              </a:lnSpc>
              <a:spcBef>
                <a:spcPts val="0"/>
              </a:spcBef>
              <a:spcAft>
                <a:spcPts val="800"/>
              </a:spcAft>
            </a:pP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Step 4: After clicking the Set Up Your Site button, you will be taken to the Registration page where you can Activate the troop site. If you have Girl Scouts in your household, you will see the here too. After Clicking the Activate button, you will be able to click the Access Site button. This will take you to the troop site and you will be ready to set up the site. </a:t>
            </a:r>
          </a:p>
          <a:p>
            <a:pPr marL="0" marR="0">
              <a:lnSpc>
                <a:spcPct val="107000"/>
              </a:lnSpc>
              <a:spcBef>
                <a:spcPts val="0"/>
              </a:spcBef>
              <a:spcAft>
                <a:spcPts val="800"/>
              </a:spcAft>
            </a:pPr>
            <a:endParaRPr lang="en-US" sz="1100" kern="100" dirty="0">
              <a:effectLst/>
              <a:latin typeface="Palatino Linotype" panose="02040502050505030304" pitchFamily="18"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E0D451-6D21-4CC6-AD5A-07528F572FFA}" type="slidenum">
              <a:rPr lang="en-US" smtClean="0"/>
              <a:t>14</a:t>
            </a:fld>
            <a:endParaRPr lang="en-US"/>
          </a:p>
        </p:txBody>
      </p:sp>
    </p:spTree>
    <p:extLst>
      <p:ext uri="{BB962C8B-B14F-4D97-AF65-F5344CB8AC3E}">
        <p14:creationId xmlns:p14="http://schemas.microsoft.com/office/powerpoint/2010/main" val="423284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few slides will cover how volunteers can use the Orders page. </a:t>
            </a:r>
          </a:p>
        </p:txBody>
      </p:sp>
      <p:sp>
        <p:nvSpPr>
          <p:cNvPr id="4" name="Slide Number Placeholder 3"/>
          <p:cNvSpPr>
            <a:spLocks noGrp="1"/>
          </p:cNvSpPr>
          <p:nvPr>
            <p:ph type="sldNum" sz="quarter" idx="5"/>
          </p:nvPr>
        </p:nvSpPr>
        <p:spPr/>
        <p:txBody>
          <a:bodyPr/>
          <a:lstStyle/>
          <a:p>
            <a:fld id="{3CE0D451-6D21-4CC6-AD5A-07528F572FFA}" type="slidenum">
              <a:rPr lang="en-US" smtClean="0"/>
              <a:t>15</a:t>
            </a:fld>
            <a:endParaRPr lang="en-US"/>
          </a:p>
        </p:txBody>
      </p:sp>
    </p:spTree>
    <p:extLst>
      <p:ext uri="{BB962C8B-B14F-4D97-AF65-F5344CB8AC3E}">
        <p14:creationId xmlns:p14="http://schemas.microsoft.com/office/powerpoint/2010/main" val="3922948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0" i="1" baseline="0" dirty="0">
                <a:latin typeface="Palatino Linotype" panose="02040502050505030304" pitchFamily="18" charset="0"/>
              </a:rPr>
              <a:t>Script:</a:t>
            </a:r>
          </a:p>
          <a:p>
            <a:pPr marL="0" indent="0">
              <a:buFont typeface="Arial" panose="020B0604020202020204" pitchFamily="34" charset="0"/>
              <a:buNone/>
            </a:pPr>
            <a:r>
              <a:rPr lang="en-US" sz="900" baseline="0" dirty="0">
                <a:latin typeface="Palatino Linotype" panose="02040502050505030304" pitchFamily="18" charset="0"/>
              </a:rPr>
              <a:t>The “Orders” tab allows you to lookup orders that were placed for all the Girl Scout’s in your troop as well as refund in-person delivery, donation, an cookies-in-hand orders (orders placed on mobile app).</a:t>
            </a:r>
          </a:p>
          <a:p>
            <a:pPr marL="0" marR="0" indent="0">
              <a:spcBef>
                <a:spcPts val="600"/>
              </a:spcBef>
              <a:spcAft>
                <a:spcPts val="0"/>
              </a:spcAft>
              <a:buFont typeface="Arial" panose="020B0604020202020204" pitchFamily="34" charset="0"/>
              <a:buNone/>
            </a:pPr>
            <a:r>
              <a:rPr lang="en-US" sz="900" dirty="0">
                <a:effectLst/>
                <a:latin typeface="Palatino Linotype" panose="02040502050505030304" pitchFamily="18" charset="0"/>
                <a:ea typeface="MS Mincho" panose="02020609040205080304" pitchFamily="49" charset="-128"/>
                <a:cs typeface="Arial" panose="020B0604020202020204" pitchFamily="34" charset="0"/>
              </a:rPr>
              <a:t>Once you are on the Orders page, you can look up the order a few different ways. The recommended lookup options are Customer Order #, Customer Email address, Parent Email Address, Girl Name (first and last), or Customer Name (first and last, min 2 letters). Using more than one can cause the results to not appear properly. You can also narrow down the orders by selecting the Order Status, Payment Status, or Order Type. </a:t>
            </a:r>
          </a:p>
          <a:p>
            <a:pPr marL="0" marR="0" indent="0">
              <a:spcBef>
                <a:spcPts val="600"/>
              </a:spcBef>
              <a:spcAft>
                <a:spcPts val="0"/>
              </a:spcAft>
              <a:buFont typeface="Arial" panose="020B0604020202020204" pitchFamily="34" charset="0"/>
              <a:buNone/>
            </a:pP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0" marR="0" indent="0">
              <a:spcBef>
                <a:spcPts val="600"/>
              </a:spcBef>
              <a:spcAft>
                <a:spcPts val="0"/>
              </a:spcAft>
              <a:buFont typeface="Arial" panose="020B0604020202020204" pitchFamily="34" charset="0"/>
              <a:buNone/>
            </a:pPr>
            <a:r>
              <a:rPr lang="en-US" sz="900" dirty="0">
                <a:effectLst/>
                <a:latin typeface="Palatino Linotype" panose="02040502050505030304" pitchFamily="18" charset="0"/>
                <a:ea typeface="MS Mincho" panose="02020609040205080304" pitchFamily="49" charset="-128"/>
                <a:cs typeface="Arial" panose="020B0604020202020204" pitchFamily="34" charset="0"/>
              </a:rPr>
              <a:t>After entering the information and clicking Search, the order or orders will appear in the search. From here you can quickly see some of the order details. To see the specific order details, click the order number.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16</a:t>
            </a:fld>
            <a:endParaRPr lang="en-US" dirty="0"/>
          </a:p>
        </p:txBody>
      </p:sp>
    </p:spTree>
    <p:extLst>
      <p:ext uri="{BB962C8B-B14F-4D97-AF65-F5344CB8AC3E}">
        <p14:creationId xmlns:p14="http://schemas.microsoft.com/office/powerpoint/2010/main" val="1262114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Script: </a:t>
            </a:r>
          </a:p>
          <a:p>
            <a:r>
              <a:rPr lang="en-US" dirty="0"/>
              <a:t>The Order Details page has the full details of the order including order type, parent action, and customer information. </a:t>
            </a:r>
          </a:p>
          <a:p>
            <a:endParaRPr lang="en-US" dirty="0"/>
          </a:p>
        </p:txBody>
      </p:sp>
      <p:sp>
        <p:nvSpPr>
          <p:cNvPr id="4" name="Slide Number Placeholder 3"/>
          <p:cNvSpPr>
            <a:spLocks noGrp="1"/>
          </p:cNvSpPr>
          <p:nvPr>
            <p:ph type="sldNum" sz="quarter" idx="5"/>
          </p:nvPr>
        </p:nvSpPr>
        <p:spPr/>
        <p:txBody>
          <a:bodyPr/>
          <a:lstStyle/>
          <a:p>
            <a:fld id="{3CE0D451-6D21-4CC6-AD5A-07528F572FFA}" type="slidenum">
              <a:rPr lang="en-US" smtClean="0"/>
              <a:t>17</a:t>
            </a:fld>
            <a:endParaRPr lang="en-US"/>
          </a:p>
        </p:txBody>
      </p:sp>
    </p:spTree>
    <p:extLst>
      <p:ext uri="{BB962C8B-B14F-4D97-AF65-F5344CB8AC3E}">
        <p14:creationId xmlns:p14="http://schemas.microsoft.com/office/powerpoint/2010/main" val="1481330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Script: </a:t>
            </a:r>
          </a:p>
          <a:p>
            <a:r>
              <a:rPr lang="en-US" dirty="0"/>
              <a:t>The bottom half of the Orders Detail page lists the variety of cookies and how much the customer paid, payment status, and if it was a shipped order, you would see the fulfillment status. </a:t>
            </a:r>
          </a:p>
          <a:p>
            <a:endParaRPr lang="en-US" dirty="0"/>
          </a:p>
        </p:txBody>
      </p:sp>
      <p:sp>
        <p:nvSpPr>
          <p:cNvPr id="4" name="Slide Number Placeholder 3"/>
          <p:cNvSpPr>
            <a:spLocks noGrp="1"/>
          </p:cNvSpPr>
          <p:nvPr>
            <p:ph type="sldNum" sz="quarter" idx="5"/>
          </p:nvPr>
        </p:nvSpPr>
        <p:spPr/>
        <p:txBody>
          <a:bodyPr/>
          <a:lstStyle/>
          <a:p>
            <a:fld id="{3CE0D451-6D21-4CC6-AD5A-07528F572FFA}" type="slidenum">
              <a:rPr lang="en-US" smtClean="0"/>
              <a:t>18</a:t>
            </a:fld>
            <a:endParaRPr lang="en-US"/>
          </a:p>
        </p:txBody>
      </p:sp>
    </p:spTree>
    <p:extLst>
      <p:ext uri="{BB962C8B-B14F-4D97-AF65-F5344CB8AC3E}">
        <p14:creationId xmlns:p14="http://schemas.microsoft.com/office/powerpoint/2010/main" val="2816362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slide will cover the My Troop Orders page.</a:t>
            </a:r>
            <a:endParaRPr lang="en-US" sz="1200" baseline="0" dirty="0">
              <a:latin typeface="Palatino Linotype" panose="02040502050505030304" pitchFamily="18" charset="0"/>
            </a:endParaRPr>
          </a:p>
          <a:p>
            <a:endParaRPr lang="en-US" dirty="0"/>
          </a:p>
        </p:txBody>
      </p:sp>
      <p:sp>
        <p:nvSpPr>
          <p:cNvPr id="4" name="Slide Number Placeholder 3"/>
          <p:cNvSpPr>
            <a:spLocks noGrp="1"/>
          </p:cNvSpPr>
          <p:nvPr>
            <p:ph type="sldNum" sz="quarter" idx="5"/>
          </p:nvPr>
        </p:nvSpPr>
        <p:spPr/>
        <p:txBody>
          <a:bodyPr/>
          <a:lstStyle/>
          <a:p>
            <a:fld id="{3CE0D451-6D21-4CC6-AD5A-07528F572FFA}" type="slidenum">
              <a:rPr lang="en-US" smtClean="0"/>
              <a:t>19</a:t>
            </a:fld>
            <a:endParaRPr lang="en-US"/>
          </a:p>
        </p:txBody>
      </p:sp>
    </p:spTree>
    <p:extLst>
      <p:ext uri="{BB962C8B-B14F-4D97-AF65-F5344CB8AC3E}">
        <p14:creationId xmlns:p14="http://schemas.microsoft.com/office/powerpoint/2010/main" val="3272900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i="1" baseline="0" dirty="0">
                <a:latin typeface="Palatino Linotype" panose="02040502050505030304" pitchFamily="18" charset="0"/>
              </a:rPr>
              <a:t>Script:</a:t>
            </a:r>
          </a:p>
          <a:p>
            <a:r>
              <a:rPr lang="en-US" sz="900" baseline="0" dirty="0">
                <a:latin typeface="Palatino Linotype" panose="02040502050505030304" pitchFamily="18" charset="0"/>
              </a:rPr>
              <a:t>This page works the same as the Girl Scout orders page. You can approve/decline Girl Scout delivery orders as well as pickup orders. When you approve a pickup order, it moves down to the Orders to pick up section. </a:t>
            </a:r>
          </a:p>
          <a:p>
            <a:pPr marL="0" indent="0">
              <a:buFont typeface="Arial" panose="020B0604020202020204" pitchFamily="34" charset="0"/>
              <a:buNone/>
            </a:pPr>
            <a:r>
              <a:rPr lang="en-US" sz="900" baseline="0" dirty="0">
                <a:latin typeface="Palatino Linotype" panose="02040502050505030304" pitchFamily="18" charset="0"/>
              </a:rPr>
              <a:t>Here you can export a list or find additional details on each order to prepare them for pick up. Once they are picked up, you can mark them as such in this section as well. </a:t>
            </a:r>
          </a:p>
          <a:p>
            <a:pPr marL="0" indent="0">
              <a:buFont typeface="Arial" panose="020B0604020202020204" pitchFamily="34" charset="0"/>
              <a:buNone/>
            </a:pPr>
            <a:r>
              <a:rPr lang="en-US" sz="900" baseline="0" dirty="0">
                <a:latin typeface="Palatino Linotype" panose="02040502050505030304" pitchFamily="18" charset="0"/>
              </a:rPr>
              <a:t>Once the order is complete it moves down to the bottom “completed” section, where you will find shipped and donation only orders placed for your troop. The greyed-out orders are canceled/declined orders. </a:t>
            </a:r>
          </a:p>
          <a:p>
            <a:pPr marL="514342" lvl="1" indent="-171450">
              <a:buFont typeface="Courier New" panose="02070309020205020404" pitchFamily="49" charset="0"/>
              <a:buChar char="o"/>
            </a:pPr>
            <a:endParaRPr lang="en-US" sz="900" baseline="0" dirty="0">
              <a:latin typeface="Palatino Linotype" panose="02040502050505030304" pitchFamily="18" charset="0"/>
            </a:endParaRPr>
          </a:p>
        </p:txBody>
      </p:sp>
      <p:sp>
        <p:nvSpPr>
          <p:cNvPr id="4" name="Slide Number Placeholder 3"/>
          <p:cNvSpPr>
            <a:spLocks noGrp="1"/>
          </p:cNvSpPr>
          <p:nvPr>
            <p:ph type="sldNum" sz="quarter" idx="10"/>
          </p:nvPr>
        </p:nvSpPr>
        <p:spPr/>
        <p:txBody>
          <a:bodyPr/>
          <a:lstStyle/>
          <a:p>
            <a:fld id="{9B5DB782-5051-4D47-884F-4E041568556D}" type="slidenum">
              <a:rPr lang="en-US" smtClean="0"/>
              <a:t>20</a:t>
            </a:fld>
            <a:endParaRPr lang="en-US" dirty="0"/>
          </a:p>
        </p:txBody>
      </p:sp>
    </p:spTree>
    <p:extLst>
      <p:ext uri="{BB962C8B-B14F-4D97-AF65-F5344CB8AC3E}">
        <p14:creationId xmlns:p14="http://schemas.microsoft.com/office/powerpoint/2010/main" val="3039482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slide will cover the Cheers page.</a:t>
            </a:r>
            <a:endParaRPr lang="en-US" sz="1200" baseline="0" dirty="0">
              <a:latin typeface="Palatino Linotype" panose="02040502050505030304" pitchFamily="18" charset="0"/>
            </a:endParaRPr>
          </a:p>
          <a:p>
            <a:endParaRPr lang="en-US" dirty="0"/>
          </a:p>
        </p:txBody>
      </p:sp>
      <p:sp>
        <p:nvSpPr>
          <p:cNvPr id="4" name="Slide Number Placeholder 3"/>
          <p:cNvSpPr>
            <a:spLocks noGrp="1"/>
          </p:cNvSpPr>
          <p:nvPr>
            <p:ph type="sldNum" sz="quarter" idx="5"/>
          </p:nvPr>
        </p:nvSpPr>
        <p:spPr/>
        <p:txBody>
          <a:bodyPr/>
          <a:lstStyle/>
          <a:p>
            <a:fld id="{3CE0D451-6D21-4CC6-AD5A-07528F572FFA}" type="slidenum">
              <a:rPr lang="en-US" smtClean="0"/>
              <a:t>21</a:t>
            </a:fld>
            <a:endParaRPr lang="en-US"/>
          </a:p>
        </p:txBody>
      </p:sp>
    </p:spTree>
    <p:extLst>
      <p:ext uri="{BB962C8B-B14F-4D97-AF65-F5344CB8AC3E}">
        <p14:creationId xmlns:p14="http://schemas.microsoft.com/office/powerpoint/2010/main" val="3704063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Script: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Digital Cookie? </a:t>
            </a:r>
          </a:p>
          <a:p>
            <a:endParaRPr lang="en-US" dirty="0"/>
          </a:p>
        </p:txBody>
      </p:sp>
      <p:sp>
        <p:nvSpPr>
          <p:cNvPr id="4" name="Slide Number Placeholder 3"/>
          <p:cNvSpPr>
            <a:spLocks noGrp="1"/>
          </p:cNvSpPr>
          <p:nvPr>
            <p:ph type="sldNum" sz="quarter" idx="5"/>
          </p:nvPr>
        </p:nvSpPr>
        <p:spPr/>
        <p:txBody>
          <a:bodyPr/>
          <a:lstStyle/>
          <a:p>
            <a:fld id="{3CE0D451-6D21-4CC6-AD5A-07528F572FFA}" type="slidenum">
              <a:rPr lang="en-US" smtClean="0"/>
              <a:t>4</a:t>
            </a:fld>
            <a:endParaRPr lang="en-US"/>
          </a:p>
        </p:txBody>
      </p:sp>
    </p:spTree>
    <p:extLst>
      <p:ext uri="{BB962C8B-B14F-4D97-AF65-F5344CB8AC3E}">
        <p14:creationId xmlns:p14="http://schemas.microsoft.com/office/powerpoint/2010/main" val="2124846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r>
              <a:rPr lang="en-US" sz="900" i="1" dirty="0">
                <a:effectLst/>
                <a:latin typeface="Palatino Linotype" panose="02040502050505030304" pitchFamily="18" charset="0"/>
                <a:ea typeface="MS Mincho" panose="02020609040205080304" pitchFamily="49" charset="-128"/>
                <a:cs typeface="Times New Roman" panose="02020603050405020304" pitchFamily="18" charset="0"/>
              </a:rPr>
              <a:t>Script:</a:t>
            </a:r>
          </a:p>
          <a:p>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Troop Volunteers can send the Girl Scouts in their troop cheers the same way troop members can send them to each other.  The difference is that Girl Scouts can’t cheer back to volunteers. </a:t>
            </a:r>
          </a:p>
          <a:p>
            <a:pPr marL="0" marR="0">
              <a:spcBef>
                <a:spcPts val="600"/>
              </a:spcBef>
              <a:spcAft>
                <a:spcPts val="0"/>
              </a:spcAft>
            </a:pPr>
            <a:r>
              <a:rPr lang="en-US" sz="900" b="0" dirty="0">
                <a:effectLst/>
                <a:latin typeface="Palatino Linotype" panose="02040502050505030304" pitchFamily="18" charset="0"/>
                <a:ea typeface="MS Mincho" panose="02020609040205080304" pitchFamily="49" charset="-128"/>
                <a:cs typeface="Times New Roman" panose="02020603050405020304" pitchFamily="18" charset="0"/>
              </a:rPr>
              <a:t>On the Cheer’s page, you</a:t>
            </a:r>
            <a:r>
              <a:rPr lang="en-US" sz="900" b="0" dirty="0">
                <a:effectLst/>
                <a:latin typeface="Palatino Linotype" panose="02040502050505030304" pitchFamily="18" charset="0"/>
                <a:ea typeface="MS Mincho" panose="02020609040205080304" pitchFamily="49" charset="-128"/>
                <a:cs typeface="Arial" panose="020B0604020202020204" pitchFamily="34" charset="0"/>
              </a:rPr>
              <a:t> can see the Girl Scouts in your troop and the percentage of sales towards their goal. </a:t>
            </a:r>
            <a:r>
              <a:rPr lang="en-US" sz="900" b="0" dirty="0">
                <a:effectLst/>
                <a:latin typeface="Palatino Linotype" panose="02040502050505030304" pitchFamily="18" charset="0"/>
                <a:ea typeface="MS Mincho" panose="02020609040205080304" pitchFamily="49" charset="-128"/>
                <a:cs typeface="Times New Roman" panose="02020603050405020304" pitchFamily="18" charset="0"/>
              </a:rPr>
              <a:t>You can </a:t>
            </a:r>
            <a:r>
              <a:rPr lang="en-US" sz="900" b="0" dirty="0">
                <a:effectLst/>
                <a:latin typeface="Palatino Linotype" panose="02040502050505030304" pitchFamily="18" charset="0"/>
                <a:ea typeface="MS Mincho" panose="02020609040205080304" pitchFamily="49" charset="-128"/>
                <a:cs typeface="Arial" panose="020B0604020202020204" pitchFamily="34" charset="0"/>
              </a:rPr>
              <a:t>click the “Pick a cheer to send” drop down next to the name of the Girl Scout you wish to cheer.</a:t>
            </a:r>
            <a:endParaRPr lang="en-US" sz="900" b="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900" b="0" dirty="0">
                <a:effectLst/>
                <a:latin typeface="Palatino Linotype" panose="02040502050505030304" pitchFamily="18" charset="0"/>
                <a:ea typeface="MS Mincho" panose="02020609040205080304" pitchFamily="49" charset="-128"/>
                <a:cs typeface="Arial" panose="020B0604020202020204" pitchFamily="34" charset="0"/>
              </a:rPr>
              <a:t>Then you</a:t>
            </a:r>
            <a:r>
              <a:rPr lang="en-US" sz="900" dirty="0">
                <a:effectLst/>
                <a:latin typeface="Palatino Linotype" panose="02040502050505030304" pitchFamily="18" charset="0"/>
                <a:ea typeface="MS Mincho" panose="02020609040205080304" pitchFamily="49" charset="-128"/>
                <a:cs typeface="Arial" panose="020B0604020202020204" pitchFamily="34" charset="0"/>
              </a:rPr>
              <a:t> will see a choice of .gif images and short messages to send. As you select the message and image you will see a preview of the cheer and then can click “Send this Cheer.” </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 Girl Scout will get a notification the next time she logs in on her Dashboard that she received a cheer. Don’t forget Girl Scouts are unable to send a Cheer back to volunteers or customers.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22</a:t>
            </a:fld>
            <a:endParaRPr lang="en-US" dirty="0"/>
          </a:p>
        </p:txBody>
      </p:sp>
    </p:spTree>
    <p:extLst>
      <p:ext uri="{BB962C8B-B14F-4D97-AF65-F5344CB8AC3E}">
        <p14:creationId xmlns:p14="http://schemas.microsoft.com/office/powerpoint/2010/main" val="31203862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slide will cover the Booth Pickup page.</a:t>
            </a:r>
            <a:endParaRPr lang="en-US" sz="1200" baseline="0" dirty="0">
              <a:latin typeface="Palatino Linotype" panose="02040502050505030304" pitchFamily="18" charset="0"/>
            </a:endParaRPr>
          </a:p>
          <a:p>
            <a:endParaRPr lang="en-US" dirty="0"/>
          </a:p>
        </p:txBody>
      </p:sp>
      <p:sp>
        <p:nvSpPr>
          <p:cNvPr id="4" name="Slide Number Placeholder 3"/>
          <p:cNvSpPr>
            <a:spLocks noGrp="1"/>
          </p:cNvSpPr>
          <p:nvPr>
            <p:ph type="sldNum" sz="quarter" idx="5"/>
          </p:nvPr>
        </p:nvSpPr>
        <p:spPr/>
        <p:txBody>
          <a:bodyPr/>
          <a:lstStyle/>
          <a:p>
            <a:fld id="{3CE0D451-6D21-4CC6-AD5A-07528F572FFA}" type="slidenum">
              <a:rPr lang="en-US" smtClean="0"/>
              <a:t>23</a:t>
            </a:fld>
            <a:endParaRPr lang="en-US"/>
          </a:p>
        </p:txBody>
      </p:sp>
    </p:spTree>
    <p:extLst>
      <p:ext uri="{BB962C8B-B14F-4D97-AF65-F5344CB8AC3E}">
        <p14:creationId xmlns:p14="http://schemas.microsoft.com/office/powerpoint/2010/main" val="295167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a:spcBef>
                <a:spcPts val="600"/>
              </a:spcBef>
              <a:spcAft>
                <a:spcPts val="0"/>
              </a:spcAft>
            </a:pPr>
            <a:r>
              <a:rPr lang="en-US" sz="900" i="1" dirty="0">
                <a:effectLst/>
                <a:latin typeface="Palatino Linotype" panose="02040502050505030304" pitchFamily="18" charset="0"/>
                <a:ea typeface="MS Mincho" panose="02020609040205080304" pitchFamily="49" charset="-128"/>
                <a:cs typeface="Arial" panose="020B0604020202020204" pitchFamily="34" charset="0"/>
              </a:rPr>
              <a:t>Script: </a:t>
            </a:r>
          </a:p>
          <a:p>
            <a:pPr marL="0" marR="0">
              <a:spcBef>
                <a:spcPts val="600"/>
              </a:spcBef>
              <a:spcAft>
                <a:spcPts val="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Your Booth Pickup page where you can add the option for customers to place an order online and pick it up at your troop’s upcoming cookie booth. </a:t>
            </a:r>
          </a:p>
          <a:p>
            <a:pPr marL="0" marR="0" indent="0">
              <a:spcBef>
                <a:spcPts val="600"/>
              </a:spcBef>
              <a:spcAft>
                <a:spcPts val="0"/>
              </a:spcAft>
              <a:buFont typeface="Arial" panose="020B0604020202020204" pitchFamily="34" charset="0"/>
              <a:buNone/>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To activate that option for your troop customers, there are just a few steps to set up that option using the cookie booths you have signed up for.</a:t>
            </a:r>
          </a:p>
          <a:p>
            <a:pPr marL="0" marR="0" indent="0">
              <a:spcBef>
                <a:spcPts val="600"/>
              </a:spcBef>
              <a:spcAft>
                <a:spcPts val="0"/>
              </a:spcAft>
              <a:buFont typeface="Arial" panose="020B0604020202020204" pitchFamily="34" charset="0"/>
              <a:buNone/>
            </a:pPr>
            <a:r>
              <a:rPr lang="en-US" sz="900" dirty="0">
                <a:effectLst/>
                <a:latin typeface="Palatino Linotype" panose="02040502050505030304" pitchFamily="18" charset="0"/>
                <a:ea typeface="MS Mincho" panose="02020609040205080304" pitchFamily="49" charset="-128"/>
                <a:cs typeface="Arial" panose="020B0604020202020204" pitchFamily="34" charset="0"/>
              </a:rPr>
              <a:t>Start by selecting an existing cookie booth from your list by clicking on “Add pick up option”</a:t>
            </a:r>
          </a:p>
          <a:p>
            <a:pPr marL="0" marR="0" indent="0">
              <a:spcBef>
                <a:spcPts val="600"/>
              </a:spcBef>
              <a:spcAft>
                <a:spcPts val="0"/>
              </a:spcAft>
              <a:buFont typeface="Arial" panose="020B0604020202020204" pitchFamily="34" charset="0"/>
              <a:buNone/>
            </a:pPr>
            <a:r>
              <a:rPr lang="en-US" sz="900" dirty="0">
                <a:effectLst/>
                <a:latin typeface="Palatino Linotype" panose="02040502050505030304" pitchFamily="18" charset="0"/>
                <a:ea typeface="MS Mincho" panose="02020609040205080304" pitchFamily="49" charset="-128"/>
                <a:cs typeface="Arial" panose="020B0604020202020204" pitchFamily="34" charset="0"/>
              </a:rPr>
              <a:t>Once you have selected a booth to add a pickup option for customers to, you will need to enter a few details about when the customer will see that pickup location as an option.</a:t>
            </a:r>
          </a:p>
          <a:p>
            <a:pPr marL="0" marR="0" indent="0">
              <a:spcBef>
                <a:spcPts val="600"/>
              </a:spcBef>
              <a:spcAft>
                <a:spcPts val="0"/>
              </a:spcAft>
              <a:buFont typeface="Arial" panose="020B0604020202020204" pitchFamily="34" charset="0"/>
              <a:buNone/>
            </a:pPr>
            <a:r>
              <a:rPr lang="en-US" sz="900" dirty="0">
                <a:solidFill>
                  <a:srgbClr val="FF0000"/>
                </a:solidFill>
                <a:effectLst/>
                <a:latin typeface="Palatino Linotype" panose="02040502050505030304" pitchFamily="18" charset="0"/>
                <a:ea typeface="MS Mincho" panose="02020609040205080304" pitchFamily="49" charset="-128"/>
                <a:cs typeface="Arial" panose="020B0604020202020204" pitchFamily="34" charset="0"/>
              </a:rPr>
              <a:t>NOTE! </a:t>
            </a:r>
            <a:r>
              <a:rPr lang="en-US" sz="900" dirty="0">
                <a:effectLst/>
                <a:latin typeface="Palatino Linotype" panose="02040502050505030304" pitchFamily="18" charset="0"/>
                <a:ea typeface="MS Mincho" panose="02020609040205080304" pitchFamily="49" charset="-128"/>
                <a:cs typeface="Arial" panose="020B0604020202020204" pitchFamily="34" charset="0"/>
              </a:rPr>
              <a:t>Consider ending that option 12-24 hours before the booth sale will begin so you have time to review and approve all orders. If you have concerns about inventory for pickup orders, consider ending the option even earlier so you can secure the necessary product for the orders.</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indent="0">
              <a:spcBef>
                <a:spcPts val="600"/>
              </a:spcBef>
              <a:spcAft>
                <a:spcPts val="0"/>
              </a:spcAft>
              <a:buFont typeface="Arial" panose="020B0604020202020204" pitchFamily="34" charset="0"/>
              <a:buNone/>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you need to edit or delete your pickup locations, you can view your list of pickup locations and edit or delete them.</a:t>
            </a:r>
          </a:p>
          <a:p>
            <a:pPr marL="0" marR="0" indent="0">
              <a:spcBef>
                <a:spcPts val="600"/>
              </a:spcBef>
              <a:spcAft>
                <a:spcPts val="0"/>
              </a:spcAft>
              <a:buFont typeface="Arial" panose="020B0604020202020204" pitchFamily="34" charset="0"/>
              <a:buNone/>
            </a:pPr>
            <a:r>
              <a:rPr lang="en-US" sz="900" b="1" dirty="0">
                <a:solidFill>
                  <a:srgbClr val="000000"/>
                </a:solidFill>
                <a:effectLst/>
                <a:latin typeface="Palatino Linotype" panose="02040502050505030304" pitchFamily="18" charset="0"/>
                <a:ea typeface="MS Mincho" panose="02020609040205080304" pitchFamily="49" charset="-128"/>
                <a:cs typeface="Arial" panose="020B0604020202020204" pitchFamily="34" charset="0"/>
              </a:rPr>
              <a:t>Important!</a:t>
            </a:r>
            <a:r>
              <a:rPr lang="en-US" sz="900" dirty="0">
                <a:solidFill>
                  <a:srgbClr val="000000"/>
                </a:solidFill>
                <a:effectLst/>
                <a:latin typeface="Palatino Linotype" panose="02040502050505030304" pitchFamily="18" charset="0"/>
                <a:ea typeface="MS Mincho" panose="02020609040205080304" pitchFamily="49" charset="-128"/>
                <a:cs typeface="Arial" panose="020B0604020202020204" pitchFamily="34" charset="0"/>
              </a:rPr>
              <a:t> </a:t>
            </a:r>
            <a:r>
              <a:rPr lang="en-US" sz="900" dirty="0">
                <a:effectLst/>
                <a:latin typeface="Palatino Linotype" panose="02040502050505030304" pitchFamily="18" charset="0"/>
                <a:ea typeface="MS Mincho" panose="02020609040205080304" pitchFamily="49" charset="-128"/>
                <a:cs typeface="Arial" panose="020B0604020202020204" pitchFamily="34" charset="0"/>
              </a:rPr>
              <a:t>If you cancel a booth in the baker’s system, you must delete the booth from here so customers can no longer select it as a pick-up option.</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indent="0">
              <a:spcBef>
                <a:spcPts val="0"/>
              </a:spcBef>
              <a:spcAft>
                <a:spcPts val="0"/>
              </a:spcAft>
              <a:buFont typeface="Arial" panose="020B0604020202020204" pitchFamily="34" charset="0"/>
              <a:buNone/>
            </a:pPr>
            <a:r>
              <a:rPr lang="en-US" sz="900" dirty="0">
                <a:effectLst/>
                <a:latin typeface="Palatino Linotype" panose="02040502050505030304" pitchFamily="18" charset="0"/>
                <a:ea typeface="MS Mincho" panose="02020609040205080304" pitchFamily="49" charset="-128"/>
                <a:cs typeface="Arial" panose="020B0604020202020204" pitchFamily="34" charset="0"/>
              </a:rPr>
              <a:t>Check your orders tab for any orders that were scheduled to be picked up and make alternate arrangements or cancel and refund them</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B5DB782-5051-4D47-884F-4E041568556D}" type="slidenum">
              <a:rPr lang="en-US" smtClean="0"/>
              <a:t>24</a:t>
            </a:fld>
            <a:endParaRPr lang="en-US" dirty="0"/>
          </a:p>
        </p:txBody>
      </p:sp>
    </p:spTree>
    <p:extLst>
      <p:ext uri="{BB962C8B-B14F-4D97-AF65-F5344CB8AC3E}">
        <p14:creationId xmlns:p14="http://schemas.microsoft.com/office/powerpoint/2010/main" val="32042469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25</a:t>
            </a:fld>
            <a:endParaRPr lang="en-US"/>
          </a:p>
        </p:txBody>
      </p:sp>
    </p:spTree>
    <p:extLst>
      <p:ext uri="{BB962C8B-B14F-4D97-AF65-F5344CB8AC3E}">
        <p14:creationId xmlns:p14="http://schemas.microsoft.com/office/powerpoint/2010/main" val="32422686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900" i="1" baseline="0">
                <a:latin typeface="Palatino Linotype" panose="02040502050505030304" pitchFamily="18" charset="0"/>
              </a:rPr>
              <a:t>Script:</a:t>
            </a:r>
          </a:p>
          <a:p>
            <a:pPr marL="171450" indent="-171450">
              <a:buFont typeface="Arial" panose="020B0604020202020204" pitchFamily="34" charset="0"/>
              <a:buChar char="•"/>
            </a:pPr>
            <a:r>
              <a:rPr lang="en-US" sz="900" baseline="0">
                <a:latin typeface="Palatino Linotype" panose="02040502050505030304" pitchFamily="18" charset="0"/>
              </a:rPr>
              <a:t>Customers either receive a link to a Girl Scout’s site from a mutual connection or receive a Girl Scout’s email announcing that cookie season is open. </a:t>
            </a:r>
          </a:p>
          <a:p>
            <a:pPr marL="171450" indent="-171450">
              <a:buFont typeface="Arial" panose="020B0604020202020204" pitchFamily="34" charset="0"/>
              <a:buChar char="•"/>
            </a:pPr>
            <a:r>
              <a:rPr lang="en-US" sz="900" baseline="0">
                <a:latin typeface="Palatino Linotype" panose="02040502050505030304" pitchFamily="18" charset="0"/>
              </a:rPr>
              <a:t>Customers will click the “Order Cookies” link in the email and be taken to the Girl Scout’s Digital Cookie site.</a:t>
            </a:r>
          </a:p>
        </p:txBody>
      </p:sp>
      <p:sp>
        <p:nvSpPr>
          <p:cNvPr id="4" name="Slide Number Placeholder 3"/>
          <p:cNvSpPr>
            <a:spLocks noGrp="1"/>
          </p:cNvSpPr>
          <p:nvPr>
            <p:ph type="sldNum" sz="quarter" idx="10"/>
          </p:nvPr>
        </p:nvSpPr>
        <p:spPr/>
        <p:txBody>
          <a:bodyPr/>
          <a:lstStyle/>
          <a:p>
            <a:fld id="{9B5DB782-5051-4D47-884F-4E041568556D}" type="slidenum">
              <a:rPr lang="en-US" smtClean="0"/>
              <a:t>26</a:t>
            </a:fld>
            <a:endParaRPr lang="en-US"/>
          </a:p>
        </p:txBody>
      </p:sp>
    </p:spTree>
    <p:extLst>
      <p:ext uri="{BB962C8B-B14F-4D97-AF65-F5344CB8AC3E}">
        <p14:creationId xmlns:p14="http://schemas.microsoft.com/office/powerpoint/2010/main" val="1623193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900" i="1" baseline="0" dirty="0">
                <a:latin typeface="Palatino Linotype" panose="02040502050505030304" pitchFamily="18" charset="0"/>
              </a:rPr>
              <a:t>Script:</a:t>
            </a:r>
          </a:p>
          <a:p>
            <a:pPr marL="0" indent="0">
              <a:buFont typeface="Arial" panose="020B0604020202020204" pitchFamily="34" charset="0"/>
              <a:buNone/>
            </a:pPr>
            <a:r>
              <a:rPr lang="en-US" sz="900" i="1" baseline="0" dirty="0">
                <a:latin typeface="Palatino Linotype" panose="02040502050505030304" pitchFamily="18" charset="0"/>
              </a:rPr>
              <a:t>When a customer lands on the Girl Scout’s cookie site, they can see the cookie varieties, read the Girl Scout’s cookie story and see the progress to the Girl Scout’s goal. </a:t>
            </a:r>
          </a:p>
          <a:p>
            <a:pPr marL="171450" indent="-171450">
              <a:buFont typeface="Arial" panose="020B0604020202020204" pitchFamily="34" charset="0"/>
              <a:buChar char="•"/>
            </a:pPr>
            <a:r>
              <a:rPr lang="en-US" sz="900" baseline="0" dirty="0">
                <a:latin typeface="Palatino Linotype" panose="02040502050505030304" pitchFamily="18" charset="0"/>
              </a:rPr>
              <a:t>As customers order packages, the total amount updates. </a:t>
            </a:r>
          </a:p>
          <a:p>
            <a:pPr marL="171450" indent="-171450">
              <a:buFont typeface="Arial" panose="020B0604020202020204" pitchFamily="34" charset="0"/>
              <a:buChar char="•"/>
            </a:pPr>
            <a:r>
              <a:rPr lang="en-US" sz="900" baseline="0" dirty="0">
                <a:latin typeface="Palatino Linotype" panose="02040502050505030304" pitchFamily="18" charset="0"/>
              </a:rPr>
              <a:t>After selecting the cookies, customers will select the delivery method</a:t>
            </a:r>
          </a:p>
          <a:p>
            <a:pPr marL="171450" indent="-171450">
              <a:buFont typeface="Arial" panose="020B0604020202020204" pitchFamily="34" charset="0"/>
              <a:buChar char="•"/>
            </a:pPr>
            <a:r>
              <a:rPr lang="en-US" sz="900" baseline="0" dirty="0">
                <a:latin typeface="Palatino Linotype" panose="02040502050505030304" pitchFamily="18" charset="0"/>
              </a:rPr>
              <a:t>Once customers are satisfied with their order, they will simply click the “Checkout” button.</a:t>
            </a:r>
          </a:p>
        </p:txBody>
      </p:sp>
      <p:sp>
        <p:nvSpPr>
          <p:cNvPr id="4" name="Slide Number Placeholder 3"/>
          <p:cNvSpPr>
            <a:spLocks noGrp="1"/>
          </p:cNvSpPr>
          <p:nvPr>
            <p:ph type="sldNum" sz="quarter" idx="10"/>
          </p:nvPr>
        </p:nvSpPr>
        <p:spPr/>
        <p:txBody>
          <a:bodyPr/>
          <a:lstStyle/>
          <a:p>
            <a:fld id="{9B5DB782-5051-4D47-884F-4E041568556D}" type="slidenum">
              <a:rPr lang="en-US" smtClean="0"/>
              <a:t>27</a:t>
            </a:fld>
            <a:endParaRPr lang="en-US"/>
          </a:p>
        </p:txBody>
      </p:sp>
    </p:spTree>
    <p:extLst>
      <p:ext uri="{BB962C8B-B14F-4D97-AF65-F5344CB8AC3E}">
        <p14:creationId xmlns:p14="http://schemas.microsoft.com/office/powerpoint/2010/main" val="16414013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i="1">
                <a:effectLst/>
                <a:latin typeface="Palatino Linotype" panose="02040502050505030304" pitchFamily="18" charset="0"/>
                <a:ea typeface="MS Mincho" panose="02020609040205080304" pitchFamily="49" charset="-128"/>
                <a:cs typeface="Arial" panose="020B0604020202020204" pitchFamily="34" charset="0"/>
              </a:rPr>
              <a:t>Script: </a:t>
            </a:r>
          </a:p>
          <a:p>
            <a:r>
              <a:rPr lang="en-US" sz="900">
                <a:effectLst/>
                <a:latin typeface="Palatino Linotype" panose="02040502050505030304" pitchFamily="18" charset="0"/>
                <a:ea typeface="MS Mincho" panose="02020609040205080304" pitchFamily="49" charset="-128"/>
                <a:cs typeface="Arial" panose="020B0604020202020204" pitchFamily="34" charset="0"/>
              </a:rPr>
              <a:t>Customers are then taken to a checkout screen to complete basic delivery and billing information.</a:t>
            </a:r>
          </a:p>
          <a:p>
            <a:endParaRPr lang="en-US" sz="900">
              <a:effectLst/>
              <a:latin typeface="Palatino Linotype" panose="02040502050505030304" pitchFamily="18" charset="0"/>
              <a:ea typeface="MS Mincho" panose="02020609040205080304" pitchFamily="49" charset="-128"/>
              <a:cs typeface="Arial" panose="020B0604020202020204" pitchFamily="34" charset="0"/>
            </a:endParaRPr>
          </a:p>
          <a:p>
            <a:pPr marL="0" marR="0">
              <a:spcBef>
                <a:spcPts val="600"/>
              </a:spcBef>
              <a:spcAft>
                <a:spcPts val="0"/>
              </a:spcAft>
            </a:pPr>
            <a:r>
              <a:rPr lang="en-US" sz="900">
                <a:effectLst/>
                <a:latin typeface="Palatino Linotype" panose="02040502050505030304" pitchFamily="18" charset="0"/>
                <a:ea typeface="MS Mincho" panose="02020609040205080304" pitchFamily="49" charset="-128"/>
                <a:cs typeface="Arial" panose="020B0604020202020204" pitchFamily="34" charset="0"/>
              </a:rPr>
              <a:t>The next screens (Order Preferences, Connect with Girl Scouts, and Payment Details) ask customers to:</a:t>
            </a:r>
          </a:p>
          <a:p>
            <a:pPr marL="342900" marR="0" lvl="0" indent="-342900">
              <a:spcBef>
                <a:spcPts val="0"/>
              </a:spcBef>
              <a:spcAft>
                <a:spcPts val="0"/>
              </a:spcAft>
              <a:buFont typeface="Symbol" panose="05050102010706020507" pitchFamily="18" charset="2"/>
              <a:buChar char=""/>
            </a:pPr>
            <a:r>
              <a:rPr lang="en-US" sz="900">
                <a:effectLst/>
                <a:latin typeface="Palatino Linotype" panose="02040502050505030304" pitchFamily="18" charset="0"/>
                <a:ea typeface="MS Mincho" panose="02020609040205080304" pitchFamily="49" charset="-128"/>
                <a:cs typeface="Arial" panose="020B0604020202020204" pitchFamily="34" charset="0"/>
              </a:rPr>
              <a:t>Choose a second option if Girl Scout delivery is not approved.</a:t>
            </a:r>
          </a:p>
          <a:p>
            <a:pPr marL="342900" marR="0" lvl="0" indent="-342900">
              <a:spcBef>
                <a:spcPts val="0"/>
              </a:spcBef>
              <a:spcAft>
                <a:spcPts val="0"/>
              </a:spcAft>
              <a:buFont typeface="Symbol" panose="05050102010706020507" pitchFamily="18" charset="2"/>
              <a:buChar char=""/>
            </a:pPr>
            <a:r>
              <a:rPr lang="en-US" sz="900">
                <a:effectLst/>
                <a:latin typeface="Palatino Linotype" panose="02040502050505030304" pitchFamily="18" charset="0"/>
                <a:ea typeface="MS Mincho" panose="02020609040205080304" pitchFamily="49" charset="-128"/>
                <a:cs typeface="Arial" panose="020B0604020202020204" pitchFamily="34" charset="0"/>
              </a:rPr>
              <a:t>Indicate if they want membership or volunteer information (optional). </a:t>
            </a:r>
          </a:p>
          <a:p>
            <a:pPr marL="342900" marR="0" lvl="0" indent="-342900">
              <a:spcBef>
                <a:spcPts val="0"/>
              </a:spcBef>
              <a:spcAft>
                <a:spcPts val="0"/>
              </a:spcAft>
              <a:buFont typeface="Symbol" panose="05050102010706020507" pitchFamily="18" charset="2"/>
              <a:buChar char=""/>
            </a:pPr>
            <a:r>
              <a:rPr lang="en-US" sz="900">
                <a:effectLst/>
                <a:latin typeface="Palatino Linotype" panose="02040502050505030304" pitchFamily="18" charset="0"/>
                <a:ea typeface="MS Mincho" panose="02020609040205080304" pitchFamily="49" charset="-128"/>
                <a:cs typeface="Arial" panose="020B0604020202020204" pitchFamily="34" charset="0"/>
              </a:rPr>
              <a:t>Share if they were Girl Scouts (optional).</a:t>
            </a:r>
          </a:p>
          <a:p>
            <a:pPr marL="342900" marR="0" lvl="0" indent="-342900">
              <a:spcBef>
                <a:spcPts val="0"/>
              </a:spcBef>
              <a:spcAft>
                <a:spcPts val="0"/>
              </a:spcAft>
              <a:buFont typeface="Symbol" panose="05050102010706020507" pitchFamily="18" charset="2"/>
              <a:buChar char=""/>
            </a:pPr>
            <a:r>
              <a:rPr lang="en-US" sz="900">
                <a:effectLst/>
                <a:latin typeface="Palatino Linotype" panose="02040502050505030304" pitchFamily="18" charset="0"/>
                <a:ea typeface="MS Mincho" panose="02020609040205080304" pitchFamily="49" charset="-128"/>
                <a:cs typeface="Arial" panose="020B0604020202020204" pitchFamily="34" charset="0"/>
              </a:rPr>
              <a:t>Complete credit card information.</a:t>
            </a:r>
          </a:p>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28</a:t>
            </a:fld>
            <a:endParaRPr lang="en-US"/>
          </a:p>
        </p:txBody>
      </p:sp>
    </p:spTree>
    <p:extLst>
      <p:ext uri="{BB962C8B-B14F-4D97-AF65-F5344CB8AC3E}">
        <p14:creationId xmlns:p14="http://schemas.microsoft.com/office/powerpoint/2010/main" val="27258251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900" i="1">
                <a:effectLst/>
                <a:latin typeface="Palatino Linotype"/>
                <a:ea typeface="MS Mincho"/>
                <a:cs typeface="Arial" panose="020B0604020202020204" pitchFamily="34" charset="0"/>
              </a:rPr>
              <a:t>Script:</a:t>
            </a:r>
          </a:p>
          <a:p>
            <a:pPr marL="285750" indent="-285750">
              <a:buFont typeface="Arial" panose="020B0604020202020204" pitchFamily="34" charset="0"/>
              <a:buChar char="•"/>
            </a:pPr>
            <a:r>
              <a:rPr lang="en-US" sz="900">
                <a:effectLst/>
                <a:latin typeface="Palatino Linotype"/>
                <a:ea typeface="MS Mincho"/>
                <a:cs typeface="Arial" panose="020B0604020202020204" pitchFamily="34" charset="0"/>
              </a:rPr>
              <a:t>Once customers have completed the information and clicked continue at each step, they will click the</a:t>
            </a:r>
            <a:r>
              <a:rPr lang="en-US">
                <a:latin typeface="Palatino Linotype"/>
                <a:ea typeface="MS Mincho"/>
                <a:cs typeface="Arial" panose="020B0604020202020204" pitchFamily="34" charset="0"/>
              </a:rPr>
              <a:t> </a:t>
            </a:r>
            <a:r>
              <a:rPr lang="en-US" sz="900">
                <a:effectLst/>
                <a:latin typeface="Palatino Linotype"/>
                <a:ea typeface="MS Mincho"/>
                <a:cs typeface="Arial" panose="020B0604020202020204" pitchFamily="34" charset="0"/>
              </a:rPr>
              <a:t>“Place Order” button</a:t>
            </a:r>
          </a:p>
          <a:p>
            <a:pPr marL="285750" indent="-285750">
              <a:buFont typeface="Arial" panose="020B0604020202020204" pitchFamily="34" charset="0"/>
              <a:buChar char="•"/>
            </a:pPr>
            <a:r>
              <a:rPr lang="en-US" sz="900">
                <a:effectLst/>
                <a:latin typeface="Palatino Linotype"/>
                <a:ea typeface="MS Mincho"/>
                <a:cs typeface="Arial" panose="020B0604020202020204" pitchFamily="34" charset="0"/>
              </a:rPr>
              <a:t>Customers then see an order confirmation screen that includes the option of placing a new order in case they want to send some to a friend! </a:t>
            </a:r>
          </a:p>
          <a:p>
            <a:pPr marL="285750" indent="-285750">
              <a:buFont typeface="Arial" panose="020B0604020202020204" pitchFamily="34" charset="0"/>
              <a:buChar char="•"/>
            </a:pPr>
            <a:r>
              <a:rPr lang="en-US" sz="900">
                <a:effectLst/>
                <a:latin typeface="Palatino Linotype"/>
                <a:ea typeface="MS Mincho"/>
                <a:cs typeface="Arial" panose="020B0604020202020204" pitchFamily="34" charset="0"/>
              </a:rPr>
              <a:t>Customers will then receive a series of emails depending on their order delivery method. </a:t>
            </a:r>
          </a:p>
          <a:p>
            <a:pPr marL="628015" lvl="1" indent="-285750">
              <a:buFont typeface="Arial" panose="020B0604020202020204" pitchFamily="34" charset="0"/>
              <a:buChar char="•"/>
            </a:pPr>
            <a:r>
              <a:rPr lang="en-US" sz="900">
                <a:effectLst/>
                <a:latin typeface="Palatino Linotype"/>
                <a:ea typeface="MS Mincho"/>
                <a:cs typeface="Arial" panose="020B0604020202020204" pitchFamily="34" charset="0"/>
              </a:rPr>
              <a:t>See Customer Experience tip-sheets for more details on the emails customers receive</a:t>
            </a:r>
          </a:p>
          <a:p>
            <a:endParaRPr lang="en-US" baseline="0"/>
          </a:p>
        </p:txBody>
      </p:sp>
      <p:sp>
        <p:nvSpPr>
          <p:cNvPr id="4" name="Slide Number Placeholder 3"/>
          <p:cNvSpPr>
            <a:spLocks noGrp="1"/>
          </p:cNvSpPr>
          <p:nvPr>
            <p:ph type="sldNum" sz="quarter" idx="10"/>
          </p:nvPr>
        </p:nvSpPr>
        <p:spPr/>
        <p:txBody>
          <a:bodyPr/>
          <a:lstStyle/>
          <a:p>
            <a:fld id="{9B5DB782-5051-4D47-884F-4E041568556D}" type="slidenum">
              <a:rPr lang="en-US" smtClean="0"/>
              <a:t>29</a:t>
            </a:fld>
            <a:endParaRPr lang="en-US"/>
          </a:p>
        </p:txBody>
      </p:sp>
    </p:spTree>
    <p:extLst>
      <p:ext uri="{BB962C8B-B14F-4D97-AF65-F5344CB8AC3E}">
        <p14:creationId xmlns:p14="http://schemas.microsoft.com/office/powerpoint/2010/main" val="42394111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r>
              <a:rPr lang="en-US" sz="900" b="0" i="1" baseline="0" dirty="0">
                <a:latin typeface="Palatino Linotype" panose="02040502050505030304" pitchFamily="18" charset="0"/>
              </a:rPr>
              <a:t>Script:</a:t>
            </a:r>
          </a:p>
          <a:p>
            <a:r>
              <a:rPr lang="en-US" sz="900" baseline="0" dirty="0">
                <a:latin typeface="Palatino Linotype" panose="02040502050505030304" pitchFamily="18" charset="0"/>
              </a:rPr>
              <a:t>There are a lot of people who don’t know a Girl Scout and want the cookies and are willing to pay shipping to both get the delicious cookies and support your Girl Scout.</a:t>
            </a:r>
          </a:p>
          <a:p>
            <a:r>
              <a:rPr lang="en-US" sz="900" baseline="0" dirty="0">
                <a:latin typeface="Palatino Linotype" panose="02040502050505030304" pitchFamily="18" charset="0"/>
              </a:rPr>
              <a:t>Customers can decide if they want to purchase shipped, or donate a box or two, or nothing at all.</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30</a:t>
            </a:fld>
            <a:endParaRPr lang="en-US"/>
          </a:p>
        </p:txBody>
      </p:sp>
    </p:spTree>
    <p:extLst>
      <p:ext uri="{BB962C8B-B14F-4D97-AF65-F5344CB8AC3E}">
        <p14:creationId xmlns:p14="http://schemas.microsoft.com/office/powerpoint/2010/main" val="16056239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Script: </a:t>
            </a:r>
          </a:p>
          <a:p>
            <a:r>
              <a:rPr lang="en-US"/>
              <a:t>The following slides will walk-thru the Girl Scout and Caregiver Experience</a:t>
            </a:r>
          </a:p>
        </p:txBody>
      </p:sp>
      <p:sp>
        <p:nvSpPr>
          <p:cNvPr id="4" name="Slide Number Placeholder 3"/>
          <p:cNvSpPr>
            <a:spLocks noGrp="1"/>
          </p:cNvSpPr>
          <p:nvPr>
            <p:ph type="sldNum" sz="quarter" idx="5"/>
          </p:nvPr>
        </p:nvSpPr>
        <p:spPr/>
        <p:txBody>
          <a:bodyPr/>
          <a:lstStyle/>
          <a:p>
            <a:fld id="{3CE0D451-6D21-4CC6-AD5A-07528F572FFA}" type="slidenum">
              <a:rPr lang="en-US" smtClean="0"/>
              <a:t>31</a:t>
            </a:fld>
            <a:endParaRPr lang="en-US"/>
          </a:p>
        </p:txBody>
      </p:sp>
    </p:spTree>
    <p:extLst>
      <p:ext uri="{BB962C8B-B14F-4D97-AF65-F5344CB8AC3E}">
        <p14:creationId xmlns:p14="http://schemas.microsoft.com/office/powerpoint/2010/main" val="140309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Script: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general, Digital Cookie is a unified online selling platform. It has easy-to-use tools and provides multiple ways for Girl Scouts to enhance their entrepreneurial skills. eCommerce has grown over the years and the platform gives Girl Scouts the opportunity to supercharge their cookie business. Now we know what Digital Cookie is lets see who all can use Digital Cookie. </a:t>
            </a:r>
          </a:p>
          <a:p>
            <a:endParaRPr lang="en-US" dirty="0"/>
          </a:p>
        </p:txBody>
      </p:sp>
      <p:sp>
        <p:nvSpPr>
          <p:cNvPr id="4" name="Slide Number Placeholder 3"/>
          <p:cNvSpPr>
            <a:spLocks noGrp="1"/>
          </p:cNvSpPr>
          <p:nvPr>
            <p:ph type="sldNum" sz="quarter" idx="5"/>
          </p:nvPr>
        </p:nvSpPr>
        <p:spPr/>
        <p:txBody>
          <a:bodyPr/>
          <a:lstStyle/>
          <a:p>
            <a:fld id="{3CE0D451-6D21-4CC6-AD5A-07528F572FFA}" type="slidenum">
              <a:rPr lang="en-US" smtClean="0"/>
              <a:t>5</a:t>
            </a:fld>
            <a:endParaRPr lang="en-US"/>
          </a:p>
        </p:txBody>
      </p:sp>
    </p:spTree>
    <p:extLst>
      <p:ext uri="{BB962C8B-B14F-4D97-AF65-F5344CB8AC3E}">
        <p14:creationId xmlns:p14="http://schemas.microsoft.com/office/powerpoint/2010/main" val="68374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latin typeface="Palatino Linotype" panose="02040502050505030304" pitchFamily="18" charset="0"/>
              </a:rPr>
              <a:t>Script:</a:t>
            </a:r>
          </a:p>
          <a:p>
            <a:r>
              <a:rPr lang="en-US" b="0" dirty="0">
                <a:latin typeface="Palatino Linotype" panose="02040502050505030304" pitchFamily="18" charset="0"/>
              </a:rPr>
              <a:t>Caregivers can help Girl Scout set up Digital Cookie in just four easy steps! We will cover these steps in more detail in this training. </a:t>
            </a:r>
          </a:p>
        </p:txBody>
      </p:sp>
      <p:sp>
        <p:nvSpPr>
          <p:cNvPr id="4" name="Slide Number Placeholder 3"/>
          <p:cNvSpPr>
            <a:spLocks noGrp="1"/>
          </p:cNvSpPr>
          <p:nvPr>
            <p:ph type="sldNum" sz="quarter" idx="5"/>
          </p:nvPr>
        </p:nvSpPr>
        <p:spPr/>
        <p:txBody>
          <a:bodyPr/>
          <a:lstStyle/>
          <a:p>
            <a:fld id="{418D6D84-A646-E642-963F-FEAA763E137C}" type="slidenum">
              <a:rPr lang="en-US" smtClean="0"/>
              <a:pPr/>
              <a:t>32</a:t>
            </a:fld>
            <a:endParaRPr lang="en-US"/>
          </a:p>
        </p:txBody>
      </p:sp>
    </p:spTree>
    <p:extLst>
      <p:ext uri="{BB962C8B-B14F-4D97-AF65-F5344CB8AC3E}">
        <p14:creationId xmlns:p14="http://schemas.microsoft.com/office/powerpoint/2010/main" val="31556150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Script:</a:t>
            </a:r>
          </a:p>
          <a:p>
            <a:r>
              <a:rPr lang="en-US" dirty="0"/>
              <a:t>Watch for your registration email* from “Girl Scout Cookies” (email@email.girlscouts.org) with the subject “</a:t>
            </a:r>
            <a:r>
              <a:rPr lang="en-US" b="1" dirty="0"/>
              <a:t>:  </a:t>
            </a:r>
            <a:r>
              <a:rPr lang="en-US" dirty="0"/>
              <a:t>It’s time to register your Girl Scout for Digital Cookie!” on December 20, 2024. If you don’t see it, make sure to search your “Promotions/Clutter/Spam” folders. </a:t>
            </a:r>
          </a:p>
          <a:p>
            <a:r>
              <a:rPr lang="en-US" dirty="0"/>
              <a:t>The email will be sent to the primary email on file in your </a:t>
            </a:r>
            <a:r>
              <a:rPr lang="en-US" dirty="0" err="1"/>
              <a:t>myGS</a:t>
            </a:r>
            <a:r>
              <a:rPr lang="en-US" dirty="0"/>
              <a:t> account, please make sure that is up to date prior to your access date. If you don’t receive the registration email, use the tip sheets for additional steps to resend or look up to see what email is on file for your Girl Scout.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you find the email, open it and click on the Register Now button. You will be taken to Digital Cookie to create a password for this year and then log in to Digital Cookie with that password and email. </a:t>
            </a:r>
          </a:p>
        </p:txBody>
      </p:sp>
      <p:sp>
        <p:nvSpPr>
          <p:cNvPr id="4" name="Slide Number Placeholder 3"/>
          <p:cNvSpPr>
            <a:spLocks noGrp="1"/>
          </p:cNvSpPr>
          <p:nvPr>
            <p:ph type="sldNum" sz="quarter" idx="5"/>
          </p:nvPr>
        </p:nvSpPr>
        <p:spPr/>
        <p:txBody>
          <a:bodyPr/>
          <a:lstStyle/>
          <a:p>
            <a:fld id="{3CE0D451-6D21-4CC6-AD5A-07528F572FFA}" type="slidenum">
              <a:rPr lang="en-US" smtClean="0"/>
              <a:t>33</a:t>
            </a:fld>
            <a:endParaRPr lang="en-US"/>
          </a:p>
        </p:txBody>
      </p:sp>
    </p:spTree>
    <p:extLst>
      <p:ext uri="{BB962C8B-B14F-4D97-AF65-F5344CB8AC3E}">
        <p14:creationId xmlns:p14="http://schemas.microsoft.com/office/powerpoint/2010/main" val="35194102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t>Script:</a:t>
            </a:r>
          </a:p>
          <a:p>
            <a:pPr marL="171450" indent="-171450">
              <a:buFont typeface="Arial" panose="020B0604020202020204" pitchFamily="34" charset="0"/>
              <a:buChar char="•"/>
            </a:pPr>
            <a:r>
              <a:rPr lang="en-US" dirty="0"/>
              <a:t>When you first log in, you will need to watch a safety video, make sure your Girl Scout(s) is available to watch with you! There will be a Continue button at the end. You can’t proceed any further until the full video has been viewed.</a:t>
            </a:r>
          </a:p>
          <a:p>
            <a:pPr marL="171450" indent="-171450">
              <a:buFont typeface="Arial" panose="020B0604020202020204" pitchFamily="34" charset="0"/>
              <a:buChar char="•"/>
            </a:pPr>
            <a:r>
              <a:rPr lang="en-US" dirty="0"/>
              <a:t>Next you will, read and accept the Terms and Conditions agreement. </a:t>
            </a:r>
          </a:p>
          <a:p>
            <a:pPr marL="171450" indent="-171450">
              <a:buFont typeface="Arial" panose="020B0604020202020204" pitchFamily="34" charset="0"/>
              <a:buChar char="•"/>
            </a:pPr>
            <a:r>
              <a:rPr lang="en-US" dirty="0"/>
              <a:t>Then the “Girl Scout Safety Pledge” will appear. Be sure to read it to/with your Girl Scout(s) and check the box for “accept” and click “continue.”</a:t>
            </a:r>
          </a:p>
          <a:p>
            <a:pPr marL="171450" indent="-171450">
              <a:buFont typeface="Arial" panose="020B0604020202020204" pitchFamily="34" charset="0"/>
              <a:buChar char="•"/>
            </a:pPr>
            <a:r>
              <a:rPr lang="en-US" dirty="0"/>
              <a:t>Once you have accepted the terms and pledge, you will then be taken to a screen to activate your Girl Scout(s) for the Digital Cookie program and update their preferred name if desired. </a:t>
            </a:r>
          </a:p>
          <a:p>
            <a:pPr marL="514350" lvl="1" indent="-171450">
              <a:buFont typeface="Arial" panose="020B0604020202020204" pitchFamily="34" charset="0"/>
              <a:buChar char="•"/>
            </a:pPr>
            <a:r>
              <a:rPr lang="en-US" dirty="0"/>
              <a:t>If the Girl Scout you are activating is 13 or older, you have the option to enter an email address. The Girl Scout will then be able to set up the site and monitor Digital Cookie. (Note, the email address for a Girl Scout 13+ must be unique and not in use in Digital Cookie). </a:t>
            </a:r>
          </a:p>
          <a:p>
            <a:pPr marL="171450" indent="-171450">
              <a:buFont typeface="Arial" panose="020B0604020202020204" pitchFamily="34" charset="0"/>
              <a:buChar char="•"/>
            </a:pPr>
            <a:r>
              <a:rPr lang="en-US" dirty="0"/>
              <a:t>Girl Scouts under 13 will log in, in partnership with their caregiver and do not need a separate email address.</a:t>
            </a:r>
          </a:p>
          <a:p>
            <a:pPr marL="171450" indent="-171450">
              <a:buFont typeface="Arial" panose="020B0604020202020204" pitchFamily="34" charset="0"/>
              <a:buChar char="•"/>
            </a:pPr>
            <a:r>
              <a:rPr lang="en-US" dirty="0"/>
              <a:t>After activating all of your Girl Scouts (if you have multiple), you will click the “Access Site” button to be taken to the first Girl Scout’s home page. Once you have registered, watch your inbox for a registration confirmation email and save this email where you can find it during cookie season! </a:t>
            </a:r>
          </a:p>
          <a:p>
            <a:endParaRPr lang="en-US" dirty="0"/>
          </a:p>
        </p:txBody>
      </p:sp>
      <p:sp>
        <p:nvSpPr>
          <p:cNvPr id="4" name="Slide Number Placeholder 3"/>
          <p:cNvSpPr>
            <a:spLocks noGrp="1"/>
          </p:cNvSpPr>
          <p:nvPr>
            <p:ph type="sldNum" sz="quarter" idx="5"/>
          </p:nvPr>
        </p:nvSpPr>
        <p:spPr/>
        <p:txBody>
          <a:bodyPr/>
          <a:lstStyle/>
          <a:p>
            <a:fld id="{3CE0D451-6D21-4CC6-AD5A-07528F572FFA}" type="slidenum">
              <a:rPr lang="en-US" smtClean="0"/>
              <a:t>34</a:t>
            </a:fld>
            <a:endParaRPr lang="en-US"/>
          </a:p>
        </p:txBody>
      </p:sp>
    </p:spTree>
    <p:extLst>
      <p:ext uri="{BB962C8B-B14F-4D97-AF65-F5344CB8AC3E}">
        <p14:creationId xmlns:p14="http://schemas.microsoft.com/office/powerpoint/2010/main" val="700055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t>Script:</a:t>
            </a:r>
          </a:p>
          <a:p>
            <a:r>
              <a:rPr lang="en-US" b="0" i="1" dirty="0"/>
              <a:t>Once you log in to Digital Cookie you will arrive on your Home page. You have 7 different sections on the Home page that help you support your Girl Scout’s Digital Cookie sales. </a:t>
            </a:r>
          </a:p>
          <a:p>
            <a:pPr marL="342900" marR="0" lvl="0" indent="-342900" algn="l" defTabSz="685800" rtl="0" eaLnBrk="1" fontAlgn="auto" latinLnBrk="0" hangingPunct="1">
              <a:lnSpc>
                <a:spcPct val="100000"/>
              </a:lnSpc>
              <a:spcBef>
                <a:spcPts val="0"/>
              </a:spcBef>
              <a:spcAft>
                <a:spcPts val="0"/>
              </a:spcAft>
              <a:buClrTx/>
              <a:buSzTx/>
              <a:buFontTx/>
              <a:buAutoNum type="arabicPeriod"/>
              <a:tabLst/>
              <a:defRPr/>
            </a:pPr>
            <a:r>
              <a:rPr lang="en-US" sz="1800" b="1" dirty="0">
                <a:effectLst/>
                <a:latin typeface="Girl Scout Text Book" panose="02020003000000000000" pitchFamily="18" charset="0"/>
                <a:ea typeface="MS Mincho" panose="02020609040205080304" pitchFamily="49" charset="-128"/>
                <a:cs typeface="Arial" panose="020B0604020202020204" pitchFamily="34" charset="0"/>
              </a:rPr>
              <a:t>Message from Council: </a:t>
            </a:r>
            <a:r>
              <a:rPr lang="en-US" sz="1800" dirty="0">
                <a:effectLst/>
                <a:latin typeface="Girl Scout Text Book" panose="02020003000000000000" pitchFamily="18" charset="0"/>
                <a:ea typeface="MS Mincho" panose="02020609040205080304" pitchFamily="49" charset="-128"/>
                <a:cs typeface="Arial" panose="020B0604020202020204" pitchFamily="34" charset="0"/>
              </a:rPr>
              <a:t>a note of encouragement from us for the sale. </a:t>
            </a:r>
          </a:p>
          <a:p>
            <a:pPr marL="342900" indent="-342900">
              <a:buFont typeface="+mj-lt"/>
              <a:buAutoNum type="arabicPeriod"/>
            </a:pPr>
            <a:r>
              <a:rPr lang="en-US" sz="1800" b="1" dirty="0">
                <a:effectLst/>
                <a:latin typeface="Cambria" panose="02040503050406030204" pitchFamily="18" charset="0"/>
                <a:ea typeface="MS Mincho" panose="02020609040205080304" pitchFamily="49" charset="-128"/>
                <a:cs typeface="Times New Roman" panose="02020603050405020304" pitchFamily="18" charset="0"/>
              </a:rPr>
              <a:t>My Sales Goal: </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See your Girl Scout’s progress toward her goal and see how many cookies the troop cookie volunteer has assigned to your Girl Scout. </a:t>
            </a:r>
            <a:endParaRPr lang="en-US" sz="1800" baseline="0" dirty="0">
              <a:latin typeface="Palatino Linotype" panose="02040502050505030304" pitchFamily="18" charset="0"/>
            </a:endParaRPr>
          </a:p>
          <a:p>
            <a:pPr marL="514350" lvl="1" indent="-171450">
              <a:buFont typeface="Arial" panose="020B0604020202020204" pitchFamily="34" charset="0"/>
              <a:buChar char="•"/>
            </a:pPr>
            <a:r>
              <a:rPr lang="en-US" sz="1800" baseline="0" dirty="0">
                <a:latin typeface="Palatino Linotype" panose="02040502050505030304" pitchFamily="18" charset="0"/>
              </a:rPr>
              <a:t>Donated and In hand orders appear right away.</a:t>
            </a:r>
          </a:p>
          <a:p>
            <a:pPr marL="514350" lvl="1" indent="-171450">
              <a:buFont typeface="Arial" panose="020B0604020202020204" pitchFamily="34" charset="0"/>
              <a:buChar char="•"/>
            </a:pPr>
            <a:r>
              <a:rPr lang="en-US" sz="1800" baseline="0" dirty="0">
                <a:latin typeface="Palatino Linotype" panose="02040502050505030304" pitchFamily="18" charset="0"/>
              </a:rPr>
              <a:t>Shipped orders appear in the graph when the order ships. This can take a few days, orders don’t ship on weekends and holidays.</a:t>
            </a:r>
          </a:p>
          <a:p>
            <a:pPr marL="514350" lvl="1" indent="-171450">
              <a:buFont typeface="Arial" panose="020B0604020202020204" pitchFamily="34" charset="0"/>
              <a:buChar char="•"/>
            </a:pPr>
            <a:r>
              <a:rPr lang="en-US" sz="1800" baseline="0" dirty="0">
                <a:latin typeface="Palatino Linotype" panose="02040502050505030304" pitchFamily="18" charset="0"/>
              </a:rPr>
              <a:t>In-person delivery orders appear when the order is approved</a:t>
            </a:r>
          </a:p>
          <a:p>
            <a:pPr marL="514350" lvl="1" indent="-171450">
              <a:buFont typeface="Arial" panose="020B0604020202020204" pitchFamily="34" charset="0"/>
              <a:buChar char="•"/>
            </a:pPr>
            <a:r>
              <a:rPr lang="en-US" sz="1800" baseline="0" dirty="0">
                <a:latin typeface="Palatino Linotype" panose="02040502050505030304" pitchFamily="18" charset="0"/>
              </a:rPr>
              <a:t>Girl Scouts can add offline sales under the site setup page so customers can see a true representation of her sales. </a:t>
            </a:r>
          </a:p>
          <a:p>
            <a:pPr marL="342900" lvl="0" indent="-342900">
              <a:buFont typeface="+mj-lt"/>
              <a:buAutoNum type="arabicPeriod"/>
            </a:pPr>
            <a:r>
              <a:rPr lang="en-US" sz="1800" b="1" dirty="0">
                <a:effectLst/>
                <a:latin typeface="Cambria" panose="02040503050406030204" pitchFamily="18" charset="0"/>
                <a:ea typeface="MS Mincho" panose="02020609040205080304" pitchFamily="49" charset="-128"/>
                <a:cs typeface="Times New Roman" panose="02020603050405020304" pitchFamily="18" charset="0"/>
              </a:rPr>
              <a:t>My Cookie Site: </a:t>
            </a:r>
            <a:r>
              <a:rPr lang="en-US" sz="1800" b="0" dirty="0">
                <a:effectLst/>
                <a:latin typeface="Cambria" panose="02040503050406030204" pitchFamily="18" charset="0"/>
                <a:ea typeface="MS Mincho" panose="02020609040205080304" pitchFamily="49" charset="-128"/>
                <a:cs typeface="Times New Roman" panose="02020603050405020304" pitchFamily="18" charset="0"/>
              </a:rPr>
              <a:t>First you will see a button to set up the Girl Scout cookie site, once it is set up you will have easy access to the link and a QR Code to share with customers. </a:t>
            </a:r>
          </a:p>
          <a:p>
            <a:pPr marL="342900" marR="0" lvl="0" indent="-342900" algn="l" defTabSz="685800" rtl="0" eaLnBrk="1" fontAlgn="auto" latinLnBrk="0" hangingPunct="1">
              <a:lnSpc>
                <a:spcPct val="100000"/>
              </a:lnSpc>
              <a:spcBef>
                <a:spcPts val="0"/>
              </a:spcBef>
              <a:spcAft>
                <a:spcPts val="0"/>
              </a:spcAft>
              <a:buClrTx/>
              <a:buSzTx/>
              <a:buFontTx/>
              <a:buAutoNum type="arabicPeriod"/>
              <a:tabLst/>
              <a:defRPr/>
            </a:pPr>
            <a:r>
              <a:rPr lang="en-US" sz="1800" b="1" dirty="0">
                <a:effectLst/>
                <a:latin typeface="Cambria" panose="02040503050406030204" pitchFamily="18" charset="0"/>
                <a:ea typeface="MS Mincho" panose="02020609040205080304" pitchFamily="49" charset="-128"/>
                <a:cs typeface="Times New Roman" panose="02020603050405020304" pitchFamily="18" charset="0"/>
              </a:rPr>
              <a:t>Pending Orders: </a:t>
            </a:r>
            <a:r>
              <a:rPr lang="en-US" sz="1800" b="0" dirty="0">
                <a:effectLst/>
                <a:latin typeface="Cambria" panose="02040503050406030204" pitchFamily="18" charset="0"/>
                <a:ea typeface="MS Mincho" panose="02020609040205080304" pitchFamily="49" charset="-128"/>
                <a:cs typeface="Times New Roman" panose="02020603050405020304" pitchFamily="18" charset="0"/>
              </a:rPr>
              <a:t>In this section you will be notified if there are orders that need to be approved and reminded of orders that need to be marked as delivered. </a:t>
            </a:r>
          </a:p>
          <a:p>
            <a:pPr marL="342900" marR="0" lvl="0" indent="-342900" algn="l" defTabSz="685800" rtl="0" eaLnBrk="1" fontAlgn="auto" latinLnBrk="0" hangingPunct="1">
              <a:lnSpc>
                <a:spcPct val="100000"/>
              </a:lnSpc>
              <a:spcBef>
                <a:spcPts val="0"/>
              </a:spcBef>
              <a:spcAft>
                <a:spcPts val="0"/>
              </a:spcAft>
              <a:buClrTx/>
              <a:buSzTx/>
              <a:buFontTx/>
              <a:buAutoNum type="arabicPeriod"/>
              <a:tabLst/>
              <a:defRPr/>
            </a:pPr>
            <a:r>
              <a:rPr lang="en-US" sz="1800" b="1" dirty="0">
                <a:effectLst/>
                <a:latin typeface="Cambria" panose="02040503050406030204" pitchFamily="18" charset="0"/>
                <a:ea typeface="MS Mincho" panose="02020609040205080304" pitchFamily="49" charset="-128"/>
                <a:cs typeface="Times New Roman" panose="02020603050405020304" pitchFamily="18" charset="0"/>
              </a:rPr>
              <a:t>Cheers: </a:t>
            </a:r>
            <a:r>
              <a:rPr lang="en-US" sz="1800" b="0" kern="100" dirty="0">
                <a:effectLst/>
                <a:latin typeface="Palatino Linotype" panose="02040502050505030304" pitchFamily="18" charset="0"/>
                <a:ea typeface="MS Mincho" panose="02020609040205080304" pitchFamily="49" charset="-128"/>
                <a:cs typeface="Times New Roman" panose="02020603050405020304" pitchFamily="18" charset="0"/>
              </a:rPr>
              <a:t>H</a:t>
            </a:r>
            <a:r>
              <a:rPr lang="en-US" sz="1800" kern="100" dirty="0">
                <a:effectLst/>
                <a:latin typeface="Palatino Linotype" panose="02040502050505030304" pitchFamily="18" charset="0"/>
                <a:ea typeface="Aptos" panose="020B0004020202020204" pitchFamily="34" charset="0"/>
                <a:cs typeface="Times New Roman" panose="02020603050405020304" pitchFamily="18" charset="0"/>
              </a:rPr>
              <a:t>ere you will find a quick access button that will take you to the Cheers page where your Girl Scout can send a Cheer to a Girl Scout in the troop and see what Cheers have been sent from Girl Scouts, volunteers, and customers. </a:t>
            </a:r>
          </a:p>
          <a:p>
            <a:pPr marL="342900" marR="0" lvl="0" indent="-342900" algn="l" defTabSz="685800" rtl="0" eaLnBrk="1" fontAlgn="auto" latinLnBrk="0" hangingPunct="1">
              <a:lnSpc>
                <a:spcPct val="100000"/>
              </a:lnSpc>
              <a:spcBef>
                <a:spcPts val="0"/>
              </a:spcBef>
              <a:spcAft>
                <a:spcPts val="0"/>
              </a:spcAft>
              <a:buClrTx/>
              <a:buSzTx/>
              <a:buFontTx/>
              <a:buAutoNum type="arabicPeriod"/>
              <a:tabLst/>
              <a:defRPr/>
            </a:pPr>
            <a:r>
              <a:rPr lang="en-US" sz="1800" b="1" kern="100" dirty="0">
                <a:effectLst/>
                <a:latin typeface="Palatino Linotype" panose="02040502050505030304" pitchFamily="18" charset="0"/>
                <a:ea typeface="MS Mincho" panose="02020609040205080304" pitchFamily="49" charset="-128"/>
                <a:cs typeface="Times New Roman" panose="02020603050405020304" pitchFamily="18" charset="0"/>
              </a:rPr>
              <a:t>Pins &amp; Badges: </a:t>
            </a:r>
            <a:r>
              <a:rPr lang="en-US" sz="1800" b="0" kern="100" dirty="0">
                <a:effectLst/>
                <a:latin typeface="Palatino Linotype" panose="02040502050505030304" pitchFamily="18" charset="0"/>
                <a:ea typeface="MS Mincho" panose="02020609040205080304" pitchFamily="49" charset="-128"/>
                <a:cs typeface="Times New Roman" panose="02020603050405020304" pitchFamily="18" charset="0"/>
              </a:rPr>
              <a:t>This section will let you know when your Girl Scout has completed a cookie pin or badge. Once completed the steps on the Badges page, the completed pin or badge will show in color. </a:t>
            </a:r>
            <a:endParaRPr lang="en-US" sz="1800" b="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l" defTabSz="685800" rtl="0" eaLnBrk="1" fontAlgn="auto" latinLnBrk="0" hangingPunct="1">
              <a:lnSpc>
                <a:spcPct val="100000"/>
              </a:lnSpc>
              <a:spcBef>
                <a:spcPts val="0"/>
              </a:spcBef>
              <a:spcAft>
                <a:spcPts val="0"/>
              </a:spcAft>
              <a:buClrTx/>
              <a:buSzTx/>
              <a:buFontTx/>
              <a:buAutoNum type="arabicPeriod"/>
              <a:tabLst/>
              <a:defRPr/>
            </a:pPr>
            <a:endParaRPr lang="en-US" sz="1800" b="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l" defTabSz="685800" rtl="0" eaLnBrk="1" fontAlgn="auto" latinLnBrk="0" hangingPunct="1">
              <a:lnSpc>
                <a:spcPct val="100000"/>
              </a:lnSpc>
              <a:spcBef>
                <a:spcPts val="0"/>
              </a:spcBef>
              <a:spcAft>
                <a:spcPts val="0"/>
              </a:spcAft>
              <a:buClrTx/>
              <a:buSzTx/>
              <a:buFontTx/>
              <a:buAutoNum type="arabicPeriod"/>
              <a:tabLst/>
              <a:defRPr/>
            </a:pP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b="0" i="1"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C71D9C2-2260-AC4F-AA16-86308DDC7D01}" type="slidenum">
              <a:rPr lang="en-US" smtClean="0"/>
              <a:pPr/>
              <a:t>35</a:t>
            </a:fld>
            <a:endParaRPr lang="en-US"/>
          </a:p>
        </p:txBody>
      </p:sp>
    </p:spTree>
    <p:extLst>
      <p:ext uri="{BB962C8B-B14F-4D97-AF65-F5344CB8AC3E}">
        <p14:creationId xmlns:p14="http://schemas.microsoft.com/office/powerpoint/2010/main" val="15948078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r>
              <a:rPr lang="en-US" sz="900" i="1" baseline="0" dirty="0">
                <a:latin typeface="Palatino Linotype" panose="02040502050505030304" pitchFamily="18" charset="0"/>
              </a:rPr>
              <a:t>Script:</a:t>
            </a:r>
          </a:p>
          <a:p>
            <a:r>
              <a:rPr lang="en-US" sz="900" i="1" baseline="0" dirty="0">
                <a:latin typeface="Palatino Linotype" panose="02040502050505030304" pitchFamily="18" charset="0"/>
              </a:rPr>
              <a:t>The seventh section, at the bottom of the Home page, is the Online Sales and Marketing section, this is where you can monitor you</a:t>
            </a:r>
            <a:r>
              <a:rPr lang="en-US" sz="1800" dirty="0">
                <a:effectLst/>
                <a:latin typeface="Girl Scout Text Book" panose="02020003000000000000" pitchFamily="18" charset="0"/>
                <a:ea typeface="MS Mincho" panose="02020609040205080304" pitchFamily="49" charset="-128"/>
                <a:cs typeface="Arial" panose="020B0604020202020204" pitchFamily="34" charset="0"/>
              </a:rPr>
              <a:t>r Girl Scout’s cookie business by viewing the total sales as well as a breakdown of sales by cookies and delivery options. You can also see how many marketing emails have been sent to customers.</a:t>
            </a:r>
            <a:endParaRPr lang="en-US" sz="900" i="1" baseline="0" dirty="0">
              <a:latin typeface="Palatino Linotype" panose="02040502050505030304" pitchFamily="18" charset="0"/>
            </a:endParaRPr>
          </a:p>
        </p:txBody>
      </p:sp>
      <p:sp>
        <p:nvSpPr>
          <p:cNvPr id="4" name="Slide Number Placeholder 3"/>
          <p:cNvSpPr>
            <a:spLocks noGrp="1"/>
          </p:cNvSpPr>
          <p:nvPr>
            <p:ph type="sldNum" sz="quarter" idx="10"/>
          </p:nvPr>
        </p:nvSpPr>
        <p:spPr/>
        <p:txBody>
          <a:bodyPr/>
          <a:lstStyle/>
          <a:p>
            <a:fld id="{9B5DB782-5051-4D47-884F-4E041568556D}" type="slidenum">
              <a:rPr lang="en-US" smtClean="0"/>
              <a:t>36</a:t>
            </a:fld>
            <a:endParaRPr lang="en-US"/>
          </a:p>
        </p:txBody>
      </p:sp>
    </p:spTree>
    <p:extLst>
      <p:ext uri="{BB962C8B-B14F-4D97-AF65-F5344CB8AC3E}">
        <p14:creationId xmlns:p14="http://schemas.microsoft.com/office/powerpoint/2010/main" val="1905906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effectLst/>
                <a:latin typeface="Palatino Linotype" panose="02040502050505030304" pitchFamily="18" charset="0"/>
                <a:ea typeface="MS Mincho" panose="02020609040205080304" pitchFamily="49" charset="-128"/>
                <a:cs typeface="Arial" panose="020B0604020202020204" pitchFamily="34" charset="0"/>
              </a:rPr>
              <a:t>Script: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Palatino Linotype" panose="02040502050505030304" pitchFamily="18" charset="0"/>
                <a:ea typeface="MS Mincho" panose="02020609040205080304" pitchFamily="49" charset="-128"/>
                <a:cs typeface="Arial" panose="020B0604020202020204" pitchFamily="34" charset="0"/>
              </a:rPr>
              <a:t>To setup the Girl Scout’s cookie site, click on the “Site Setup” link in the Menu bar at the top. There will also be a Set Up Your Site button on the Home page in the My Cookie Site section. </a:t>
            </a:r>
            <a:endParaRPr lang="en-US" sz="1200">
              <a:latin typeface="Palatino Linotype" panose="02040502050505030304" pitchFamily="18" charset="0"/>
            </a:endParaRPr>
          </a:p>
          <a:p>
            <a:endParaRPr lang="en-US"/>
          </a:p>
        </p:txBody>
      </p:sp>
      <p:sp>
        <p:nvSpPr>
          <p:cNvPr id="4" name="Slide Number Placeholder 3"/>
          <p:cNvSpPr>
            <a:spLocks noGrp="1"/>
          </p:cNvSpPr>
          <p:nvPr>
            <p:ph type="sldNum" sz="quarter" idx="5"/>
          </p:nvPr>
        </p:nvSpPr>
        <p:spPr/>
        <p:txBody>
          <a:bodyPr/>
          <a:lstStyle/>
          <a:p>
            <a:fld id="{3CE0D451-6D21-4CC6-AD5A-07528F572FFA}" type="slidenum">
              <a:rPr lang="en-US" smtClean="0"/>
              <a:t>38</a:t>
            </a:fld>
            <a:endParaRPr lang="en-US"/>
          </a:p>
        </p:txBody>
      </p:sp>
    </p:spTree>
    <p:extLst>
      <p:ext uri="{BB962C8B-B14F-4D97-AF65-F5344CB8AC3E}">
        <p14:creationId xmlns:p14="http://schemas.microsoft.com/office/powerpoint/2010/main" val="38334768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Script: </a:t>
            </a:r>
          </a:p>
          <a:p>
            <a:r>
              <a:rPr lang="en-US"/>
              <a:t>There are four sections on the site set up page. The next few slides will cover them in more detail. </a:t>
            </a:r>
          </a:p>
          <a:p>
            <a:r>
              <a:rPr lang="en-US"/>
              <a:t>1. Goal Setting: “Set My Sales Target”</a:t>
            </a:r>
          </a:p>
          <a:p>
            <a:r>
              <a:rPr lang="en-US"/>
              <a:t>2. “My Cookie Story”</a:t>
            </a:r>
          </a:p>
          <a:p>
            <a:r>
              <a:rPr lang="en-US"/>
              <a:t>3. Photo/Video Upload</a:t>
            </a:r>
          </a:p>
          <a:p>
            <a:r>
              <a:rPr lang="en-US"/>
              <a:t>4. Preview and Publish Your Site</a:t>
            </a:r>
          </a:p>
          <a:p>
            <a:r>
              <a:rPr lang="en-US"/>
              <a:t> </a:t>
            </a:r>
          </a:p>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C71D9C2-2260-AC4F-AA16-86308DDC7D01}" type="slidenum">
              <a:rPr lang="en-US" smtClean="0"/>
              <a:pPr/>
              <a:t>39</a:t>
            </a:fld>
            <a:endParaRPr lang="en-US"/>
          </a:p>
        </p:txBody>
      </p:sp>
    </p:spTree>
    <p:extLst>
      <p:ext uri="{BB962C8B-B14F-4D97-AF65-F5344CB8AC3E}">
        <p14:creationId xmlns:p14="http://schemas.microsoft.com/office/powerpoint/2010/main" val="34420300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a:spcBef>
                <a:spcPts val="600"/>
              </a:spcBef>
              <a:spcAft>
                <a:spcPts val="0"/>
              </a:spcAft>
            </a:pPr>
            <a:r>
              <a:rPr lang="en-US" sz="900" b="0" i="1" dirty="0">
                <a:solidFill>
                  <a:srgbClr val="365F91"/>
                </a:solidFill>
                <a:effectLst/>
                <a:latin typeface="Palatino Linotype" panose="02040502050505030304" pitchFamily="18" charset="0"/>
                <a:ea typeface="MS Gothic" panose="020B0609070205080204" pitchFamily="49" charset="-128"/>
                <a:cs typeface="Arial" panose="020B0604020202020204" pitchFamily="34" charset="0"/>
              </a:rPr>
              <a:t>Script:</a:t>
            </a:r>
          </a:p>
          <a:p>
            <a:pPr marL="0" marR="0">
              <a:spcBef>
                <a:spcPts val="600"/>
              </a:spcBef>
              <a:spcAft>
                <a:spcPts val="0"/>
              </a:spcAft>
            </a:pPr>
            <a:r>
              <a:rPr lang="en-US" sz="900" b="0" dirty="0">
                <a:solidFill>
                  <a:srgbClr val="365F91"/>
                </a:solidFill>
                <a:effectLst/>
                <a:latin typeface="Palatino Linotype" panose="02040502050505030304" pitchFamily="18" charset="0"/>
                <a:ea typeface="MS Gothic" panose="020B0609070205080204" pitchFamily="49" charset="-128"/>
                <a:cs typeface="Arial" panose="020B0604020202020204" pitchFamily="34" charset="0"/>
              </a:rPr>
              <a:t>In the Goal Setting: Set My Sales Target section</a:t>
            </a:r>
            <a:endParaRPr lang="en-US" sz="900" b="0" dirty="0">
              <a:solidFill>
                <a:srgbClr val="365F91"/>
              </a:solidFill>
              <a:effectLst/>
              <a:latin typeface="Palatino Linotype" panose="02040502050505030304" pitchFamily="18" charset="0"/>
              <a:ea typeface="MS Gothic" panose="020B0609070205080204" pitchFamily="49" charset="-128"/>
              <a:cs typeface="Times New Roman" panose="02020603050405020304" pitchFamily="18" charset="0"/>
            </a:endParaRPr>
          </a:p>
          <a:p>
            <a:pPr marL="182880" marR="0" lvl="0" indent="-182880">
              <a:spcBef>
                <a:spcPts val="0"/>
              </a:spcBef>
              <a:spcAft>
                <a:spcPts val="0"/>
              </a:spcAft>
              <a:buFont typeface="+mj-lt"/>
              <a:buAutoNum type="arabicPeriod"/>
            </a:pPr>
            <a:r>
              <a:rPr lang="en-US" sz="900" dirty="0">
                <a:effectLst/>
                <a:latin typeface="Palatino Linotype" panose="02040502050505030304" pitchFamily="18" charset="0"/>
                <a:ea typeface="MS Mincho" panose="02020609040205080304" pitchFamily="49" charset="-128"/>
                <a:cs typeface="Arial" panose="020B0604020202020204" pitchFamily="34" charset="0"/>
              </a:rPr>
              <a:t>Girl Scouts will enter how many packages of cookies they are working to sell this year through online and offline sales.</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82880" marR="0" lvl="0" indent="-182880">
              <a:spcBef>
                <a:spcPts val="0"/>
              </a:spcBef>
              <a:spcAft>
                <a:spcPts val="0"/>
              </a:spcAft>
              <a:buFont typeface="+mj-lt"/>
              <a:buAutoNum type="arabicPeriod"/>
            </a:pPr>
            <a:r>
              <a:rPr lang="en-US" sz="900" dirty="0">
                <a:effectLst/>
                <a:latin typeface="Palatino Linotype" panose="02040502050505030304" pitchFamily="18" charset="0"/>
                <a:ea typeface="MS Mincho" panose="02020609040205080304" pitchFamily="49" charset="-128"/>
                <a:cs typeface="Arial" panose="020B0604020202020204" pitchFamily="34" charset="0"/>
              </a:rPr>
              <a:t>When the information is entered, the calculator will show how much money the troop will get from the hard work.</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82880" marR="0" lvl="0" indent="-182880">
              <a:spcBef>
                <a:spcPts val="0"/>
              </a:spcBef>
              <a:spcAft>
                <a:spcPts val="0"/>
              </a:spcAft>
              <a:buFont typeface="+mj-lt"/>
              <a:buAutoNum type="arabicPeriod"/>
            </a:pPr>
            <a:r>
              <a:rPr lang="en-US" sz="900" dirty="0">
                <a:effectLst/>
                <a:latin typeface="Palatino Linotype" panose="02040502050505030304" pitchFamily="18" charset="0"/>
                <a:ea typeface="MS Mincho" panose="02020609040205080304" pitchFamily="49" charset="-128"/>
                <a:cs typeface="Arial" panose="020B0604020202020204" pitchFamily="34" charset="0"/>
              </a:rPr>
              <a:t>Clicking on “Rewards” will take the Girl Scout to the rewards page to see what rewards the Girl Scout might want to work towards. If the council is not using the function, there will be a link to the rewards flyer.</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82880" marR="0" lvl="0" indent="-182880">
              <a:spcBef>
                <a:spcPts val="0"/>
              </a:spcBef>
              <a:spcAft>
                <a:spcPts val="0"/>
              </a:spcAft>
              <a:buFont typeface="+mj-lt"/>
              <a:buAutoNum type="arabicPeriod"/>
            </a:pPr>
            <a:r>
              <a:rPr lang="en-US" sz="900" dirty="0">
                <a:effectLst/>
                <a:latin typeface="Palatino Linotype" panose="02040502050505030304" pitchFamily="18" charset="0"/>
                <a:ea typeface="MS Mincho" panose="02020609040205080304" pitchFamily="49" charset="-128"/>
                <a:cs typeface="Arial" panose="020B0604020202020204" pitchFamily="34" charset="0"/>
              </a:rPr>
              <a:t>Girl Scouts can enter any offline packages they have sold so their customers will see their total sales, not just their digital sales.</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5DB782-5051-4D47-884F-4E041568556D}"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047420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mj-lt"/>
              <a:buNone/>
            </a:pPr>
            <a:r>
              <a:rPr lang="en-US" sz="900" b="0" i="1">
                <a:effectLst/>
                <a:latin typeface="Palatino Linotype" panose="02040502050505030304" pitchFamily="18" charset="0"/>
                <a:cs typeface="Arial" panose="020B0604020202020204" pitchFamily="34" charset="0"/>
              </a:rPr>
              <a:t>Script: </a:t>
            </a:r>
          </a:p>
          <a:p>
            <a:pPr marL="0" marR="0" lvl="0" indent="0">
              <a:spcBef>
                <a:spcPts val="0"/>
              </a:spcBef>
              <a:spcAft>
                <a:spcPts val="0"/>
              </a:spcAft>
              <a:buFont typeface="+mj-lt"/>
              <a:buNone/>
            </a:pPr>
            <a:r>
              <a:rPr lang="en-US" sz="900" b="0">
                <a:effectLst/>
                <a:latin typeface="Palatino Linotype" panose="02040502050505030304" pitchFamily="18" charset="0"/>
                <a:cs typeface="Arial" panose="020B0604020202020204" pitchFamily="34" charset="0"/>
              </a:rPr>
              <a:t>My Cookie Story section. </a:t>
            </a:r>
          </a:p>
          <a:p>
            <a:pPr marL="342900" marR="0" lvl="0" indent="-342900">
              <a:spcBef>
                <a:spcPts val="0"/>
              </a:spcBef>
              <a:spcAft>
                <a:spcPts val="0"/>
              </a:spcAft>
              <a:buFont typeface="+mj-lt"/>
              <a:buAutoNum type="arabicPeriod"/>
            </a:pPr>
            <a:r>
              <a:rPr lang="en-US" sz="900">
                <a:effectLst/>
                <a:latin typeface="Palatino Linotype" panose="02040502050505030304" pitchFamily="18" charset="0"/>
                <a:ea typeface="MS Mincho" panose="02020609040205080304" pitchFamily="49" charset="-128"/>
                <a:cs typeface="Arial" panose="020B0604020202020204" pitchFamily="34" charset="0"/>
              </a:rPr>
              <a:t>Girl Scouts tell their customers about a troop goal and why it’s important.</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mj-lt"/>
              <a:buAutoNum type="arabicPeriod"/>
            </a:pPr>
            <a:r>
              <a:rPr lang="en-US" sz="900">
                <a:effectLst/>
                <a:latin typeface="Palatino Linotype" panose="02040502050505030304" pitchFamily="18" charset="0"/>
                <a:ea typeface="MS Mincho" panose="02020609040205080304" pitchFamily="49" charset="-128"/>
                <a:cs typeface="Arial" panose="020B0604020202020204" pitchFamily="34" charset="0"/>
              </a:rPr>
              <a:t>Girl Scouts share what they’ve learned from the cookie program.</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mj-lt"/>
              <a:buAutoNum type="arabicPeriod"/>
            </a:pPr>
            <a:r>
              <a:rPr lang="en-US" sz="900">
                <a:effectLst/>
                <a:latin typeface="Palatino Linotype" panose="02040502050505030304" pitchFamily="18" charset="0"/>
                <a:ea typeface="MS Mincho" panose="02020609040205080304" pitchFamily="49" charset="-128"/>
                <a:cs typeface="Arial" panose="020B0604020202020204" pitchFamily="34" charset="0"/>
              </a:rPr>
              <a:t>Save their story. They can make edits to it at any time.</a:t>
            </a:r>
          </a:p>
          <a:p>
            <a:pPr marL="0" marR="0" lvl="0" indent="0">
              <a:spcBef>
                <a:spcPts val="0"/>
              </a:spcBef>
              <a:spcAft>
                <a:spcPts val="0"/>
              </a:spcAft>
              <a:buFont typeface="+mj-lt"/>
              <a:buNone/>
            </a:pP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41</a:t>
            </a:fld>
            <a:endParaRPr lang="en-US"/>
          </a:p>
        </p:txBody>
      </p:sp>
    </p:spTree>
    <p:extLst>
      <p:ext uri="{BB962C8B-B14F-4D97-AF65-F5344CB8AC3E}">
        <p14:creationId xmlns:p14="http://schemas.microsoft.com/office/powerpoint/2010/main" val="14109477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1" dirty="0">
                <a:latin typeface="Palatino Linotype" panose="02040502050505030304" pitchFamily="18" charset="0"/>
              </a:rPr>
              <a:t>Script: </a:t>
            </a:r>
          </a:p>
          <a:p>
            <a:r>
              <a:rPr lang="en-US" sz="900" b="0" dirty="0">
                <a:latin typeface="Palatino Linotype" panose="02040502050505030304" pitchFamily="18" charset="0"/>
              </a:rPr>
              <a:t>Photo/Video Upload section</a:t>
            </a:r>
          </a:p>
          <a:p>
            <a:r>
              <a:rPr lang="en-US" sz="900" dirty="0">
                <a:latin typeface="Palatino Linotype" panose="02040502050505030304" pitchFamily="18" charset="0"/>
              </a:rPr>
              <a:t>1. Girl Scouts can choose to upload a photo or use a picture from the gallery. </a:t>
            </a:r>
          </a:p>
          <a:p>
            <a:r>
              <a:rPr lang="en-US" sz="900" dirty="0">
                <a:latin typeface="Palatino Linotype" panose="02040502050505030304" pitchFamily="18" charset="0"/>
              </a:rPr>
              <a:t>2. Or, Girl Scouts can upload a video or use a GSUSA video </a:t>
            </a:r>
            <a:r>
              <a:rPr lang="en-US" sz="900" i="1" dirty="0">
                <a:latin typeface="Palatino Linotype" panose="02040502050505030304" pitchFamily="18" charset="0"/>
              </a:rPr>
              <a:t>(note the “Cookie Boss” video is changing, once Girl Scouts are in the site they will have a new video to select)</a:t>
            </a:r>
          </a:p>
          <a:p>
            <a:r>
              <a:rPr lang="en-US" sz="900" dirty="0">
                <a:latin typeface="Palatino Linotype" panose="02040502050505030304" pitchFamily="18" charset="0"/>
              </a:rPr>
              <a:t>3. Bonus! Girl Scouts can get tips on how to make a great video.</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42</a:t>
            </a:fld>
            <a:endParaRPr lang="en-US"/>
          </a:p>
        </p:txBody>
      </p:sp>
    </p:spTree>
    <p:extLst>
      <p:ext uri="{BB962C8B-B14F-4D97-AF65-F5344CB8AC3E}">
        <p14:creationId xmlns:p14="http://schemas.microsoft.com/office/powerpoint/2010/main" val="455673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Script: </a:t>
            </a:r>
          </a:p>
          <a:p>
            <a:r>
              <a:rPr lang="en-US" dirty="0"/>
              <a:t>Who Uses Digital Cookie</a:t>
            </a:r>
          </a:p>
        </p:txBody>
      </p:sp>
      <p:sp>
        <p:nvSpPr>
          <p:cNvPr id="4" name="Slide Number Placeholder 3"/>
          <p:cNvSpPr>
            <a:spLocks noGrp="1"/>
          </p:cNvSpPr>
          <p:nvPr>
            <p:ph type="sldNum" sz="quarter" idx="5"/>
          </p:nvPr>
        </p:nvSpPr>
        <p:spPr/>
        <p:txBody>
          <a:bodyPr/>
          <a:lstStyle/>
          <a:p>
            <a:fld id="{3CE0D451-6D21-4CC6-AD5A-07528F572FFA}" type="slidenum">
              <a:rPr lang="en-US" smtClean="0"/>
              <a:t>6</a:t>
            </a:fld>
            <a:endParaRPr lang="en-US"/>
          </a:p>
        </p:txBody>
      </p:sp>
    </p:spTree>
    <p:extLst>
      <p:ext uri="{BB962C8B-B14F-4D97-AF65-F5344CB8AC3E}">
        <p14:creationId xmlns:p14="http://schemas.microsoft.com/office/powerpoint/2010/main" val="13490903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900" i="1">
                <a:effectLst/>
                <a:latin typeface="Palatino Linotype" panose="02040502050505030304" pitchFamily="18" charset="0"/>
                <a:ea typeface="MS Mincho" panose="02020609040205080304" pitchFamily="49" charset="-128"/>
                <a:cs typeface="Arial" panose="020B0604020202020204" pitchFamily="34" charset="0"/>
              </a:rPr>
              <a:t>Script: </a:t>
            </a:r>
          </a:p>
          <a:p>
            <a:pPr marL="0" marR="0">
              <a:spcBef>
                <a:spcPts val="0"/>
              </a:spcBef>
              <a:spcAft>
                <a:spcPts val="0"/>
              </a:spcAft>
            </a:pPr>
            <a:r>
              <a:rPr lang="en-US" sz="900" i="0">
                <a:effectLst/>
                <a:latin typeface="Palatino Linotype" panose="02040502050505030304" pitchFamily="18" charset="0"/>
                <a:ea typeface="MS Mincho" panose="02020609040205080304" pitchFamily="49" charset="-128"/>
                <a:cs typeface="Arial" panose="020B0604020202020204" pitchFamily="34" charset="0"/>
              </a:rPr>
              <a:t>Once the Girl Scout has entered all the site details, they will click the See your Site and Publish button. They</a:t>
            </a:r>
            <a:r>
              <a:rPr lang="en-US" sz="900">
                <a:effectLst/>
                <a:latin typeface="Palatino Linotype" panose="02040502050505030304" pitchFamily="18" charset="0"/>
                <a:ea typeface="MS Mincho" panose="02020609040205080304" pitchFamily="49" charset="-128"/>
                <a:cs typeface="Arial" panose="020B0604020202020204" pitchFamily="34" charset="0"/>
              </a:rPr>
              <a:t> will see what the customer will see. </a:t>
            </a:r>
          </a:p>
          <a:p>
            <a:pPr marL="0" marR="0">
              <a:spcBef>
                <a:spcPts val="0"/>
              </a:spcBef>
              <a:spcAft>
                <a:spcPts val="0"/>
              </a:spcAft>
            </a:pPr>
            <a:r>
              <a:rPr lang="en-US" sz="900">
                <a:effectLst/>
                <a:latin typeface="Palatino Linotype" panose="02040502050505030304" pitchFamily="18" charset="0"/>
                <a:ea typeface="MS Mincho" panose="02020609040205080304" pitchFamily="49" charset="-128"/>
                <a:cs typeface="Arial" panose="020B0604020202020204" pitchFamily="34" charset="0"/>
              </a:rPr>
              <a:t>There are a few things you should check prior to publishing the site: </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100"/>
              <a:buFont typeface="Symbol" panose="05050102010706020507" pitchFamily="18" charset="2"/>
              <a:buChar char=""/>
            </a:pPr>
            <a:r>
              <a:rPr lang="en-US" sz="900">
                <a:effectLst/>
                <a:latin typeface="Palatino Linotype" panose="02040502050505030304" pitchFamily="18" charset="0"/>
                <a:ea typeface="MS Mincho" panose="02020609040205080304" pitchFamily="49" charset="-128"/>
                <a:cs typeface="Arial" panose="020B0604020202020204" pitchFamily="34" charset="0"/>
              </a:rPr>
              <a:t>Is the spelling and grammar correct and does it tell a story?</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100"/>
              <a:buFont typeface="Symbol" panose="05050102010706020507" pitchFamily="18" charset="2"/>
              <a:buChar char=""/>
            </a:pPr>
            <a:r>
              <a:rPr lang="en-US" sz="900">
                <a:effectLst/>
                <a:latin typeface="Palatino Linotype" panose="02040502050505030304" pitchFamily="18" charset="0"/>
                <a:ea typeface="MS Mincho" panose="02020609040205080304" pitchFamily="49" charset="-128"/>
                <a:cs typeface="Arial" panose="020B0604020202020204" pitchFamily="34" charset="0"/>
              </a:rPr>
              <a:t>Make sure the photo or video are displaying correctly. </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100"/>
              <a:buFont typeface="Symbol" panose="05050102010706020507" pitchFamily="18" charset="2"/>
              <a:buChar char=""/>
            </a:pPr>
            <a:r>
              <a:rPr lang="en-US" sz="900">
                <a:effectLst/>
                <a:latin typeface="Palatino Linotype" panose="02040502050505030304" pitchFamily="18" charset="0"/>
                <a:ea typeface="MS Mincho" panose="02020609040205080304" pitchFamily="49" charset="-128"/>
                <a:cs typeface="Arial" panose="020B0604020202020204" pitchFamily="34" charset="0"/>
              </a:rPr>
              <a:t>Are the goals accurate? </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100"/>
              <a:buFont typeface="Symbol" panose="05050102010706020507" pitchFamily="18" charset="2"/>
              <a:buChar char=""/>
            </a:pPr>
            <a:r>
              <a:rPr lang="en-US" sz="900">
                <a:effectLst/>
                <a:latin typeface="Palatino Linotype" panose="02040502050505030304" pitchFamily="18" charset="0"/>
                <a:ea typeface="MS Mincho" panose="02020609040205080304" pitchFamily="49" charset="-128"/>
                <a:cs typeface="Arial" panose="020B0604020202020204" pitchFamily="34" charset="0"/>
              </a:rPr>
              <a:t>If you need to change anything, click </a:t>
            </a:r>
            <a:r>
              <a:rPr lang="en-US" sz="900" i="1">
                <a:effectLst/>
                <a:latin typeface="Palatino Linotype" panose="02040502050505030304" pitchFamily="18" charset="0"/>
                <a:ea typeface="MS Mincho" panose="02020609040205080304" pitchFamily="49" charset="-128"/>
                <a:cs typeface="Arial" panose="020B0604020202020204" pitchFamily="34" charset="0"/>
              </a:rPr>
              <a:t>Edit</a:t>
            </a:r>
            <a:r>
              <a:rPr lang="en-US" sz="900">
                <a:effectLst/>
                <a:latin typeface="Palatino Linotype" panose="02040502050505030304" pitchFamily="18" charset="0"/>
                <a:ea typeface="MS Mincho" panose="02020609040205080304" pitchFamily="49" charset="-128"/>
                <a:cs typeface="Arial" panose="020B0604020202020204" pitchFamily="34" charset="0"/>
              </a:rPr>
              <a:t> and make changes</a:t>
            </a:r>
          </a:p>
          <a:p>
            <a:pPr marL="342900" marR="0" lvl="0" indent="-342900">
              <a:spcBef>
                <a:spcPts val="0"/>
              </a:spcBef>
              <a:spcAft>
                <a:spcPts val="0"/>
              </a:spcAft>
              <a:buSzPts val="1100"/>
              <a:buFont typeface="Symbol" panose="05050102010706020507" pitchFamily="18" charset="2"/>
              <a:buChar char=""/>
            </a:pPr>
            <a:r>
              <a:rPr lang="en-US" sz="900">
                <a:effectLst/>
                <a:latin typeface="Palatino Linotype" panose="02040502050505030304" pitchFamily="18" charset="0"/>
                <a:ea typeface="MS Mincho" panose="02020609040205080304" pitchFamily="49" charset="-128"/>
                <a:cs typeface="Arial" panose="020B0604020202020204" pitchFamily="34" charset="0"/>
              </a:rPr>
              <a:t>If it looks good, </a:t>
            </a:r>
            <a:r>
              <a:rPr lang="en-US" sz="900" i="1">
                <a:effectLst/>
                <a:latin typeface="Palatino Linotype" panose="02040502050505030304" pitchFamily="18" charset="0"/>
                <a:ea typeface="MS Mincho" panose="02020609040205080304" pitchFamily="49" charset="-128"/>
                <a:cs typeface="Arial" panose="020B0604020202020204" pitchFamily="34" charset="0"/>
              </a:rPr>
              <a:t>approve and publish </a:t>
            </a:r>
            <a:r>
              <a:rPr lang="en-US" sz="900" i="0">
                <a:effectLst/>
                <a:latin typeface="Palatino Linotype" panose="02040502050505030304" pitchFamily="18" charset="0"/>
                <a:ea typeface="MS Mincho" panose="02020609040205080304" pitchFamily="49" charset="-128"/>
                <a:cs typeface="Arial" panose="020B0604020202020204" pitchFamily="34" charset="0"/>
              </a:rPr>
              <a:t>the site. </a:t>
            </a:r>
          </a:p>
          <a:p>
            <a:pPr marL="0" marR="0" lvl="0" indent="0" algn="l" defTabSz="685800" rtl="0" eaLnBrk="1" fontAlgn="auto" latinLnBrk="0" hangingPunct="1">
              <a:lnSpc>
                <a:spcPct val="100000"/>
              </a:lnSpc>
              <a:spcBef>
                <a:spcPts val="0"/>
              </a:spcBef>
              <a:spcAft>
                <a:spcPts val="0"/>
              </a:spcAft>
              <a:buClrTx/>
              <a:buSzPts val="1100"/>
              <a:buFont typeface="Symbol" panose="05050102010706020507" pitchFamily="18" charset="2"/>
              <a:buNone/>
              <a:tabLst/>
              <a:defRPr/>
            </a:pPr>
            <a:endParaRPr lang="en-US" sz="900" baseline="0">
              <a:latin typeface="Palatino Linotype" panose="02040502050505030304" pitchFamily="18" charset="0"/>
            </a:endParaRPr>
          </a:p>
          <a:p>
            <a:pPr marL="0" marR="0" lvl="0" indent="0" algn="l" defTabSz="685800" rtl="0" eaLnBrk="1" fontAlgn="auto" latinLnBrk="0" hangingPunct="1">
              <a:lnSpc>
                <a:spcPct val="100000"/>
              </a:lnSpc>
              <a:spcBef>
                <a:spcPts val="0"/>
              </a:spcBef>
              <a:spcAft>
                <a:spcPts val="0"/>
              </a:spcAft>
              <a:buClrTx/>
              <a:buSzPts val="1100"/>
              <a:buFont typeface="Symbol" panose="05050102010706020507" pitchFamily="18" charset="2"/>
              <a:buNone/>
              <a:tabLst/>
              <a:defRPr/>
            </a:pPr>
            <a:r>
              <a:rPr lang="en-US" sz="900" baseline="0">
                <a:latin typeface="Palatino Linotype" panose="02040502050505030304" pitchFamily="18" charset="0"/>
              </a:rPr>
              <a:t>Girl Scout’s 13+ will have a button that says, “see your site and submit for approval”. They can see the preview and edit. Parent is sent an email to approve the site. </a:t>
            </a:r>
            <a:endParaRPr lang="en-US" sz="900" i="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43</a:t>
            </a:fld>
            <a:endParaRPr lang="en-US"/>
          </a:p>
        </p:txBody>
      </p:sp>
    </p:spTree>
    <p:extLst>
      <p:ext uri="{BB962C8B-B14F-4D97-AF65-F5344CB8AC3E}">
        <p14:creationId xmlns:p14="http://schemas.microsoft.com/office/powerpoint/2010/main" val="35714669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C71D9C2-2260-AC4F-AA16-86308DDC7D01}" type="slidenum">
              <a:rPr lang="en-US" smtClean="0"/>
              <a:pPr/>
              <a:t>44</a:t>
            </a:fld>
            <a:endParaRPr lang="en-US"/>
          </a:p>
        </p:txBody>
      </p:sp>
    </p:spTree>
    <p:extLst>
      <p:ext uri="{BB962C8B-B14F-4D97-AF65-F5344CB8AC3E}">
        <p14:creationId xmlns:p14="http://schemas.microsoft.com/office/powerpoint/2010/main" val="9255631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900" i="1" baseline="0">
                <a:latin typeface="Palatino Linotype" panose="02040502050505030304" pitchFamily="18" charset="0"/>
              </a:rPr>
              <a:t>Script</a:t>
            </a:r>
          </a:p>
          <a:p>
            <a:pPr marL="0" indent="0">
              <a:buFont typeface="Arial" panose="020B0604020202020204" pitchFamily="34" charset="0"/>
              <a:buNone/>
            </a:pPr>
            <a:r>
              <a:rPr lang="en-US" sz="900" i="0" baseline="0">
                <a:latin typeface="Palatino Linotype" panose="02040502050505030304" pitchFamily="18" charset="0"/>
              </a:rPr>
              <a:t>The Badges page </a:t>
            </a:r>
            <a:r>
              <a:rPr lang="en-US" sz="900" baseline="0">
                <a:latin typeface="Palatino Linotype" panose="02040502050505030304" pitchFamily="18" charset="0"/>
              </a:rPr>
              <a:t>displays the Cookie Entrepreneur Family Pins, and the Cookie Business badges appropriate to your Girl Scout’s level.</a:t>
            </a:r>
          </a:p>
          <a:p>
            <a:pPr marL="171450" indent="-171450">
              <a:buFont typeface="Arial" panose="020B0604020202020204" pitchFamily="34" charset="0"/>
              <a:buChar char="•"/>
            </a:pPr>
            <a:r>
              <a:rPr lang="en-US" sz="900" baseline="0">
                <a:latin typeface="Palatino Linotype" panose="02040502050505030304" pitchFamily="18" charset="0"/>
              </a:rPr>
              <a:t>For the badges, Girl Scouts can read an overview of the steps. For full details, check with the troop volunteer or purchase the online requirements using the shop link or from your local council store.</a:t>
            </a:r>
          </a:p>
          <a:p>
            <a:pPr marL="171450" indent="-171450">
              <a:buFont typeface="Arial" panose="020B0604020202020204" pitchFamily="34" charset="0"/>
              <a:buChar char="•"/>
            </a:pPr>
            <a:r>
              <a:rPr lang="en-US" sz="900" baseline="0">
                <a:latin typeface="Palatino Linotype" panose="02040502050505030304" pitchFamily="18" charset="0"/>
              </a:rPr>
              <a:t>For the Cookie Entrepreneur Family Pins, Girl Scouts can click on the instructions for each step.</a:t>
            </a:r>
          </a:p>
          <a:p>
            <a:pPr marL="171450" indent="-171450">
              <a:buFont typeface="Arial" panose="020B0604020202020204" pitchFamily="34" charset="0"/>
              <a:buChar char="•"/>
            </a:pPr>
            <a:r>
              <a:rPr lang="en-US" sz="900" baseline="0">
                <a:latin typeface="Palatino Linotype" panose="02040502050505030304" pitchFamily="18" charset="0"/>
              </a:rPr>
              <a:t>The instructions for each step of the pin will pop up. Girl Scout can click on the link to complete any activities in Digital Cookie, and once completed the Girl Scout will click the box next to each step to mark as complete. </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a:effectLst/>
                <a:latin typeface="Palatino Linotype" panose="02040502050505030304" pitchFamily="18" charset="0"/>
                <a:ea typeface="MS Mincho" panose="02020609040205080304" pitchFamily="49" charset="-128"/>
                <a:cs typeface="Arial" panose="020B0604020202020204" pitchFamily="34" charset="0"/>
              </a:rPr>
              <a:t>When the box for the last step in earning that pin is checked, a pop-up will appear asking to confirm the Girl Scout completed the last step. Once confirmed, she can’t go back.</a:t>
            </a:r>
            <a:r>
              <a:rPr lang="en-US" sz="900">
                <a:effectLst/>
                <a:latin typeface="Palatino Linotype" panose="02040502050505030304" pitchFamily="18" charset="0"/>
                <a:ea typeface="MS Mincho" panose="02020609040205080304" pitchFamily="49" charset="-128"/>
                <a:cs typeface="Times New Roman" panose="02020603050405020304" pitchFamily="18" charset="0"/>
              </a:rPr>
              <a:t> </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a:effectLst/>
                <a:latin typeface="Palatino Linotype" panose="02040502050505030304" pitchFamily="18" charset="0"/>
                <a:ea typeface="MS Mincho" panose="02020609040205080304" pitchFamily="49" charset="-128"/>
                <a:cs typeface="Times New Roman" panose="02020603050405020304" pitchFamily="18" charset="0"/>
              </a:rPr>
              <a:t>Girl Scouts can mark the steps as completed even if they finished the badge earlier.</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a:effectLst/>
                <a:latin typeface="Palatino Linotype" panose="02040502050505030304" pitchFamily="18" charset="0"/>
                <a:ea typeface="MS Mincho" panose="02020609040205080304" pitchFamily="49" charset="-128"/>
                <a:cs typeface="Times New Roman" panose="02020603050405020304" pitchFamily="18" charset="0"/>
              </a:rPr>
              <a:t>If they wants to do the steps again, Girl Scouts can—they are all great tools for their cookie sale. When all steps are completed, a star will appear at the end of the progress bar, and Girl Scouts will get a message of congratulations!</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a:effectLst/>
                <a:latin typeface="Palatino Linotype" panose="02040502050505030304" pitchFamily="18" charset="0"/>
                <a:ea typeface="MS Mincho" panose="02020609040205080304" pitchFamily="49" charset="-128"/>
                <a:cs typeface="Arial" panose="020B0604020202020204" pitchFamily="34" charset="0"/>
              </a:rPr>
              <a:t>Once the Girl Scout has completed the badge or pin, it will display in color on the home page.</a:t>
            </a:r>
            <a:r>
              <a:rPr lang="en-US" sz="900">
                <a:effectLst/>
                <a:latin typeface="Palatino Linotype" panose="02040502050505030304" pitchFamily="18" charset="0"/>
                <a:ea typeface="MS Mincho" panose="02020609040205080304" pitchFamily="49" charset="-128"/>
                <a:cs typeface="Times New Roman" panose="02020603050405020304" pitchFamily="18" charset="0"/>
              </a:rPr>
              <a:t> </a:t>
            </a:r>
            <a:endParaRPr lang="en-US" sz="900" baseline="0">
              <a:latin typeface="Palatino Linotype" panose="02040502050505030304" pitchFamily="18" charset="0"/>
            </a:endParaRPr>
          </a:p>
        </p:txBody>
      </p:sp>
      <p:sp>
        <p:nvSpPr>
          <p:cNvPr id="4" name="Slide Number Placeholder 3"/>
          <p:cNvSpPr>
            <a:spLocks noGrp="1"/>
          </p:cNvSpPr>
          <p:nvPr>
            <p:ph type="sldNum" sz="quarter" idx="10"/>
          </p:nvPr>
        </p:nvSpPr>
        <p:spPr/>
        <p:txBody>
          <a:bodyPr/>
          <a:lstStyle/>
          <a:p>
            <a:fld id="{9B5DB782-5051-4D47-884F-4E041568556D}" type="slidenum">
              <a:rPr lang="en-US" smtClean="0"/>
              <a:t>46</a:t>
            </a:fld>
            <a:endParaRPr lang="en-US"/>
          </a:p>
        </p:txBody>
      </p:sp>
    </p:spTree>
    <p:extLst>
      <p:ext uri="{BB962C8B-B14F-4D97-AF65-F5344CB8AC3E}">
        <p14:creationId xmlns:p14="http://schemas.microsoft.com/office/powerpoint/2010/main" val="11680890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900" i="1" baseline="0">
                <a:latin typeface="Palatino Linotype" panose="02040502050505030304" pitchFamily="18" charset="0"/>
              </a:rPr>
              <a:t>Script</a:t>
            </a:r>
          </a:p>
          <a:p>
            <a:pPr marL="0" indent="0">
              <a:buFont typeface="Arial" panose="020B0604020202020204" pitchFamily="34" charset="0"/>
              <a:buNone/>
            </a:pPr>
            <a:r>
              <a:rPr lang="en-US" sz="900" baseline="0">
                <a:latin typeface="Palatino Linotype" panose="02040502050505030304" pitchFamily="18" charset="0"/>
              </a:rPr>
              <a:t>The Learning page has different activities, videos, and printables. The offerings vary by age.</a:t>
            </a:r>
          </a:p>
          <a:p>
            <a:pPr marL="0" indent="0">
              <a:buFont typeface="Arial" panose="020B0604020202020204" pitchFamily="34" charset="0"/>
              <a:buNone/>
            </a:pPr>
            <a:endParaRPr lang="en-US" sz="900" baseline="0">
              <a:latin typeface="Palatino Linotype" panose="02040502050505030304" pitchFamily="18" charset="0"/>
            </a:endParaRPr>
          </a:p>
          <a:p>
            <a:endParaRPr lang="en-US" baseline="0"/>
          </a:p>
        </p:txBody>
      </p:sp>
      <p:sp>
        <p:nvSpPr>
          <p:cNvPr id="4" name="Slide Number Placeholder 3"/>
          <p:cNvSpPr>
            <a:spLocks noGrp="1"/>
          </p:cNvSpPr>
          <p:nvPr>
            <p:ph type="sldNum" sz="quarter" idx="10"/>
          </p:nvPr>
        </p:nvSpPr>
        <p:spPr/>
        <p:txBody>
          <a:bodyPr/>
          <a:lstStyle/>
          <a:p>
            <a:fld id="{9B5DB782-5051-4D47-884F-4E041568556D}" type="slidenum">
              <a:rPr lang="en-US" smtClean="0"/>
              <a:t>48</a:t>
            </a:fld>
            <a:endParaRPr lang="en-US"/>
          </a:p>
        </p:txBody>
      </p:sp>
    </p:spTree>
    <p:extLst>
      <p:ext uri="{BB962C8B-B14F-4D97-AF65-F5344CB8AC3E}">
        <p14:creationId xmlns:p14="http://schemas.microsoft.com/office/powerpoint/2010/main" val="23731070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lang="en-US" i="1"/>
              <a:t>Script:</a:t>
            </a:r>
          </a:p>
          <a:p>
            <a:pPr marL="0" indent="0">
              <a:buFont typeface="+mj-lt"/>
              <a:buNone/>
            </a:pPr>
            <a:r>
              <a:rPr lang="en-US" sz="900" baseline="0">
                <a:latin typeface="Palatino Linotype" panose="02040502050505030304" pitchFamily="18" charset="0"/>
              </a:rPr>
              <a:t>The customer’s page is where Girl Scouts can add customer information to their list and send emails. </a:t>
            </a:r>
          </a:p>
          <a:p>
            <a:pPr marL="0" indent="0">
              <a:buFont typeface="+mj-lt"/>
              <a:buNone/>
            </a:pPr>
            <a:endParaRPr lang="en-US" sz="900" baseline="0">
              <a:latin typeface="Palatino Linotype" panose="02040502050505030304" pitchFamily="18" charset="0"/>
            </a:endParaRPr>
          </a:p>
          <a:p>
            <a:pPr marL="0" indent="0">
              <a:buFont typeface="+mj-lt"/>
              <a:buNone/>
            </a:pPr>
            <a:r>
              <a:rPr lang="en-US" sz="900" baseline="0">
                <a:latin typeface="Palatino Linotype" panose="02040502050505030304" pitchFamily="18" charset="0"/>
              </a:rPr>
              <a:t>Girl Scouts can add customer individually by clicking the Add Customer button or import customers under the More button. At the end of the cookie season, don’t forget to export the customer list from the More button also. </a:t>
            </a:r>
          </a:p>
          <a:p>
            <a:pPr marL="0" indent="0">
              <a:buFont typeface="Arial" panose="020B0604020202020204" pitchFamily="34" charset="0"/>
              <a:buNone/>
            </a:pPr>
            <a:endParaRPr lang="en-US" baseline="0"/>
          </a:p>
        </p:txBody>
      </p:sp>
      <p:sp>
        <p:nvSpPr>
          <p:cNvPr id="4" name="Slide Number Placeholder 3"/>
          <p:cNvSpPr>
            <a:spLocks noGrp="1"/>
          </p:cNvSpPr>
          <p:nvPr>
            <p:ph type="sldNum" sz="quarter" idx="10"/>
          </p:nvPr>
        </p:nvSpPr>
        <p:spPr/>
        <p:txBody>
          <a:bodyPr/>
          <a:lstStyle/>
          <a:p>
            <a:fld id="{9B5DB782-5051-4D47-884F-4E041568556D}" type="slidenum">
              <a:rPr lang="en-US" smtClean="0"/>
              <a:t>50</a:t>
            </a:fld>
            <a:endParaRPr lang="en-US"/>
          </a:p>
        </p:txBody>
      </p:sp>
    </p:spTree>
    <p:extLst>
      <p:ext uri="{BB962C8B-B14F-4D97-AF65-F5344CB8AC3E}">
        <p14:creationId xmlns:p14="http://schemas.microsoft.com/office/powerpoint/2010/main" val="9143408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indent="0">
              <a:buFont typeface="+mj-lt"/>
              <a:buNone/>
            </a:pPr>
            <a:r>
              <a:rPr lang="en-US" sz="900" baseline="0">
                <a:latin typeface="Palatino Linotype" panose="02040502050505030304" pitchFamily="18" charset="0"/>
              </a:rPr>
              <a:t>Script:</a:t>
            </a:r>
          </a:p>
          <a:p>
            <a:pPr marL="0" indent="0">
              <a:buFont typeface="+mj-lt"/>
              <a:buNone/>
            </a:pPr>
            <a:r>
              <a:rPr lang="en-US" sz="900" baseline="0">
                <a:latin typeface="Palatino Linotype" panose="02040502050505030304" pitchFamily="18" charset="0"/>
              </a:rPr>
              <a:t>After the customer is added, Girl Scouts can send marketing emails. To send a marketing email first check the box next to the customer’s name or if this is the first time check Select All. Then the Send Marketing Email button will be available. Remember Girl Scouts can only send emails once the council sales have begun. After clicking Send Marketing Email, a pop-up box will appear with three different emails to choose from. Open for Business, Still Time or Order Cookies, and Thanks for Your Support. If you do not see Open For Business, that is because your council has a shipping promotions going on and the shipping promotion email has taken its place. If you do not want to offer the shipping promotion email, use the Still time to order cookies email. </a:t>
            </a:r>
          </a:p>
          <a:p>
            <a:pPr marL="0" indent="0">
              <a:buFont typeface="Arial" panose="020B0604020202020204" pitchFamily="34" charset="0"/>
              <a:buNone/>
            </a:pPr>
            <a:endParaRPr lang="en-US" baseline="0"/>
          </a:p>
        </p:txBody>
      </p:sp>
      <p:sp>
        <p:nvSpPr>
          <p:cNvPr id="4" name="Slide Number Placeholder 3"/>
          <p:cNvSpPr>
            <a:spLocks noGrp="1"/>
          </p:cNvSpPr>
          <p:nvPr>
            <p:ph type="sldNum" sz="quarter" idx="10"/>
          </p:nvPr>
        </p:nvSpPr>
        <p:spPr/>
        <p:txBody>
          <a:bodyPr/>
          <a:lstStyle/>
          <a:p>
            <a:fld id="{9B5DB782-5051-4D47-884F-4E041568556D}" type="slidenum">
              <a:rPr lang="en-US" smtClean="0"/>
              <a:t>51</a:t>
            </a:fld>
            <a:endParaRPr lang="en-US"/>
          </a:p>
        </p:txBody>
      </p:sp>
    </p:spTree>
    <p:extLst>
      <p:ext uri="{BB962C8B-B14F-4D97-AF65-F5344CB8AC3E}">
        <p14:creationId xmlns:p14="http://schemas.microsoft.com/office/powerpoint/2010/main" val="23802058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Script:</a:t>
            </a:r>
          </a:p>
          <a:p>
            <a:r>
              <a:rPr lang="en-US" i="0"/>
              <a:t>Girl Scouts can also view and edit their customer’s information from the customer page by clicking on the customer's name. From here they can delete, edit, or add another customer. They can also see if the customer placed an order.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C71D9C2-2260-AC4F-AA16-86308DDC7D01}" type="slidenum">
              <a:rPr lang="en-US" smtClean="0"/>
              <a:pPr/>
              <a:t>52</a:t>
            </a:fld>
            <a:endParaRPr lang="en-US"/>
          </a:p>
        </p:txBody>
      </p:sp>
    </p:spTree>
    <p:extLst>
      <p:ext uri="{BB962C8B-B14F-4D97-AF65-F5344CB8AC3E}">
        <p14:creationId xmlns:p14="http://schemas.microsoft.com/office/powerpoint/2010/main" val="12295802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r>
              <a:rPr lang="en-US" sz="900" b="0" i="1" baseline="0">
                <a:latin typeface="Palatino Linotype" panose="02040502050505030304" pitchFamily="18" charset="0"/>
              </a:rPr>
              <a:t>Script: </a:t>
            </a:r>
          </a:p>
          <a:p>
            <a:r>
              <a:rPr lang="en-US" sz="900" b="0" i="0" baseline="0">
                <a:latin typeface="Palatino Linotype" panose="02040502050505030304" pitchFamily="18" charset="0"/>
              </a:rPr>
              <a:t>The top of the orders page is a list of any </a:t>
            </a:r>
            <a:r>
              <a:rPr lang="en-US" sz="900" b="0" baseline="0">
                <a:latin typeface="Palatino Linotype" panose="02040502050505030304" pitchFamily="18" charset="0"/>
              </a:rPr>
              <a:t>In-person delivery orders that need to be approved. </a:t>
            </a:r>
          </a:p>
          <a:p>
            <a:pPr marL="182880" indent="-182880">
              <a:buFont typeface="Arial" panose="020B0604020202020204" pitchFamily="34" charset="0"/>
              <a:buChar char="•"/>
            </a:pPr>
            <a:r>
              <a:rPr lang="en-US" sz="900" b="0">
                <a:effectLst/>
                <a:latin typeface="Palatino Linotype" panose="02040502050505030304" pitchFamily="18" charset="0"/>
                <a:ea typeface="MS Mincho" panose="02020609040205080304" pitchFamily="49" charset="-128"/>
                <a:cs typeface="Arial" panose="020B0604020202020204" pitchFamily="34" charset="0"/>
              </a:rPr>
              <a:t>In this section you will see a brief overview of the order. </a:t>
            </a:r>
          </a:p>
          <a:p>
            <a:pPr marL="182880" indent="-182880">
              <a:buFont typeface="Arial" panose="020B0604020202020204" pitchFamily="34" charset="0"/>
              <a:buChar char="•"/>
            </a:pPr>
            <a:r>
              <a:rPr lang="en-US" sz="900" b="0">
                <a:effectLst/>
                <a:latin typeface="Palatino Linotype" panose="02040502050505030304" pitchFamily="18" charset="0"/>
                <a:ea typeface="MS Mincho" panose="02020609040205080304" pitchFamily="49" charset="-128"/>
                <a:cs typeface="Arial" panose="020B0604020202020204" pitchFamily="34" charset="0"/>
              </a:rPr>
              <a:t>Orders must be approved or declined with in 5 days, or the order will be automatically declined and revert to the customer’s second option of cancel or donate. The order cannot be changed, and the customer will have to place another order.</a:t>
            </a:r>
          </a:p>
          <a:p>
            <a:pPr marL="182880" indent="-182880">
              <a:buFont typeface="Arial" panose="020B0604020202020204" pitchFamily="34" charset="0"/>
              <a:buChar char="•"/>
            </a:pPr>
            <a:r>
              <a:rPr lang="en-US" sz="900" b="0">
                <a:effectLst/>
                <a:latin typeface="Palatino Linotype" panose="02040502050505030304" pitchFamily="18" charset="0"/>
                <a:ea typeface="MS Mincho" panose="02020609040205080304" pitchFamily="49" charset="-128"/>
                <a:cs typeface="Arial" panose="020B0604020202020204" pitchFamily="34" charset="0"/>
              </a:rPr>
              <a:t>::Read slide on determining whether to approve order::</a:t>
            </a:r>
          </a:p>
          <a:p>
            <a:pPr marL="182880" indent="-182880">
              <a:buFont typeface="Arial" panose="020B0604020202020204" pitchFamily="34" charset="0"/>
              <a:buChar char="•"/>
            </a:pPr>
            <a:r>
              <a:rPr lang="en-US" sz="900">
                <a:effectLst/>
                <a:latin typeface="Palatino Linotype" panose="02040502050505030304" pitchFamily="18" charset="0"/>
                <a:ea typeface="MS Mincho" panose="02020609040205080304" pitchFamily="49" charset="-128"/>
                <a:cs typeface="Arial" panose="020B0604020202020204" pitchFamily="34" charset="0"/>
              </a:rPr>
              <a:t>If you are unable or unwilling to fulfill the customer’s order, click “Decline Order” and the order will default to whatever second option the customer has selected: “Cancel” or “Donate”.</a:t>
            </a:r>
          </a:p>
          <a:p>
            <a:pPr marL="182880" marR="0" lvl="0" indent="-18288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a:effectLst/>
                <a:latin typeface="Palatino Linotype" panose="02040502050505030304" pitchFamily="18" charset="0"/>
                <a:ea typeface="MS Mincho" panose="02020609040205080304" pitchFamily="49" charset="-128"/>
                <a:cs typeface="Arial" panose="020B0604020202020204" pitchFamily="34" charset="0"/>
              </a:rPr>
              <a:t>If an order has not been approved by midnight,  you will receive an email from email@email.girlscouts.org with the subject “Action required: you have an in-person delivery request!”.</a:t>
            </a:r>
          </a:p>
          <a:p>
            <a:pPr marL="182880" indent="-182880">
              <a:buFont typeface="Arial" panose="020B0604020202020204" pitchFamily="34" charset="0"/>
              <a:buChar char="•"/>
            </a:pPr>
            <a:endParaRPr lang="en-US" sz="900">
              <a:latin typeface="Palatino Linotype" panose="02040502050505030304" pitchFamily="18" charset="0"/>
            </a:endParaRPr>
          </a:p>
        </p:txBody>
      </p:sp>
      <p:sp>
        <p:nvSpPr>
          <p:cNvPr id="4" name="Slide Number Placeholder 3"/>
          <p:cNvSpPr>
            <a:spLocks noGrp="1"/>
          </p:cNvSpPr>
          <p:nvPr>
            <p:ph type="sldNum" sz="quarter" idx="10"/>
          </p:nvPr>
        </p:nvSpPr>
        <p:spPr/>
        <p:txBody>
          <a:bodyPr/>
          <a:lstStyle/>
          <a:p>
            <a:fld id="{9B5DB782-5051-4D47-884F-4E041568556D}" type="slidenum">
              <a:rPr lang="en-US" smtClean="0"/>
              <a:t>54</a:t>
            </a:fld>
            <a:endParaRPr lang="en-US"/>
          </a:p>
        </p:txBody>
      </p:sp>
    </p:spTree>
    <p:extLst>
      <p:ext uri="{BB962C8B-B14F-4D97-AF65-F5344CB8AC3E}">
        <p14:creationId xmlns:p14="http://schemas.microsoft.com/office/powerpoint/2010/main" val="15861243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600"/>
              </a:spcBef>
              <a:spcAft>
                <a:spcPts val="0"/>
              </a:spcAft>
              <a:buFont typeface="Arial" panose="020B0604020202020204" pitchFamily="34" charset="0"/>
              <a:buNone/>
            </a:pPr>
            <a:r>
              <a:rPr lang="en-US" sz="900" i="1">
                <a:effectLst/>
                <a:latin typeface="Palatino Linotype" panose="02040502050505030304" pitchFamily="18" charset="0"/>
                <a:ea typeface="MS Mincho" panose="02020609040205080304" pitchFamily="49" charset="-128"/>
                <a:cs typeface="Arial" panose="020B0604020202020204" pitchFamily="34" charset="0"/>
              </a:rPr>
              <a:t>Script:</a:t>
            </a:r>
          </a:p>
          <a:p>
            <a:pPr marL="0" marR="0" indent="0">
              <a:spcBef>
                <a:spcPts val="600"/>
              </a:spcBef>
              <a:spcAft>
                <a:spcPts val="0"/>
              </a:spcAft>
              <a:buFont typeface="Arial" panose="020B0604020202020204" pitchFamily="34" charset="0"/>
              <a:buNone/>
            </a:pPr>
            <a:r>
              <a:rPr lang="en-US" sz="900">
                <a:effectLst/>
                <a:latin typeface="Palatino Linotype" panose="02040502050505030304" pitchFamily="18" charset="0"/>
                <a:ea typeface="MS Mincho" panose="02020609040205080304" pitchFamily="49" charset="-128"/>
                <a:cs typeface="Arial" panose="020B0604020202020204" pitchFamily="34" charset="0"/>
              </a:rPr>
              <a:t>There are multiple ways to approve and decline orders for delivery. The first way is to approve orders in bulk. You can do that by checking</a:t>
            </a:r>
            <a:r>
              <a:rPr lang="en-US" sz="900">
                <a:solidFill>
                  <a:srgbClr val="000000"/>
                </a:solidFill>
                <a:effectLst/>
                <a:latin typeface="Palatino Linotype" panose="02040502050505030304" pitchFamily="18" charset="0"/>
                <a:cs typeface="Arial" panose="020B0604020202020204" pitchFamily="34" charset="0"/>
              </a:rPr>
              <a:t> the boxes in front of the orders you want to approve or decline and then click “Approve Order” or “Decline Order”</a:t>
            </a:r>
            <a:r>
              <a:rPr lang="en-US" sz="900">
                <a:effectLst/>
                <a:latin typeface="Palatino Linotype" panose="02040502050505030304" pitchFamily="18" charset="0"/>
              </a:rPr>
              <a:t>  </a:t>
            </a:r>
          </a:p>
          <a:p>
            <a:pPr marL="0" marR="0" indent="0">
              <a:spcBef>
                <a:spcPts val="600"/>
              </a:spcBef>
              <a:spcAft>
                <a:spcPts val="0"/>
              </a:spcAft>
              <a:buFont typeface="Arial" panose="020B0604020202020204" pitchFamily="34" charset="0"/>
              <a:buNone/>
            </a:pPr>
            <a:r>
              <a:rPr lang="en-US" sz="900">
                <a:effectLst/>
                <a:latin typeface="Palatino Linotype" panose="02040502050505030304" pitchFamily="18" charset="0"/>
                <a:ea typeface="MS Mincho" panose="02020609040205080304" pitchFamily="49" charset="-128"/>
                <a:cs typeface="Arial" panose="020B0604020202020204" pitchFamily="34" charset="0"/>
              </a:rPr>
              <a:t>A pop-up message will appear asking you to confirm the action you have selected. </a:t>
            </a:r>
            <a:endParaRPr lang="en-US" sz="900">
              <a:latin typeface="Palatino Linotype" panose="02040502050505030304" pitchFamily="18" charset="0"/>
            </a:endParaRPr>
          </a:p>
        </p:txBody>
      </p:sp>
      <p:sp>
        <p:nvSpPr>
          <p:cNvPr id="4" name="Slide Number Placeholder 3"/>
          <p:cNvSpPr>
            <a:spLocks noGrp="1"/>
          </p:cNvSpPr>
          <p:nvPr>
            <p:ph type="sldNum" sz="quarter" idx="5"/>
          </p:nvPr>
        </p:nvSpPr>
        <p:spPr/>
        <p:txBody>
          <a:bodyPr/>
          <a:lstStyle/>
          <a:p>
            <a:fld id="{418D6D84-A646-E642-963F-FEAA763E137C}" type="slidenum">
              <a:rPr lang="en-US" smtClean="0"/>
              <a:pPr/>
              <a:t>55</a:t>
            </a:fld>
            <a:endParaRPr lang="en-US"/>
          </a:p>
        </p:txBody>
      </p:sp>
    </p:spTree>
    <p:extLst>
      <p:ext uri="{BB962C8B-B14F-4D97-AF65-F5344CB8AC3E}">
        <p14:creationId xmlns:p14="http://schemas.microsoft.com/office/powerpoint/2010/main" val="37134587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i="1">
                <a:latin typeface="Palatino Linotype" panose="02040502050505030304" pitchFamily="18" charset="0"/>
              </a:rPr>
              <a:t>Script:</a:t>
            </a:r>
          </a:p>
          <a:p>
            <a:r>
              <a:rPr lang="en-US" sz="900">
                <a:latin typeface="Palatino Linotype" panose="02040502050505030304" pitchFamily="18" charset="0"/>
              </a:rPr>
              <a:t>The second way to approve orders is individually: </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a:effectLst/>
                <a:latin typeface="Palatino Linotype" panose="02040502050505030304" pitchFamily="18" charset="0"/>
                <a:ea typeface="MS Mincho" panose="02020609040205080304" pitchFamily="49" charset="-128"/>
                <a:cs typeface="Arial" panose="020B0604020202020204" pitchFamily="34" charset="0"/>
              </a:rPr>
              <a:t>Click on the customer's name to bring up the order details and click “Decline Order” or “Approve Order” at the bottom.</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a:effectLst/>
                <a:latin typeface="Palatino Linotype" panose="02040502050505030304" pitchFamily="18" charset="0"/>
                <a:ea typeface="MS Mincho" panose="02020609040205080304" pitchFamily="49" charset="-128"/>
                <a:cs typeface="Arial" panose="020B0604020202020204" pitchFamily="34" charset="0"/>
              </a:rPr>
              <a:t>If you decline the order, you will get a pop-up message confirming you want to decline the order and understand if the order is being cancelled or donated.</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56</a:t>
            </a:fld>
            <a:endParaRPr lang="en-US"/>
          </a:p>
        </p:txBody>
      </p:sp>
    </p:spTree>
    <p:extLst>
      <p:ext uri="{BB962C8B-B14F-4D97-AF65-F5344CB8AC3E}">
        <p14:creationId xmlns:p14="http://schemas.microsoft.com/office/powerpoint/2010/main" val="3614847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t>Script:</a:t>
            </a:r>
          </a:p>
          <a:p>
            <a:pPr marL="171450" indent="-171450">
              <a:buFont typeface="Arial" panose="020B0604020202020204" pitchFamily="34" charset="0"/>
              <a:buChar char="•"/>
            </a:pPr>
            <a:r>
              <a:rPr lang="en-US" b="0" i="0" dirty="0"/>
              <a:t>Digital Cookie is primarily used by Girl Scouts and Caregivers. Girl Scouts create their site and send marketing emails to customers. They can manage their online sales, inventory, and finances with their Caregiver. Girl Scouts can take orders and track the purchases from Customers. </a:t>
            </a:r>
          </a:p>
          <a:p>
            <a:pPr marL="171450" indent="-171450">
              <a:buFont typeface="Arial" panose="020B0604020202020204" pitchFamily="34" charset="0"/>
              <a:buChar char="•"/>
            </a:pPr>
            <a:r>
              <a:rPr lang="en-US" b="0" i="0" dirty="0"/>
              <a:t>Troop Cookie managers use Digital Cookie to support the Girl Scouts and families with visibility into their online activities. They also use it to set up and manage the troop site and online sales. </a:t>
            </a:r>
          </a:p>
          <a:p>
            <a:endParaRPr lang="en-US" dirty="0"/>
          </a:p>
        </p:txBody>
      </p:sp>
      <p:sp>
        <p:nvSpPr>
          <p:cNvPr id="4" name="Slide Number Placeholder 3"/>
          <p:cNvSpPr>
            <a:spLocks noGrp="1"/>
          </p:cNvSpPr>
          <p:nvPr>
            <p:ph type="sldNum" sz="quarter" idx="5"/>
          </p:nvPr>
        </p:nvSpPr>
        <p:spPr/>
        <p:txBody>
          <a:bodyPr/>
          <a:lstStyle/>
          <a:p>
            <a:fld id="{3CE0D451-6D21-4CC6-AD5A-07528F572FFA}" type="slidenum">
              <a:rPr lang="en-US" smtClean="0"/>
              <a:t>7</a:t>
            </a:fld>
            <a:endParaRPr lang="en-US"/>
          </a:p>
        </p:txBody>
      </p:sp>
    </p:spTree>
    <p:extLst>
      <p:ext uri="{BB962C8B-B14F-4D97-AF65-F5344CB8AC3E}">
        <p14:creationId xmlns:p14="http://schemas.microsoft.com/office/powerpoint/2010/main" val="15308517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a:spcBef>
                <a:spcPts val="600"/>
              </a:spcBef>
              <a:spcAft>
                <a:spcPts val="0"/>
              </a:spcAft>
            </a:pPr>
            <a:r>
              <a:rPr lang="en-US" sz="900" i="1">
                <a:effectLst/>
                <a:latin typeface="Palatino Linotype" panose="02040502050505030304" pitchFamily="18" charset="0"/>
                <a:ea typeface="MS Mincho" panose="02020609040205080304" pitchFamily="49" charset="-128"/>
                <a:cs typeface="Arial" panose="020B0604020202020204" pitchFamily="34" charset="0"/>
              </a:rPr>
              <a:t>Script:</a:t>
            </a:r>
          </a:p>
          <a:p>
            <a:pPr marL="0" marR="0">
              <a:spcBef>
                <a:spcPts val="600"/>
              </a:spcBef>
              <a:spcAft>
                <a:spcPts val="0"/>
              </a:spcAft>
            </a:pPr>
            <a:r>
              <a:rPr lang="en-US" sz="900" i="0">
                <a:effectLst/>
                <a:latin typeface="Palatino Linotype" panose="02040502050505030304" pitchFamily="18" charset="0"/>
                <a:ea typeface="MS Mincho" panose="02020609040205080304" pitchFamily="49" charset="-128"/>
                <a:cs typeface="Arial" panose="020B0604020202020204" pitchFamily="34" charset="0"/>
              </a:rPr>
              <a:t>After approving an order, the order will pop down to the next section “Orders to Deliver”.  </a:t>
            </a:r>
            <a:r>
              <a:rPr lang="en-US" sz="900">
                <a:effectLst/>
                <a:latin typeface="Palatino Linotype" panose="02040502050505030304" pitchFamily="18" charset="0"/>
                <a:ea typeface="MS Mincho" panose="02020609040205080304" pitchFamily="49" charset="-128"/>
                <a:cs typeface="Arial" panose="020B0604020202020204" pitchFamily="34" charset="0"/>
              </a:rPr>
              <a:t>Once the order has been delivered, log back into Digital Cookie and mark those orders delivered. </a:t>
            </a:r>
          </a:p>
          <a:p>
            <a:pPr marL="0" marR="0">
              <a:spcBef>
                <a:spcPts val="600"/>
              </a:spcBef>
              <a:spcAft>
                <a:spcPts val="0"/>
              </a:spcAft>
            </a:pPr>
            <a:endParaRPr lang="en-US" sz="900">
              <a:effectLst/>
              <a:latin typeface="Palatino Linotype" panose="02040502050505030304" pitchFamily="18" charset="0"/>
              <a:ea typeface="MS Mincho" panose="02020609040205080304" pitchFamily="49" charset="-128"/>
              <a:cs typeface="Arial" panose="020B0604020202020204" pitchFamily="34" charset="0"/>
            </a:endParaRPr>
          </a:p>
          <a:p>
            <a:pPr marL="0" marR="0">
              <a:spcBef>
                <a:spcPts val="600"/>
              </a:spcBef>
              <a:spcAft>
                <a:spcPts val="0"/>
              </a:spcAft>
            </a:pPr>
            <a:r>
              <a:rPr lang="en-US" sz="900">
                <a:effectLst/>
                <a:latin typeface="Palatino Linotype" panose="02040502050505030304" pitchFamily="18" charset="0"/>
                <a:ea typeface="MS Mincho" panose="02020609040205080304" pitchFamily="49" charset="-128"/>
                <a:cs typeface="Arial" panose="020B0604020202020204" pitchFamily="34" charset="0"/>
              </a:rPr>
              <a:t>There are two ways to indicate you have delivered your order:</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mj-lt"/>
              <a:buAutoNum type="arabicPeriod"/>
            </a:pPr>
            <a:r>
              <a:rPr lang="en-US" sz="900">
                <a:effectLst/>
                <a:latin typeface="Palatino Linotype" panose="02040502050505030304" pitchFamily="18" charset="0"/>
                <a:ea typeface="MS Mincho" panose="02020609040205080304" pitchFamily="49" charset="-128"/>
                <a:cs typeface="Arial" panose="020B0604020202020204" pitchFamily="34" charset="0"/>
              </a:rPr>
              <a:t>Check the “Select All” box to select all of the orders on the page; they will all be marked “Order Delivered”.</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mj-lt"/>
              <a:buAutoNum type="arabicPeriod"/>
            </a:pPr>
            <a:r>
              <a:rPr lang="en-US" sz="900">
                <a:effectLst/>
                <a:latin typeface="Palatino Linotype" panose="02040502050505030304" pitchFamily="18" charset="0"/>
                <a:cs typeface="Arial" panose="020B0604020202020204" pitchFamily="34" charset="0"/>
              </a:rPr>
              <a:t>Check the box in front of any orders you have delivered, and then click “Order Delivered.”</a:t>
            </a:r>
            <a:r>
              <a:rPr lang="en-US" sz="900">
                <a:effectLst/>
                <a:latin typeface="Palatino Linotype" panose="02040502050505030304" pitchFamily="18" charset="0"/>
              </a:rPr>
              <a:t> </a:t>
            </a:r>
            <a:endParaRPr lang="en-US" sz="900">
              <a:effectLst/>
              <a:latin typeface="Palatino Linotype" panose="02040502050505030304" pitchFamily="18" charset="0"/>
              <a:ea typeface="+mn-ea"/>
              <a:cs typeface="+mn-cs"/>
            </a:endParaRPr>
          </a:p>
          <a:p>
            <a:pPr marL="0" marR="0" lvl="0" indent="0">
              <a:spcBef>
                <a:spcPts val="0"/>
              </a:spcBef>
              <a:spcAft>
                <a:spcPts val="0"/>
              </a:spcAft>
              <a:buFont typeface="+mj-lt"/>
              <a:buNone/>
            </a:pPr>
            <a:endParaRPr lang="en-US" sz="900">
              <a:effectLst/>
              <a:latin typeface="Palatino Linotype" panose="02040502050505030304" pitchFamily="18" charset="0"/>
              <a:ea typeface="MS Mincho" panose="02020609040205080304" pitchFamily="49" charset="-128"/>
              <a:cs typeface="Arial" panose="020B0604020202020204" pitchFamily="34"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900">
                <a:effectLst/>
                <a:latin typeface="Palatino Linotype" panose="02040502050505030304" pitchFamily="18" charset="0"/>
                <a:ea typeface="MS Mincho" panose="02020609040205080304" pitchFamily="49" charset="-128"/>
                <a:cs typeface="Arial" panose="020B0604020202020204" pitchFamily="34" charset="0"/>
              </a:rPr>
              <a:t>When they are marked as delivered, they will move down into the third section on the page as a completed order. </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baseline="0"/>
          </a:p>
        </p:txBody>
      </p:sp>
      <p:sp>
        <p:nvSpPr>
          <p:cNvPr id="4" name="Slide Number Placeholder 3"/>
          <p:cNvSpPr>
            <a:spLocks noGrp="1"/>
          </p:cNvSpPr>
          <p:nvPr>
            <p:ph type="sldNum" sz="quarter" idx="10"/>
          </p:nvPr>
        </p:nvSpPr>
        <p:spPr/>
        <p:txBody>
          <a:bodyPr/>
          <a:lstStyle/>
          <a:p>
            <a:fld id="{9B5DB782-5051-4D47-884F-4E041568556D}" type="slidenum">
              <a:rPr lang="en-US" smtClean="0"/>
              <a:t>57</a:t>
            </a:fld>
            <a:endParaRPr lang="en-US"/>
          </a:p>
        </p:txBody>
      </p:sp>
    </p:spTree>
    <p:extLst>
      <p:ext uri="{BB962C8B-B14F-4D97-AF65-F5344CB8AC3E}">
        <p14:creationId xmlns:p14="http://schemas.microsoft.com/office/powerpoint/2010/main" val="88878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indent="0">
              <a:spcBef>
                <a:spcPts val="0"/>
              </a:spcBef>
              <a:spcAft>
                <a:spcPts val="0"/>
              </a:spcAft>
              <a:buFont typeface="Arial" panose="020B0604020202020204" pitchFamily="34" charset="0"/>
              <a:buNone/>
            </a:pPr>
            <a:r>
              <a:rPr lang="en-US" sz="900" i="1">
                <a:effectLst/>
                <a:latin typeface="Palatino Linotype"/>
                <a:ea typeface="MS Mincho"/>
                <a:cs typeface="Arial" panose="020B0604020202020204" pitchFamily="34" charset="0"/>
              </a:rPr>
              <a:t>Script:</a:t>
            </a:r>
          </a:p>
          <a:p>
            <a:pPr marL="0" marR="0" indent="0">
              <a:spcBef>
                <a:spcPts val="0"/>
              </a:spcBef>
              <a:spcAft>
                <a:spcPts val="0"/>
              </a:spcAft>
              <a:buFont typeface="Arial" panose="020B0604020202020204" pitchFamily="34" charset="0"/>
              <a:buNone/>
            </a:pPr>
            <a:r>
              <a:rPr lang="en-US" sz="900" i="0">
                <a:effectLst/>
                <a:latin typeface="Palatino Linotype"/>
                <a:ea typeface="MS Mincho"/>
                <a:cs typeface="Arial" panose="020B0604020202020204" pitchFamily="34" charset="0"/>
              </a:rPr>
              <a:t>I</a:t>
            </a:r>
            <a:r>
              <a:rPr lang="en-US" sz="900">
                <a:effectLst/>
                <a:latin typeface="Palatino Linotype"/>
                <a:ea typeface="MS Mincho"/>
                <a:cs typeface="Arial" panose="020B0604020202020204" pitchFamily="34" charset="0"/>
              </a:rPr>
              <a:t>n the completed orders section, Girl Scouts can see all orders including </a:t>
            </a:r>
            <a:r>
              <a:rPr lang="en-US">
                <a:latin typeface="Palatino Linotype"/>
                <a:ea typeface="MS Mincho"/>
                <a:cs typeface="Arial" panose="020B0604020202020204" pitchFamily="34" charset="0"/>
              </a:rPr>
              <a:t>shipped</a:t>
            </a:r>
            <a:r>
              <a:rPr lang="en-US" sz="900">
                <a:effectLst/>
                <a:latin typeface="Palatino Linotype"/>
                <a:ea typeface="MS Mincho"/>
                <a:cs typeface="Arial" panose="020B0604020202020204" pitchFamily="34" charset="0"/>
              </a:rPr>
              <a:t> and </a:t>
            </a:r>
            <a:r>
              <a:rPr lang="en-US">
                <a:latin typeface="Palatino Linotype"/>
                <a:ea typeface="MS Mincho"/>
                <a:cs typeface="Arial" panose="020B0604020202020204" pitchFamily="34" charset="0"/>
              </a:rPr>
              <a:t>donated</a:t>
            </a:r>
            <a:r>
              <a:rPr lang="en-US" sz="900">
                <a:effectLst/>
                <a:latin typeface="Palatino Linotype"/>
                <a:ea typeface="MS Mincho"/>
                <a:cs typeface="Arial" panose="020B0604020202020204" pitchFamily="34" charset="0"/>
              </a:rPr>
              <a:t> orders. </a:t>
            </a:r>
          </a:p>
          <a:p>
            <a:pPr marL="285750" marR="0" indent="-285750">
              <a:spcBef>
                <a:spcPts val="0"/>
              </a:spcBef>
              <a:spcAft>
                <a:spcPts val="0"/>
              </a:spcAft>
              <a:buFont typeface="Arial" panose="020B0604020202020204" pitchFamily="34" charset="0"/>
              <a:buChar char="•"/>
            </a:pPr>
            <a:r>
              <a:rPr lang="en-US" sz="900">
                <a:effectLst/>
                <a:latin typeface="Palatino Linotype"/>
                <a:ea typeface="MS Mincho"/>
                <a:cs typeface="Arial" panose="020B0604020202020204" pitchFamily="34" charset="0"/>
              </a:rPr>
              <a:t>If the customer is not in her Digital Cookie contact list, your Girl Scout can check the box in front of the customer’s name and click “Add to Customers tab.” Then, the customer will be in her records for sending thank-you emails this year and marketing emails next year for repeat business. </a:t>
            </a:r>
            <a:endParaRPr lang="en-US" sz="900">
              <a:effectLst/>
              <a:latin typeface="Palatino Linotype"/>
              <a:ea typeface="MS Mincho"/>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B5DB782-5051-4D47-884F-4E041568556D}" type="slidenum">
              <a:rPr lang="en-US" smtClean="0"/>
              <a:t>58</a:t>
            </a:fld>
            <a:endParaRPr lang="en-US"/>
          </a:p>
        </p:txBody>
      </p:sp>
    </p:spTree>
    <p:extLst>
      <p:ext uri="{BB962C8B-B14F-4D97-AF65-F5344CB8AC3E}">
        <p14:creationId xmlns:p14="http://schemas.microsoft.com/office/powerpoint/2010/main" val="14052483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r>
              <a:rPr lang="en-US" sz="900" b="0" i="1" dirty="0">
                <a:effectLst/>
                <a:latin typeface="Palatino Linotype" panose="02040502050505030304" pitchFamily="18" charset="0"/>
              </a:rPr>
              <a:t>Script: </a:t>
            </a:r>
          </a:p>
          <a:p>
            <a:pPr marL="171450" indent="-171450">
              <a:buFont typeface="Arial" panose="020B0604020202020204" pitchFamily="34" charset="0"/>
              <a:buChar char="•"/>
            </a:pPr>
            <a:r>
              <a:rPr lang="en-US" sz="900" baseline="0" dirty="0">
                <a:latin typeface="Palatino Linotype" panose="02040502050505030304" pitchFamily="18" charset="0"/>
              </a:rPr>
              <a:t>Girl Scouts can see the rewards they can earn for selling cookie packages, they can get more details about each reward and select which ones they choose when they unlock a new reward level through sales. </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aseline="0" dirty="0">
                <a:latin typeface="Palatino Linotype" panose="02040502050505030304" pitchFamily="18" charset="0"/>
              </a:rPr>
              <a:t>Girl Scouts can also see where their cookie goal is in relation to the rewards!</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Calibri" panose="020F0502020204030204" pitchFamily="34" charset="0"/>
                <a:cs typeface="Arial" panose="020B0604020202020204" pitchFamily="34" charset="0"/>
              </a:rPr>
              <a:t>Girl Scouts can see all the rewards they can earn by clicking on the down arrow on the right side. It may still be locked, which means the Girl Scout hasn’t yet sold enough packages to earn the reward, but they can still see the reward(s) and get more details by clicking on them.</a:t>
            </a:r>
            <a:endParaRPr lang="en-US" sz="900" dirty="0">
              <a:effectLst/>
              <a:latin typeface="Palatino Linotype" panose="02040502050505030304" pitchFamily="18" charset="0"/>
              <a:ea typeface="Calibri" panose="020F0502020204030204" pitchFamily="34" charset="0"/>
              <a:cs typeface="Times New Roman" panose="02020603050405020304" pitchFamily="18" charset="0"/>
            </a:endParaRPr>
          </a:p>
          <a:p>
            <a:pPr marL="173736" indent="-173736">
              <a:buFont typeface="Arial" panose="020B0604020202020204" pitchFamily="34" charset="0"/>
              <a:buChar char="•"/>
            </a:pPr>
            <a:r>
              <a:rPr lang="en-US" sz="900" b="0" i="0" kern="1200" dirty="0">
                <a:solidFill>
                  <a:schemeClr val="tx1"/>
                </a:solidFill>
                <a:effectLst/>
                <a:latin typeface="Palatino Linotype" panose="02040502050505030304" pitchFamily="18" charset="0"/>
                <a:ea typeface="Calibri" panose="020F0502020204030204" pitchFamily="34" charset="0"/>
                <a:cs typeface="Arial" panose="020B0604020202020204" pitchFamily="34" charset="0"/>
              </a:rPr>
              <a:t>The data for what rewards the Girl Scout has earned comes from the number of cookies the troop cookie volunteer has in their records for the Girl Scout. Check with the troop cookie volunteer if you believe the information is incorrect.</a:t>
            </a:r>
            <a:endParaRPr lang="en-US" sz="900" b="0" i="0" kern="1200" dirty="0">
              <a:solidFill>
                <a:schemeClr val="tx1"/>
              </a:solidFill>
              <a:effectLst/>
              <a:latin typeface="Palatino Linotype" panose="02040502050505030304" pitchFamily="18" charset="0"/>
              <a:cs typeface="Arial" panose="020B0604020202020204" pitchFamily="34" charset="0"/>
            </a:endParaRPr>
          </a:p>
          <a:p>
            <a:pPr marL="171450" indent="-171450">
              <a:buFont typeface="Arial" panose="020B0604020202020204" pitchFamily="34" charset="0"/>
              <a:buChar char="•"/>
            </a:pPr>
            <a:r>
              <a:rPr lang="en-US" sz="900" baseline="0" dirty="0">
                <a:latin typeface="Palatino Linotype" panose="02040502050505030304" pitchFamily="18" charset="0"/>
              </a:rPr>
              <a:t>Not all rewards are represented here. System can’t accommodate Gift of Caring rewards, Per Girl Average (PGA) rewards, etc.</a:t>
            </a:r>
          </a:p>
          <a:p>
            <a:pPr marL="171450" indent="-171450">
              <a:buFont typeface="Arial" panose="020B0604020202020204" pitchFamily="34" charset="0"/>
              <a:buChar char="•"/>
            </a:pPr>
            <a:r>
              <a:rPr lang="en-US" sz="900" baseline="0" dirty="0">
                <a:latin typeface="Palatino Linotype" panose="02040502050505030304" pitchFamily="18" charset="0"/>
              </a:rPr>
              <a:t>Girl Scout selections do not feed directly to the baker system. Troop cookie volunteer will need to pull the report from Digital Cookie but having Girl Scouts select choices and sizes in Digital Cookie cuts down on the amount of work the volunteer does at the end of the sale.</a:t>
            </a:r>
          </a:p>
          <a:p>
            <a:pPr marL="0" marR="0">
              <a:spcBef>
                <a:spcPts val="600"/>
              </a:spcBef>
              <a:spcAft>
                <a:spcPts val="600"/>
              </a:spcAft>
            </a:pP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B5DB782-5051-4D47-884F-4E041568556D}" type="slidenum">
              <a:rPr lang="en-US" smtClean="0"/>
              <a:t>60</a:t>
            </a:fld>
            <a:endParaRPr lang="en-US"/>
          </a:p>
        </p:txBody>
      </p:sp>
    </p:spTree>
    <p:extLst>
      <p:ext uri="{BB962C8B-B14F-4D97-AF65-F5344CB8AC3E}">
        <p14:creationId xmlns:p14="http://schemas.microsoft.com/office/powerpoint/2010/main" val="20505341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i="1" dirty="0">
                <a:effectLst/>
                <a:latin typeface="Palatino Linotype" panose="02040502050505030304" pitchFamily="18" charset="0"/>
                <a:ea typeface="MS Mincho" panose="02020609040205080304" pitchFamily="49" charset="-128"/>
                <a:cs typeface="Arial" panose="020B0604020202020204" pitchFamily="34" charset="0"/>
              </a:rPr>
              <a:t>Script:</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Digital Cookie can help you make sure that you have enough cookies for your orders, track your progress on delivering/selling offline orders AND/OR make sure that your records of cookies received agrees with what your troop cookie volunteer has given your Girl Scout.</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 top part of your My Cookies page shows the total number of packages that have been allocated to your Girl Scout from the troop cookie volunteer. It could include booth sales or troop sales. It is not the same as the number of cookies you are personally responsible for.</a:t>
            </a: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 </a:t>
            </a: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 inventory section gives you a quick view of how many cookies you should still have undelivered and how many you may need to fill your in-person orders.</a:t>
            </a:r>
          </a:p>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“My Offline Sales” This is something that needs to be updated by the Girl Scout/her caregiver when she delivers cookies and receives a cash or check payment for them. If they are not entered in this section, they will not be removed from her inventory and this section will not be correct.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To enter offline sales, click the down arrow by the number of packages on the left side and open a screen to enter those sales. When those are entered, click “Save Updates”</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Once you click Save Updates, you will be asked to confirm you want to update the inventory.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r>
              <a:rPr lang="en-US" dirty="0"/>
              <a:t>ABC Councils: note the cookies will be in order card order once the Girl Scouts are in the system. </a:t>
            </a:r>
          </a:p>
        </p:txBody>
      </p:sp>
      <p:sp>
        <p:nvSpPr>
          <p:cNvPr id="4" name="Slide Number Placeholder 3"/>
          <p:cNvSpPr>
            <a:spLocks noGrp="1"/>
          </p:cNvSpPr>
          <p:nvPr>
            <p:ph type="sldNum" sz="quarter" idx="5"/>
          </p:nvPr>
        </p:nvSpPr>
        <p:spPr/>
        <p:txBody>
          <a:bodyPr/>
          <a:lstStyle/>
          <a:p>
            <a:fld id="{418D6D84-A646-E642-963F-FEAA763E137C}" type="slidenum">
              <a:rPr lang="en-US" smtClean="0"/>
              <a:pPr/>
              <a:t>62</a:t>
            </a:fld>
            <a:endParaRPr lang="en-US"/>
          </a:p>
        </p:txBody>
      </p:sp>
    </p:spTree>
    <p:extLst>
      <p:ext uri="{BB962C8B-B14F-4D97-AF65-F5344CB8AC3E}">
        <p14:creationId xmlns:p14="http://schemas.microsoft.com/office/powerpoint/2010/main" val="3015010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sz="900" i="1" dirty="0">
                <a:effectLst/>
                <a:latin typeface="Palatino Linotype"/>
                <a:ea typeface="MS Mincho"/>
                <a:cs typeface="Arial" panose="020B0604020202020204" pitchFamily="34" charset="0"/>
              </a:rPr>
              <a:t>Script:</a:t>
            </a:r>
          </a:p>
          <a:p>
            <a:pPr marL="342900" indent="-342900">
              <a:buFont typeface="Arial" panose="020B0604020202020204" pitchFamily="34" charset="0"/>
              <a:buChar char="•"/>
            </a:pPr>
            <a:r>
              <a:rPr lang="en-US" sz="900" dirty="0">
                <a:effectLst/>
                <a:latin typeface="Palatino Linotype"/>
                <a:ea typeface="MS Mincho"/>
                <a:cs typeface="Arial" panose="020B0604020202020204" pitchFamily="34" charset="0"/>
              </a:rPr>
              <a:t>There are three other sections that calculate your inventory. The first is “Current Inventory”. Clicking the arrow next to the total number of packages will show you this information by variety. </a:t>
            </a:r>
          </a:p>
          <a:p>
            <a:pPr marL="513715" marR="0" lvl="1"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a:ea typeface="MS Mincho"/>
                <a:cs typeface="Arial" panose="020B0604020202020204" pitchFamily="34" charset="0"/>
              </a:rPr>
              <a:t>If you click the arrow next to any of the varieties, you will see more detail on how that number was calculated.</a:t>
            </a:r>
          </a:p>
          <a:p>
            <a:pPr marL="628015" marR="0" lvl="1" indent="-285750">
              <a:spcBef>
                <a:spcPts val="0"/>
              </a:spcBef>
              <a:spcAft>
                <a:spcPts val="0"/>
              </a:spcAft>
              <a:buFont typeface="Arial" panose="020B0604020202020204" pitchFamily="34" charset="0"/>
              <a:buChar char="•"/>
            </a:pPr>
            <a:r>
              <a:rPr lang="en-US" sz="900" dirty="0">
                <a:effectLst/>
                <a:latin typeface="Palatino Linotype"/>
                <a:ea typeface="MS Mincho"/>
                <a:cs typeface="Arial" panose="020B0604020202020204" pitchFamily="34" charset="0"/>
              </a:rPr>
              <a:t>The “Received” numbers come from the information the Troop Cookie Volunteer has of how many cookies you have received and signed for. If you believe there is an error in this, please contact your Troop Cookie Volunteer.</a:t>
            </a:r>
            <a:endParaRPr lang="en-US" sz="900" dirty="0">
              <a:effectLst/>
              <a:latin typeface="Palatino Linotype"/>
              <a:ea typeface="MS Mincho"/>
              <a:cs typeface="Times New Roman" panose="02020603050405020304" pitchFamily="18" charset="0"/>
            </a:endParaRPr>
          </a:p>
          <a:p>
            <a:pPr marL="628015" marR="0" lvl="1" indent="-285750">
              <a:spcBef>
                <a:spcPts val="600"/>
              </a:spcBef>
              <a:spcAft>
                <a:spcPts val="0"/>
              </a:spcAft>
              <a:buFont typeface="Arial" panose="020B0604020202020204" pitchFamily="34" charset="0"/>
              <a:buChar char="•"/>
            </a:pPr>
            <a:r>
              <a:rPr lang="en-US" sz="900" dirty="0">
                <a:effectLst/>
                <a:latin typeface="Palatino Linotype"/>
                <a:ea typeface="MS Mincho"/>
                <a:cs typeface="Arial" panose="020B0604020202020204" pitchFamily="34" charset="0"/>
              </a:rPr>
              <a:t>The “Delivered” section will reflect the Offline Sales the Girl Scout has entered above, any sales the Girl Scout made on her Mobile app using the “Give Cookies to Customer Now” feature and any girl delivery orders that have been delivered and marked delivered to her customer on the orders tab. </a:t>
            </a:r>
          </a:p>
          <a:p>
            <a:pPr marL="342900" marR="0" lvl="0" indent="-342900">
              <a:spcBef>
                <a:spcPts val="600"/>
              </a:spcBef>
              <a:spcAft>
                <a:spcPts val="0"/>
              </a:spcAft>
              <a:buFont typeface="Arial" panose="020B0604020202020204" pitchFamily="34" charset="0"/>
              <a:buChar char="•"/>
            </a:pPr>
            <a:r>
              <a:rPr lang="en-US" sz="900" dirty="0">
                <a:effectLst/>
                <a:latin typeface="Palatino Linotype"/>
                <a:ea typeface="MS Mincho"/>
                <a:cs typeface="Times New Roman" panose="02020603050405020304" pitchFamily="18" charset="0"/>
              </a:rPr>
              <a:t>The next section will show how many cookies you need to fill girl delivery orders you have approved and girl delivery orders that you have yet to approve. Expanding each variety will show you how many orders are approved and how many are needing to be approved with how much inventory you need for each of those categories.</a:t>
            </a:r>
          </a:p>
          <a:p>
            <a:pPr marL="342900" marR="0" lvl="0" indent="-342900">
              <a:spcBef>
                <a:spcPts val="600"/>
              </a:spcBef>
              <a:spcAft>
                <a:spcPts val="0"/>
              </a:spcAft>
              <a:buFont typeface="Arial" panose="020B0604020202020204" pitchFamily="34" charset="0"/>
              <a:buChar char="•"/>
            </a:pPr>
            <a:r>
              <a:rPr lang="en-US" sz="900" dirty="0">
                <a:effectLst/>
                <a:latin typeface="Palatino Linotype"/>
                <a:ea typeface="MS Mincho"/>
                <a:cs typeface="Times New Roman" panose="02020603050405020304" pitchFamily="18" charset="0"/>
              </a:rPr>
              <a:t>The final inventory section is Inventory Needed. This will show if you need any packages of cookies to fill your orders. Expanding any of the sections that show a number will show you how many you need and why. If you see a number for a variety in this column, be sure you can get the cookies you need before approving an order for a customer.</a:t>
            </a:r>
          </a:p>
          <a:p>
            <a:pPr marL="342900" marR="0" lvl="0" indent="-342900">
              <a:spcBef>
                <a:spcPts val="600"/>
              </a:spcBef>
              <a:spcAft>
                <a:spcPts val="0"/>
              </a:spcAft>
              <a:buFont typeface="+mj-lt"/>
              <a:buAutoNum type="arabicPeriod"/>
            </a:pP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a:spcBef>
                <a:spcPts val="600"/>
              </a:spcBef>
              <a:spcAft>
                <a:spcPts val="0"/>
              </a:spcAft>
            </a:pPr>
            <a:r>
              <a:rPr lang="en-US" sz="900" dirty="0">
                <a:effectLst/>
                <a:latin typeface="Palatino Linotype"/>
                <a:ea typeface="MS Mincho"/>
                <a:cs typeface="Arial" panose="020B0604020202020204" pitchFamily="34" charset="0"/>
              </a:rPr>
              <a:t>If you have questions about any of the numbers of received orders listed in your Current Inventory, ask your Troop Cookie Volunteer for more information. </a:t>
            </a:r>
            <a:endParaRPr lang="en-US" sz="900" dirty="0">
              <a:effectLst/>
              <a:latin typeface="Palatino Linotype"/>
              <a:ea typeface="MS Mincho"/>
              <a:cs typeface="Times New Roman" panose="02020603050405020304" pitchFamily="18" charset="0"/>
            </a:endParaRPr>
          </a:p>
          <a:p>
            <a:pPr marL="0" marR="0">
              <a:spcBef>
                <a:spcPts val="600"/>
              </a:spcBef>
              <a:spcAft>
                <a:spcPts val="0"/>
              </a:spcAft>
            </a:pPr>
            <a:r>
              <a:rPr lang="en-US" sz="900" dirty="0">
                <a:effectLst/>
                <a:latin typeface="Palatino Linotype"/>
                <a:ea typeface="MS Mincho"/>
                <a:cs typeface="Arial" panose="020B0604020202020204" pitchFamily="34" charset="0"/>
              </a:rPr>
              <a:t>Remember, it may take the volunteer a few days to enter transactions, so be patient if you have received cookies from the troop that need to be entered.</a:t>
            </a:r>
            <a:endParaRPr lang="en-US" sz="900" dirty="0">
              <a:effectLst/>
              <a:latin typeface="Palatino Linotype"/>
              <a:ea typeface="MS Mincho"/>
              <a:cs typeface="Times New Roman" panose="02020603050405020304" pitchFamily="18" charset="0"/>
            </a:endParaRPr>
          </a:p>
          <a:p>
            <a:pPr marL="285750" marR="0" lvl="0" indent="-285750">
              <a:spcBef>
                <a:spcPts val="600"/>
              </a:spcBef>
              <a:spcAft>
                <a:spcPts val="0"/>
              </a:spcAft>
              <a:buFont typeface="Arial" panose="020B0604020202020204" pitchFamily="34" charset="0"/>
              <a:buChar char="•"/>
            </a:pP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71450" indent="-171450">
              <a:buFont typeface="Arial" panose="020B0604020202020204" pitchFamily="34" charset="0"/>
              <a:buChar char="•"/>
            </a:pP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63</a:t>
            </a:fld>
            <a:endParaRPr lang="en-US"/>
          </a:p>
        </p:txBody>
      </p:sp>
    </p:spTree>
    <p:extLst>
      <p:ext uri="{BB962C8B-B14F-4D97-AF65-F5344CB8AC3E}">
        <p14:creationId xmlns:p14="http://schemas.microsoft.com/office/powerpoint/2010/main" val="15591118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900" i="1" dirty="0">
                <a:effectLst/>
                <a:latin typeface="Palatino Linotype" panose="02040502050505030304" pitchFamily="18" charset="0"/>
                <a:ea typeface="MS Mincho" panose="02020609040205080304" pitchFamily="49" charset="-128"/>
                <a:cs typeface="Arial" panose="020B0604020202020204" pitchFamily="34" charset="0"/>
              </a:rPr>
              <a:t>Script: </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 Financials section is a valuable tool to help you understand the amount due for the cookie sale and how the troop is calculating the amount.</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a:spcBef>
                <a:spcPts val="600"/>
              </a:spcBef>
              <a:spcAft>
                <a:spcPts val="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Using the “at a glance” view is a great way to see the overall amounts paid and due. If you need more detail, you can expand any of the sections to find out more.</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a:spcBef>
                <a:spcPts val="600"/>
              </a:spcBef>
              <a:spcAft>
                <a:spcPts val="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There are four sections to your financials that you can expand to get details.</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228600" indent="-228600">
              <a:buFont typeface="+mj-lt"/>
              <a:buAutoNum type="arabicPeriod"/>
            </a:pPr>
            <a:r>
              <a:rPr lang="en-US" sz="900" b="1" dirty="0">
                <a:latin typeface="Palatino Linotype" panose="02040502050505030304" pitchFamily="18" charset="0"/>
              </a:rPr>
              <a:t>Initial Cookies (Order Card) </a:t>
            </a:r>
          </a:p>
          <a:p>
            <a:pPr marL="628642" marR="0" lvl="1" indent="-285750">
              <a:spcBef>
                <a:spcPts val="0"/>
              </a:spcBef>
              <a:spcAft>
                <a:spcPts val="0"/>
              </a:spcAft>
              <a:buFont typeface="Arial" panose="020B0604020202020204" pitchFamily="34" charset="0"/>
              <a:buChar char="•"/>
            </a:pPr>
            <a:r>
              <a:rPr lang="en-US" sz="900" i="1" dirty="0">
                <a:effectLst/>
                <a:latin typeface="Palatino Linotype" panose="02040502050505030304" pitchFamily="18" charset="0"/>
                <a:ea typeface="MS Mincho" panose="02020609040205080304" pitchFamily="49" charset="-128"/>
                <a:cs typeface="Times New Roman" panose="02020603050405020304" pitchFamily="18" charset="0"/>
              </a:rPr>
              <a:t>This section may not apply if the council does not do initial order. </a:t>
            </a:r>
          </a:p>
          <a:p>
            <a:pPr marL="628642" marR="0" lvl="1" indent="-285750">
              <a:spcBef>
                <a:spcPts val="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you expand this section with the arrow, you will find information on the initial packages you received at pickup, minus any packages you received for in-person delivery orders because those were pre-paid and you do not owe for those.</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628642" marR="0" lvl="1"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You will also see any Council or Troop Charity (Cookie Share or Gift of Caring) packages that you had orders for.</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628642" marR="0" lvl="1"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NOTE: Cookie and Specialty packages may apply if your council sells cookies at two different pricing tiers. Contact your troop cookie volunteer for additional information.</a:t>
            </a:r>
            <a:endParaRPr lang="en-US" sz="900" dirty="0">
              <a:latin typeface="Palatino Linotype" panose="02040502050505030304" pitchFamily="18" charset="0"/>
            </a:endParaRPr>
          </a:p>
          <a:p>
            <a:pPr marL="228600" indent="-228600">
              <a:buFont typeface="+mj-lt"/>
              <a:buAutoNum type="arabicPeriod" startAt="2"/>
            </a:pPr>
            <a:r>
              <a:rPr lang="en-US" sz="900" b="1" dirty="0">
                <a:latin typeface="Palatino Linotype" panose="02040502050505030304" pitchFamily="18" charset="0"/>
              </a:rPr>
              <a:t>Additional Cookies Received</a:t>
            </a:r>
          </a:p>
          <a:p>
            <a:pPr marL="571492" lvl="1" indent="-228600">
              <a:buFont typeface="Arial" panose="020B0604020202020204" pitchFamily="34" charset="0"/>
              <a:buChar char="•"/>
            </a:pPr>
            <a:r>
              <a:rPr lang="en-US" sz="900" dirty="0">
                <a:latin typeface="Palatino Linotype" panose="02040502050505030304" pitchFamily="18" charset="0"/>
              </a:rPr>
              <a:t>The categories are the same as the Initial Cookies but reflect packages transferred to you from the troop. For any questions about this or if this figure does not reflect the packages you picked up, please contact your troop volunteer.</a:t>
            </a:r>
          </a:p>
          <a:p>
            <a:pPr marL="228600" indent="-228600">
              <a:buFont typeface="+mj-lt"/>
              <a:buAutoNum type="arabicPeriod" startAt="2"/>
            </a:pPr>
            <a:r>
              <a:rPr lang="en-US" sz="900" b="1" dirty="0">
                <a:latin typeface="Palatino Linotype" panose="02040502050505030304" pitchFamily="18" charset="0"/>
              </a:rPr>
              <a:t>Payments</a:t>
            </a:r>
          </a:p>
          <a:p>
            <a:pPr marL="514342" lvl="1" indent="-171450">
              <a:buFont typeface="Arial" panose="020B0604020202020204" pitchFamily="34" charset="0"/>
              <a:buChar char="•"/>
            </a:pPr>
            <a:r>
              <a:rPr lang="en-US" sz="900" dirty="0">
                <a:latin typeface="Palatino Linotype" panose="02040502050505030304" pitchFamily="18" charset="0"/>
              </a:rPr>
              <a:t>Online Paid: This reflects any online payments you received for In-Person Delivery or Cookies in Hand orders</a:t>
            </a:r>
          </a:p>
          <a:p>
            <a:pPr marL="514342" lvl="1" indent="-171450">
              <a:buFont typeface="Arial" panose="020B0604020202020204" pitchFamily="34" charset="0"/>
              <a:buChar char="•"/>
            </a:pPr>
            <a:r>
              <a:rPr lang="en-US" sz="900" dirty="0">
                <a:latin typeface="Palatino Linotype" panose="02040502050505030304" pitchFamily="18" charset="0"/>
              </a:rPr>
              <a:t>Offline Paid: This amount is any payments for cookies received offline, generally cash or check, that you have given to your troop volunteer that they has entered.</a:t>
            </a:r>
          </a:p>
          <a:p>
            <a:pPr marL="514342" lvl="1" indent="-171450">
              <a:buFont typeface="Arial" panose="020B0604020202020204" pitchFamily="34" charset="0"/>
              <a:buChar char="•"/>
            </a:pPr>
            <a:r>
              <a:rPr lang="en-US" sz="900" dirty="0">
                <a:latin typeface="Palatino Linotype" panose="02040502050505030304" pitchFamily="18" charset="0"/>
              </a:rPr>
              <a:t>If this does not match your records, contact the troop cookie volunteer to help understand the differences.</a:t>
            </a:r>
          </a:p>
          <a:p>
            <a:pPr marL="228600" indent="-228600">
              <a:buFont typeface="+mj-lt"/>
              <a:buAutoNum type="arabicPeriod" startAt="2"/>
            </a:pPr>
            <a:r>
              <a:rPr lang="en-US" sz="900" b="1" dirty="0">
                <a:latin typeface="Palatino Linotype" panose="02040502050505030304" pitchFamily="18" charset="0"/>
              </a:rPr>
              <a:t>Total Balance Due</a:t>
            </a:r>
          </a:p>
          <a:p>
            <a:pPr marL="571492" lvl="1" indent="-228600">
              <a:buFont typeface="Arial" panose="020B0604020202020204" pitchFamily="34" charset="0"/>
              <a:buChar char="•"/>
            </a:pPr>
            <a:r>
              <a:rPr lang="en-US" sz="900" b="0" dirty="0">
                <a:latin typeface="Palatino Linotype" panose="02040502050505030304" pitchFamily="18" charset="0"/>
              </a:rPr>
              <a:t>Total Money Owed: The amount you owed for the cookies received at initial pickup and additional cookies received. Note, if your council sells cookies at two different prices, that has been accounted for in your money owed.</a:t>
            </a:r>
          </a:p>
          <a:p>
            <a:pPr marL="571492" lvl="1" indent="-228600">
              <a:buFont typeface="Arial" panose="020B0604020202020204" pitchFamily="34" charset="0"/>
              <a:buChar char="•"/>
            </a:pPr>
            <a:r>
              <a:rPr lang="en-US" sz="900" b="0" dirty="0">
                <a:latin typeface="Palatino Linotype" panose="02040502050505030304" pitchFamily="18" charset="0"/>
              </a:rPr>
              <a:t>Total Money Paid: The total from the “Payments” section.</a:t>
            </a:r>
          </a:p>
          <a:p>
            <a:pPr marL="571492" lvl="1" indent="-228600">
              <a:buFont typeface="Arial" panose="020B0604020202020204" pitchFamily="34" charset="0"/>
              <a:buChar char="•"/>
            </a:pPr>
            <a:r>
              <a:rPr lang="en-US" sz="900" b="0" dirty="0">
                <a:latin typeface="Palatino Linotype" panose="02040502050505030304" pitchFamily="18" charset="0"/>
              </a:rPr>
              <a:t>Total Balance Due: The difference between the amount owed and the amount paid.</a:t>
            </a:r>
          </a:p>
          <a:p>
            <a:pPr marL="571492" lvl="1" indent="-228600">
              <a:buFont typeface="Arial" panose="020B0604020202020204" pitchFamily="34" charset="0"/>
              <a:buChar char="•"/>
            </a:pPr>
            <a:r>
              <a:rPr lang="en-US" sz="900" b="0" dirty="0">
                <a:latin typeface="Palatino Linotype" panose="02040502050505030304" pitchFamily="18" charset="0"/>
              </a:rPr>
              <a:t>If you think any of the figures in this section are incorrect, contact your troop cookie volunteer to compare the information she has on file for you from what you think this should be.</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64</a:t>
            </a:fld>
            <a:endParaRPr lang="en-US"/>
          </a:p>
        </p:txBody>
      </p:sp>
    </p:spTree>
    <p:extLst>
      <p:ext uri="{BB962C8B-B14F-4D97-AF65-F5344CB8AC3E}">
        <p14:creationId xmlns:p14="http://schemas.microsoft.com/office/powerpoint/2010/main" val="37214977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indent="0">
              <a:spcBef>
                <a:spcPts val="600"/>
              </a:spcBef>
              <a:spcAft>
                <a:spcPts val="0"/>
              </a:spcAft>
              <a:buFont typeface="Arial" panose="020B0604020202020204" pitchFamily="34" charset="0"/>
              <a:buNone/>
            </a:pPr>
            <a:r>
              <a:rPr lang="en-US" sz="900" i="1" dirty="0">
                <a:effectLst/>
                <a:latin typeface="Palatino Linotype"/>
                <a:ea typeface="MS Mincho"/>
                <a:cs typeface="Arial" panose="020B0604020202020204" pitchFamily="34" charset="0"/>
              </a:rPr>
              <a:t>Script:</a:t>
            </a:r>
          </a:p>
          <a:p>
            <a:pPr marL="0" marR="0" indent="0">
              <a:spcBef>
                <a:spcPts val="600"/>
              </a:spcBef>
              <a:spcAft>
                <a:spcPts val="0"/>
              </a:spcAft>
              <a:buFont typeface="Arial" panose="020B0604020202020204" pitchFamily="34" charset="0"/>
              <a:buNone/>
            </a:pPr>
            <a:r>
              <a:rPr lang="en-US" sz="900" dirty="0">
                <a:effectLst/>
                <a:latin typeface="Palatino Linotype"/>
                <a:ea typeface="MS Mincho"/>
                <a:cs typeface="Arial" panose="020B0604020202020204" pitchFamily="34" charset="0"/>
              </a:rPr>
              <a:t>The Delivery Settings function gives you the opportunity to turn off Girl Scout delivery and off varieties of cookies. This might be useful if you run out of a cookie variety and can’t get any more to fill customer orders or you are entirely out of cookies for delivering to customers or otherwise are unable to deliver cookies to customers.</a:t>
            </a:r>
            <a:endParaRPr lang="en-US" sz="900" dirty="0">
              <a:effectLst/>
              <a:latin typeface="Palatino Linotype"/>
              <a:ea typeface="MS Mincho"/>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r>
              <a:rPr lang="en-US" sz="900" dirty="0">
                <a:effectLst/>
                <a:latin typeface="Palatino Linotype"/>
                <a:ea typeface="MS Mincho"/>
                <a:cs typeface="Arial" panose="020B0604020202020204" pitchFamily="34" charset="0"/>
              </a:rPr>
              <a:t>If you are worried about your inventory, always check with your troop cookie volunteer first to see if you can get more cookies before turning off a variety. Turning it off means a customer doesn’t have the option to purchase it for delivery so you don’t have to decline their order and disappoint them if they can’t get the variety they ordered.</a:t>
            </a:r>
            <a:endParaRPr lang="en-US" sz="900" dirty="0">
              <a:effectLst/>
              <a:latin typeface="Palatino Linotype"/>
              <a:ea typeface="MS Mincho"/>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r>
              <a:rPr lang="en-US" sz="900" dirty="0">
                <a:effectLst/>
                <a:latin typeface="Palatino Linotype"/>
                <a:ea typeface="MS Mincho"/>
                <a:cs typeface="Arial" panose="020B0604020202020204" pitchFamily="34" charset="0"/>
              </a:rPr>
              <a:t>When you know you need to turn off delivery or a variety(</a:t>
            </a:r>
            <a:r>
              <a:rPr lang="en-US" sz="900" dirty="0" err="1">
                <a:effectLst/>
                <a:latin typeface="Palatino Linotype"/>
                <a:ea typeface="MS Mincho"/>
                <a:cs typeface="Arial" panose="020B0604020202020204" pitchFamily="34" charset="0"/>
              </a:rPr>
              <a:t>ies</a:t>
            </a:r>
            <a:r>
              <a:rPr lang="en-US" sz="900" dirty="0">
                <a:effectLst/>
                <a:latin typeface="Palatino Linotype"/>
                <a:ea typeface="MS Mincho"/>
                <a:cs typeface="Arial" panose="020B0604020202020204" pitchFamily="34" charset="0"/>
              </a:rPr>
              <a:t>), go to the bottom of your “My Cookies” tab and find the Girl Scout Delivery Settings section.</a:t>
            </a:r>
            <a:r>
              <a:rPr lang="en-US" sz="900" dirty="0">
                <a:effectLst/>
                <a:latin typeface="Palatino Linotype"/>
                <a:ea typeface="MS Mincho"/>
                <a:cs typeface="Times New Roman" panose="02020603050405020304" pitchFamily="18" charset="0"/>
              </a:rPr>
              <a:t> </a:t>
            </a:r>
          </a:p>
          <a:p>
            <a:pPr marL="285750" marR="0" indent="-285750">
              <a:spcBef>
                <a:spcPts val="600"/>
              </a:spcBef>
              <a:spcAft>
                <a:spcPts val="0"/>
              </a:spcAft>
              <a:buFont typeface="Arial" panose="020B0604020202020204" pitchFamily="34" charset="0"/>
              <a:buChar char="•"/>
            </a:pPr>
            <a:r>
              <a:rPr lang="en-US" sz="900" dirty="0">
                <a:effectLst/>
                <a:latin typeface="Palatino Linotype"/>
                <a:ea typeface="MS Mincho"/>
                <a:cs typeface="Times New Roman" panose="02020603050405020304" pitchFamily="18" charset="0"/>
              </a:rPr>
              <a:t>When you select “inactive” to turn off the Girl Scout delivery option for your customer, you will get a warning message. If you want to turn delivery off, click “Update delivery settings”. Once you have turned it to inactive, the varieties section will be removed and is superseded by a message. You can turn the site back on at anytime during your council sale dates. </a:t>
            </a:r>
          </a:p>
          <a:p>
            <a:pPr marL="285750" marR="0" indent="-285750">
              <a:spcBef>
                <a:spcPts val="600"/>
              </a:spcBef>
              <a:spcAft>
                <a:spcPts val="0"/>
              </a:spcAft>
              <a:buFont typeface="Arial" panose="020B0604020202020204" pitchFamily="34" charset="0"/>
              <a:buChar char="•"/>
            </a:pPr>
            <a:r>
              <a:rPr lang="en-US" sz="900" dirty="0">
                <a:effectLst/>
                <a:latin typeface="Palatino Linotype"/>
                <a:ea typeface="MS Mincho"/>
                <a:cs typeface="Arial" panose="020B0604020202020204" pitchFamily="34" charset="0"/>
              </a:rPr>
              <a:t>If you wish to offer delivery but are out of a cookie variety and can’t get more inventory, you can turn off just that variety of cookie for delivery and customers can only purchase those for shipping and not delivery. To do that, simply click the “off” button then click the Update delivery settings button, and it will remove that variety from the Girl Scout delivery option. If you are able to offer that to customers again, return to this section and click the “on” slider to turn that variety back on.</a:t>
            </a:r>
            <a:endParaRPr lang="en-US" sz="900" dirty="0">
              <a:effectLst/>
              <a:latin typeface="Palatino Linotype"/>
              <a:ea typeface="MS Mincho"/>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65</a:t>
            </a:fld>
            <a:endParaRPr lang="en-US"/>
          </a:p>
        </p:txBody>
      </p:sp>
    </p:spTree>
    <p:extLst>
      <p:ext uri="{BB962C8B-B14F-4D97-AF65-F5344CB8AC3E}">
        <p14:creationId xmlns:p14="http://schemas.microsoft.com/office/powerpoint/2010/main" val="14481945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900" i="1" dirty="0">
                <a:latin typeface="Palatino Linotype" panose="02040502050505030304" pitchFamily="18" charset="0"/>
              </a:rPr>
              <a:t>Script:</a:t>
            </a:r>
          </a:p>
          <a:p>
            <a:pPr marL="0" indent="0">
              <a:buFont typeface="Arial" panose="020B0604020202020204" pitchFamily="34" charset="0"/>
              <a:buNone/>
            </a:pPr>
            <a:r>
              <a:rPr lang="en-US" sz="900" dirty="0">
                <a:latin typeface="Palatino Linotype" panose="02040502050505030304" pitchFamily="18" charset="0"/>
              </a:rPr>
              <a:t>Girl Scouts can be even more excited about their Digital Cookie experience when they give a Cheer to another Girl Scout in their troop or receive one from a troop member, troop volunteer, or even a customer.</a:t>
            </a:r>
          </a:p>
          <a:p>
            <a:pPr marL="171450" indent="-171450">
              <a:buFont typeface="Arial" panose="020B0604020202020204" pitchFamily="34" charset="0"/>
              <a:buChar char="•"/>
            </a:pPr>
            <a:r>
              <a:rPr lang="en-US" sz="900" dirty="0">
                <a:latin typeface="Palatino Linotype" panose="02040502050505030304" pitchFamily="18" charset="0"/>
              </a:rPr>
              <a:t>In the Cheers module, Girl Scouts can see the other members of their troop and the percentage of sales towards them reaching their goal.</a:t>
            </a:r>
          </a:p>
          <a:p>
            <a:pPr marL="171450" indent="-171450">
              <a:buFont typeface="Arial" panose="020B0604020202020204" pitchFamily="34" charset="0"/>
              <a:buChar char="•"/>
            </a:pPr>
            <a:r>
              <a:rPr lang="en-US" sz="900" dirty="0">
                <a:latin typeface="Palatino Linotype" panose="02040502050505030304" pitchFamily="18" charset="0"/>
              </a:rPr>
              <a:t>They can select the “Pick a cheer to send” drop down next to the name of the Girl Scout they wish to cheer.</a:t>
            </a:r>
          </a:p>
          <a:p>
            <a:pPr marL="171450" indent="-171450">
              <a:buFont typeface="Arial" panose="020B0604020202020204" pitchFamily="34" charset="0"/>
              <a:buChar char="•"/>
            </a:pPr>
            <a:r>
              <a:rPr lang="en-US" sz="900" dirty="0">
                <a:latin typeface="Palatino Linotype" panose="02040502050505030304" pitchFamily="18" charset="0"/>
              </a:rPr>
              <a:t>Girl Scouts will see a choice of .gif images and short messages they can send. As they select the message and image they will see a preview of the cheer and then can click “Send this Cheer”</a:t>
            </a:r>
          </a:p>
          <a:p>
            <a:pPr marL="171450" indent="-171450">
              <a:buFont typeface="Arial" panose="020B0604020202020204" pitchFamily="34" charset="0"/>
              <a:buChar char="•"/>
            </a:pPr>
            <a:r>
              <a:rPr lang="en-US" sz="900" dirty="0">
                <a:latin typeface="Palatino Linotype" panose="02040502050505030304" pitchFamily="18" charset="0"/>
              </a:rPr>
              <a:t>When Girl Scouts have cheers that have been sent to them, they can see how many cheers on their dashboard and from there, they can click to view their cheers.</a:t>
            </a:r>
          </a:p>
          <a:p>
            <a:pPr marL="171450" indent="-171450">
              <a:buFont typeface="Arial" panose="020B0604020202020204" pitchFamily="34" charset="0"/>
              <a:buChar char="•"/>
            </a:pPr>
            <a:r>
              <a:rPr lang="en-US" sz="900" dirty="0">
                <a:latin typeface="Palatino Linotype" panose="02040502050505030304" pitchFamily="18" charset="0"/>
              </a:rPr>
              <a:t>If the cheer is from another Girl Scout in their troop they can “Cheer Back”, which will take them to a quick screen to return the cheer. </a:t>
            </a:r>
          </a:p>
          <a:p>
            <a:pPr marL="171450" indent="-171450">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If they do not see “Cheer Back” as an option, the cheer is from a troop volunteer or customer, and they can’t send a cheer back to those supporters.</a:t>
            </a:r>
          </a:p>
          <a:p>
            <a:pPr marL="0" indent="0">
              <a:buFont typeface="Arial" panose="020B0604020202020204" pitchFamily="34" charset="0"/>
              <a:buNone/>
            </a:pPr>
            <a:r>
              <a:rPr lang="en-US" sz="900" i="1" dirty="0">
                <a:effectLst/>
                <a:latin typeface="Palatino Linotype" panose="02040502050505030304" pitchFamily="18" charset="0"/>
                <a:ea typeface="MS Mincho" panose="02020609040205080304" pitchFamily="49" charset="-128"/>
                <a:cs typeface="Times New Roman" panose="02020603050405020304" pitchFamily="18" charset="0"/>
              </a:rPr>
              <a:t>Note: some of the Cheers pictures will be different once Girl Scouts are in the system. </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67</a:t>
            </a:fld>
            <a:endParaRPr lang="en-US"/>
          </a:p>
        </p:txBody>
      </p:sp>
    </p:spTree>
    <p:extLst>
      <p:ext uri="{BB962C8B-B14F-4D97-AF65-F5344CB8AC3E}">
        <p14:creationId xmlns:p14="http://schemas.microsoft.com/office/powerpoint/2010/main" val="34012620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418D6D84-A646-E642-963F-FEAA763E137C}" type="slidenum">
              <a:rPr lang="en-US" smtClean="0"/>
              <a:pPr/>
              <a:t>68</a:t>
            </a:fld>
            <a:endParaRPr lang="en-US"/>
          </a:p>
        </p:txBody>
      </p:sp>
    </p:spTree>
    <p:extLst>
      <p:ext uri="{BB962C8B-B14F-4D97-AF65-F5344CB8AC3E}">
        <p14:creationId xmlns:p14="http://schemas.microsoft.com/office/powerpoint/2010/main" val="18041267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Script:</a:t>
            </a:r>
          </a:p>
          <a:p>
            <a:r>
              <a:rPr lang="en-US" i="0"/>
              <a:t>If you did not receive your Digital Cookie registration email, there are a few steps you can try before reaching out to customer support for help. </a:t>
            </a:r>
          </a:p>
          <a:p>
            <a:pPr marL="0" indent="0">
              <a:buNone/>
            </a:pPr>
            <a:r>
              <a:rPr lang="en-US" i="0"/>
              <a:t>Click on the “Need Help to Log In” link on the Digital Cookie home page. Digitalcookie.girlscouts.org</a:t>
            </a:r>
          </a:p>
          <a:p>
            <a:pPr marL="0" indent="0">
              <a:buNone/>
            </a:pPr>
            <a:r>
              <a:rPr lang="en-US" i="0"/>
              <a:t>The Help With Log In page will appear. From here you can:</a:t>
            </a:r>
          </a:p>
          <a:p>
            <a:pPr marL="228600" indent="-228600">
              <a:buAutoNum type="arabicPeriod"/>
            </a:pPr>
            <a:r>
              <a:rPr lang="en-US" i="0"/>
              <a:t>Request a registration email. </a:t>
            </a:r>
          </a:p>
          <a:p>
            <a:pPr marL="228600" indent="-228600">
              <a:buAutoNum type="arabicPeriod"/>
            </a:pPr>
            <a:r>
              <a:rPr lang="en-US" i="0"/>
              <a:t>Check the email address that’s on file for you. </a:t>
            </a:r>
          </a:p>
          <a:p>
            <a:pPr marL="228600" indent="-228600">
              <a:buAutoNum type="arabicPeriod"/>
            </a:pPr>
            <a:r>
              <a:rPr lang="en-US" i="0"/>
              <a:t>Reset your password. </a:t>
            </a:r>
          </a:p>
          <a:p>
            <a:pPr marL="228600" indent="-228600">
              <a:buAutoNum type="arabicPeriod"/>
            </a:pPr>
            <a:r>
              <a:rPr lang="en-US" i="0"/>
              <a:t>Contact Customer Support. </a:t>
            </a:r>
          </a:p>
          <a:p>
            <a:pPr marL="228600" indent="-228600">
              <a:buAutoNum type="arabicPeriod"/>
            </a:pPr>
            <a:endParaRPr lang="en-US" i="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C71D9C2-2260-AC4F-AA16-86308DDC7D01}" type="slidenum">
              <a:rPr lang="en-US" smtClean="0"/>
              <a:pPr/>
              <a:t>69</a:t>
            </a:fld>
            <a:endParaRPr lang="en-US"/>
          </a:p>
        </p:txBody>
      </p:sp>
    </p:spTree>
    <p:extLst>
      <p:ext uri="{BB962C8B-B14F-4D97-AF65-F5344CB8AC3E}">
        <p14:creationId xmlns:p14="http://schemas.microsoft.com/office/powerpoint/2010/main" val="1855471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Script:</a:t>
            </a:r>
          </a:p>
          <a:p>
            <a:r>
              <a:rPr lang="en-US" dirty="0"/>
              <a:t>The following slides will walk through the Troop Volunteer Experience in Digital Cookie. </a:t>
            </a:r>
          </a:p>
        </p:txBody>
      </p:sp>
      <p:sp>
        <p:nvSpPr>
          <p:cNvPr id="4" name="Slide Number Placeholder 3"/>
          <p:cNvSpPr>
            <a:spLocks noGrp="1"/>
          </p:cNvSpPr>
          <p:nvPr>
            <p:ph type="sldNum" sz="quarter" idx="5"/>
          </p:nvPr>
        </p:nvSpPr>
        <p:spPr/>
        <p:txBody>
          <a:bodyPr/>
          <a:lstStyle/>
          <a:p>
            <a:fld id="{3CE0D451-6D21-4CC6-AD5A-07528F572FFA}" type="slidenum">
              <a:rPr lang="en-US" smtClean="0"/>
              <a:t>8</a:t>
            </a:fld>
            <a:endParaRPr lang="en-US"/>
          </a:p>
        </p:txBody>
      </p:sp>
    </p:spTree>
    <p:extLst>
      <p:ext uri="{BB962C8B-B14F-4D97-AF65-F5344CB8AC3E}">
        <p14:creationId xmlns:p14="http://schemas.microsoft.com/office/powerpoint/2010/main" val="27399990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418D6D84-A646-E642-963F-FEAA763E137C}" type="slidenum">
              <a:rPr lang="en-US" smtClean="0"/>
              <a:pPr/>
              <a:t>70</a:t>
            </a:fld>
            <a:endParaRPr lang="en-US"/>
          </a:p>
        </p:txBody>
      </p:sp>
    </p:spTree>
    <p:extLst>
      <p:ext uri="{BB962C8B-B14F-4D97-AF65-F5344CB8AC3E}">
        <p14:creationId xmlns:p14="http://schemas.microsoft.com/office/powerpoint/2010/main" val="20254331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900" i="1">
                <a:latin typeface="Palatino Linotype" panose="02040502050505030304" pitchFamily="18" charset="0"/>
              </a:rPr>
              <a:t>Script: </a:t>
            </a:r>
          </a:p>
          <a:p>
            <a:pPr marL="0" indent="0">
              <a:buFont typeface="Arial" panose="020B0604020202020204" pitchFamily="34" charset="0"/>
              <a:buNone/>
            </a:pPr>
            <a:r>
              <a:rPr lang="en-US" sz="900">
                <a:latin typeface="Palatino Linotype" panose="02040502050505030304" pitchFamily="18" charset="0"/>
              </a:rPr>
              <a:t>There are many places in Digital Cookie to receive support. There are FAQs, Tip Sheets, Videos, and links to contact customer support. </a:t>
            </a:r>
          </a:p>
          <a:p>
            <a:pPr marL="171450" indent="-171450">
              <a:buFont typeface="Arial" panose="020B0604020202020204" pitchFamily="34" charset="0"/>
              <a:buChar char="•"/>
            </a:pPr>
            <a:r>
              <a:rPr lang="en-US" sz="900">
                <a:latin typeface="Palatino Linotype" panose="02040502050505030304" pitchFamily="18" charset="0"/>
              </a:rPr>
              <a:t>Click Need help to log in: </a:t>
            </a:r>
          </a:p>
          <a:p>
            <a:pPr marL="514342" lvl="1" indent="-171450">
              <a:buFont typeface="Arial" panose="020B0604020202020204" pitchFamily="34" charset="0"/>
              <a:buChar char="•"/>
            </a:pPr>
            <a:r>
              <a:rPr lang="en-US" sz="900">
                <a:latin typeface="Palatino Linotype" panose="02040502050505030304" pitchFamily="18" charset="0"/>
              </a:rPr>
              <a:t>If you didn’t receive your registration email and you want to check which email address is on file. </a:t>
            </a:r>
          </a:p>
          <a:p>
            <a:pPr marL="514342" lvl="1" indent="-171450">
              <a:buFont typeface="Arial" panose="020B0604020202020204" pitchFamily="34" charset="0"/>
              <a:buChar char="•"/>
            </a:pPr>
            <a:r>
              <a:rPr lang="en-US" sz="900">
                <a:latin typeface="Palatino Linotype" panose="02040502050505030304" pitchFamily="18" charset="0"/>
              </a:rPr>
              <a:t>Forgot your password</a:t>
            </a:r>
          </a:p>
          <a:p>
            <a:pPr marL="171450" lvl="0" indent="-171450">
              <a:buFont typeface="Arial" panose="020B0604020202020204" pitchFamily="34" charset="0"/>
              <a:buChar char="•"/>
            </a:pPr>
            <a:r>
              <a:rPr lang="en-US" sz="900">
                <a:latin typeface="Palatino Linotype" panose="02040502050505030304" pitchFamily="18" charset="0"/>
              </a:rPr>
              <a:t>Click Help at the bottom of the page to go to the Help Center for FAQs, Tip Sheets, and more. </a:t>
            </a:r>
          </a:p>
          <a:p>
            <a:pPr marL="171450" lvl="0" indent="-171450">
              <a:buFont typeface="Arial" panose="020B0604020202020204" pitchFamily="34" charset="0"/>
              <a:buChar char="•"/>
            </a:pPr>
            <a:r>
              <a:rPr lang="en-US" sz="900">
                <a:latin typeface="Palatino Linotype" panose="02040502050505030304" pitchFamily="18" charset="0"/>
              </a:rPr>
              <a:t>There are also help sections built into the site. </a:t>
            </a:r>
          </a:p>
          <a:p>
            <a:pPr marL="514342" lvl="1"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71</a:t>
            </a:fld>
            <a:endParaRPr lang="en-US"/>
          </a:p>
        </p:txBody>
      </p:sp>
    </p:spTree>
    <p:extLst>
      <p:ext uri="{BB962C8B-B14F-4D97-AF65-F5344CB8AC3E}">
        <p14:creationId xmlns:p14="http://schemas.microsoft.com/office/powerpoint/2010/main" val="6007349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i="1"/>
              <a:t>Script:</a:t>
            </a:r>
          </a:p>
          <a:p>
            <a:pPr marL="0" indent="0">
              <a:buFont typeface="Arial" panose="020B0604020202020204" pitchFamily="34" charset="0"/>
              <a:buNone/>
            </a:pPr>
            <a:r>
              <a:rPr lang="en-US" i="0"/>
              <a:t>In the Digital Cookie Help page you can s</a:t>
            </a:r>
            <a:r>
              <a:rPr lang="en-US"/>
              <a:t>elect the role you need support on and then select the category</a:t>
            </a:r>
          </a:p>
          <a:p>
            <a:pPr marL="171450" indent="-171450">
              <a:buFont typeface="Arial" panose="020B0604020202020204" pitchFamily="34" charset="0"/>
              <a:buChar char="•"/>
            </a:pPr>
            <a:r>
              <a:rPr lang="en-US"/>
              <a:t>Inside each category there are detailed instructions, links to tip sheets, or video tutorials to help the user. </a:t>
            </a:r>
          </a:p>
        </p:txBody>
      </p:sp>
      <p:sp>
        <p:nvSpPr>
          <p:cNvPr id="4" name="Slide Number Placeholder 3"/>
          <p:cNvSpPr>
            <a:spLocks noGrp="1"/>
          </p:cNvSpPr>
          <p:nvPr>
            <p:ph type="sldNum" sz="quarter" idx="5"/>
          </p:nvPr>
        </p:nvSpPr>
        <p:spPr/>
        <p:txBody>
          <a:bodyPr/>
          <a:lstStyle/>
          <a:p>
            <a:fld id="{418D6D84-A646-E642-963F-FEAA763E137C}" type="slidenum">
              <a:rPr lang="en-US" smtClean="0"/>
              <a:pPr/>
              <a:t>72</a:t>
            </a:fld>
            <a:endParaRPr lang="en-US"/>
          </a:p>
        </p:txBody>
      </p:sp>
    </p:spTree>
    <p:extLst>
      <p:ext uri="{BB962C8B-B14F-4D97-AF65-F5344CB8AC3E}">
        <p14:creationId xmlns:p14="http://schemas.microsoft.com/office/powerpoint/2010/main" val="10669830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i="1">
                <a:latin typeface="Palatino Linotype" panose="02040502050505030304" pitchFamily="18" charset="0"/>
              </a:rPr>
              <a:t>Script: </a:t>
            </a:r>
          </a:p>
          <a:p>
            <a:pPr marL="171450" indent="-171450">
              <a:buFont typeface="Arial" panose="020B0604020202020204" pitchFamily="34" charset="0"/>
              <a:buChar char="•"/>
            </a:pPr>
            <a:r>
              <a:rPr lang="en-US">
                <a:latin typeface="Palatino Linotype" panose="02040502050505030304" pitchFamily="18" charset="0"/>
              </a:rPr>
              <a:t>Still need help? Click on the  Contact customer support link</a:t>
            </a:r>
          </a:p>
          <a:p>
            <a:pPr marL="171450" indent="-171450">
              <a:buFont typeface="Arial" panose="020B0604020202020204" pitchFamily="34" charset="0"/>
              <a:buChar char="•"/>
            </a:pPr>
            <a:r>
              <a:rPr lang="en-US">
                <a:latin typeface="Palatino Linotype" panose="02040502050505030304" pitchFamily="18" charset="0"/>
              </a:rPr>
              <a:t>Click the topic you need help with and complete the form for more assistance</a:t>
            </a:r>
          </a:p>
          <a:p>
            <a:pPr marL="171450" indent="-171450">
              <a:buFont typeface="Arial" panose="020B0604020202020204" pitchFamily="34" charset="0"/>
              <a:buChar char="•"/>
            </a:pPr>
            <a:r>
              <a:rPr lang="en-US">
                <a:latin typeface="Palatino Linotype" panose="02040502050505030304" pitchFamily="18" charset="0"/>
              </a:rPr>
              <a:t>Want to talk to a live agent? Click on the Live Chat button during business hours to chat with a Digital Cookie customer support agent.</a:t>
            </a:r>
          </a:p>
        </p:txBody>
      </p:sp>
      <p:sp>
        <p:nvSpPr>
          <p:cNvPr id="4" name="Slide Number Placeholder 3"/>
          <p:cNvSpPr>
            <a:spLocks noGrp="1"/>
          </p:cNvSpPr>
          <p:nvPr>
            <p:ph type="sldNum" sz="quarter" idx="5"/>
          </p:nvPr>
        </p:nvSpPr>
        <p:spPr/>
        <p:txBody>
          <a:bodyPr/>
          <a:lstStyle/>
          <a:p>
            <a:fld id="{418D6D84-A646-E642-963F-FEAA763E137C}" type="slidenum">
              <a:rPr lang="en-US" smtClean="0"/>
              <a:pPr/>
              <a:t>73</a:t>
            </a:fld>
            <a:endParaRPr lang="en-US"/>
          </a:p>
        </p:txBody>
      </p:sp>
    </p:spTree>
    <p:extLst>
      <p:ext uri="{BB962C8B-B14F-4D97-AF65-F5344CB8AC3E}">
        <p14:creationId xmlns:p14="http://schemas.microsoft.com/office/powerpoint/2010/main" val="4053115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Script:</a:t>
            </a:r>
          </a:p>
          <a:p>
            <a:r>
              <a:rPr lang="en-US" dirty="0"/>
              <a:t>Watch for your registration email* from “Girl Scout Cookies” (email@email.girlscouts.org) with the subject “Cookie season is almost here! Help your troop reach their goals with Digital Cookie.” on December 20, 2024. If you don’t see it, make sure to search your “Promotions/Clutter/Spam”. </a:t>
            </a:r>
          </a:p>
          <a:p>
            <a:r>
              <a:rPr lang="en-US" dirty="0"/>
              <a:t>The email will be sent to the primary email on file in your </a:t>
            </a:r>
            <a:r>
              <a:rPr lang="en-US" dirty="0" err="1"/>
              <a:t>myGS</a:t>
            </a:r>
            <a:r>
              <a:rPr lang="en-US" dirty="0"/>
              <a:t> account, please make sure that is up to date prior to volunteer access date. If you don’t receive the registration email, use the tip sheets for additional steps to resend.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you find the email, open it and click on the Register Now button. You will be taken to Digital Cookie to create a password for this year and then log in to Digital Cookie with your email and password. Once logged in you will review the Volunteer Terms and Conditions and click the check box to accept. If you are a parent/caregiver and the parent access date has passed. When you first log in you will have parent Terms and Conditions to accept, a safety video to watch with your Girl Scout and a Girl Scout safety Pledge that will need to be read and accepted by your Girl Scout.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the terms and conditions have been accepted you will be taken to your troop volunteer dashboard. </a:t>
            </a:r>
          </a:p>
          <a:p>
            <a:endParaRPr lang="en-US" dirty="0"/>
          </a:p>
          <a:p>
            <a:endParaRPr lang="en-US" dirty="0"/>
          </a:p>
        </p:txBody>
      </p:sp>
      <p:sp>
        <p:nvSpPr>
          <p:cNvPr id="4" name="Slide Number Placeholder 3"/>
          <p:cNvSpPr>
            <a:spLocks noGrp="1"/>
          </p:cNvSpPr>
          <p:nvPr>
            <p:ph type="sldNum" sz="quarter" idx="5"/>
          </p:nvPr>
        </p:nvSpPr>
        <p:spPr/>
        <p:txBody>
          <a:bodyPr/>
          <a:lstStyle/>
          <a:p>
            <a:fld id="{3CE0D451-6D21-4CC6-AD5A-07528F572FFA}" type="slidenum">
              <a:rPr lang="en-US" smtClean="0"/>
              <a:t>9</a:t>
            </a:fld>
            <a:endParaRPr lang="en-US"/>
          </a:p>
        </p:txBody>
      </p:sp>
    </p:spTree>
    <p:extLst>
      <p:ext uri="{BB962C8B-B14F-4D97-AF65-F5344CB8AC3E}">
        <p14:creationId xmlns:p14="http://schemas.microsoft.com/office/powerpoint/2010/main" val="3519410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Script:</a:t>
            </a:r>
          </a:p>
          <a:p>
            <a:r>
              <a:rPr lang="en-US" dirty="0"/>
              <a:t>There are six sections to your troop dashboard. </a:t>
            </a:r>
          </a:p>
        </p:txBody>
      </p:sp>
      <p:sp>
        <p:nvSpPr>
          <p:cNvPr id="4" name="Slide Number Placeholder 3"/>
          <p:cNvSpPr>
            <a:spLocks noGrp="1"/>
          </p:cNvSpPr>
          <p:nvPr>
            <p:ph type="sldNum" sz="quarter" idx="5"/>
          </p:nvPr>
        </p:nvSpPr>
        <p:spPr/>
        <p:txBody>
          <a:bodyPr/>
          <a:lstStyle/>
          <a:p>
            <a:fld id="{3CE0D451-6D21-4CC6-AD5A-07528F572FFA}" type="slidenum">
              <a:rPr lang="en-US" smtClean="0"/>
              <a:t>10</a:t>
            </a:fld>
            <a:endParaRPr lang="en-US"/>
          </a:p>
        </p:txBody>
      </p:sp>
    </p:spTree>
    <p:extLst>
      <p:ext uri="{BB962C8B-B14F-4D97-AF65-F5344CB8AC3E}">
        <p14:creationId xmlns:p14="http://schemas.microsoft.com/office/powerpoint/2010/main" val="1608874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i="1" kern="100" dirty="0">
                <a:effectLst/>
                <a:latin typeface="Palatino Linotype" panose="02040502050505030304" pitchFamily="18" charset="0"/>
                <a:ea typeface="Aptos" panose="020B0004020202020204" pitchFamily="34" charset="0"/>
                <a:cs typeface="Times New Roman" panose="02020603050405020304" pitchFamily="18" charset="0"/>
              </a:rPr>
              <a:t>Script:</a:t>
            </a:r>
            <a:endParaRPr lang="en-US" sz="1100" kern="100" dirty="0">
              <a:effectLst/>
              <a:latin typeface="Palatino Linotype" panose="02040502050505030304" pitchFamily="18"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On your troop dashboard you will see six different sections. </a:t>
            </a:r>
          </a:p>
          <a:p>
            <a:pPr marL="342900" marR="0" lvl="0" indent="-342900">
              <a:lnSpc>
                <a:spcPct val="107000"/>
              </a:lnSpc>
              <a:spcBef>
                <a:spcPts val="0"/>
              </a:spcBef>
              <a:spcAft>
                <a:spcPts val="800"/>
              </a:spcAft>
              <a:buFont typeface="+mj-lt"/>
              <a:buAutoNum type="arabicPeriod"/>
              <a:tabLst>
                <a:tab pos="457200" algn="l"/>
              </a:tabLst>
            </a:pP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Troop Cookie Site: when you first log in you will see a Get Started button, once the troop site is set up this box will have the troop site links and QR code. </a:t>
            </a:r>
          </a:p>
          <a:p>
            <a:pPr marL="342900" marR="0" lvl="0" indent="-342900">
              <a:lnSpc>
                <a:spcPct val="107000"/>
              </a:lnSpc>
              <a:spcBef>
                <a:spcPts val="0"/>
              </a:spcBef>
              <a:spcAft>
                <a:spcPts val="800"/>
              </a:spcAft>
              <a:buFont typeface="+mj-lt"/>
              <a:buAutoNum type="arabicPeriod"/>
              <a:tabLst>
                <a:tab pos="457200" algn="l"/>
              </a:tabLst>
            </a:pP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Pending Orders: In this section you will see if the troop site has any pending orders to approve or deliver and if Girl Scouts in your troop have any pending orders to approve or deliver. </a:t>
            </a:r>
          </a:p>
          <a:p>
            <a:pPr marL="342900" marR="0" lvl="0" indent="-342900">
              <a:lnSpc>
                <a:spcPct val="107000"/>
              </a:lnSpc>
              <a:spcBef>
                <a:spcPts val="0"/>
              </a:spcBef>
              <a:spcAft>
                <a:spcPts val="800"/>
              </a:spcAft>
              <a:buFont typeface="+mj-lt"/>
              <a:buAutoNum type="arabicPeriod"/>
              <a:tabLst>
                <a:tab pos="457200" algn="l"/>
              </a:tabLst>
            </a:pP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Troop Site Sales: This progress bar is for troop site orders only and does not include any Girl Scout orders. </a:t>
            </a:r>
          </a:p>
          <a:p>
            <a:pPr marL="342900" marR="0" lvl="0" indent="-342900">
              <a:lnSpc>
                <a:spcPct val="107000"/>
              </a:lnSpc>
              <a:spcBef>
                <a:spcPts val="0"/>
              </a:spcBef>
              <a:spcAft>
                <a:spcPts val="800"/>
              </a:spcAft>
              <a:buFont typeface="+mj-lt"/>
              <a:buAutoNum type="arabicPeriod"/>
              <a:tabLst>
                <a:tab pos="457200" algn="l"/>
              </a:tabLst>
            </a:pP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Cheers: here you will find a quick access button that will take you to the Cheers page where you can send a Cheer to a Girl Scout in your troop. </a:t>
            </a:r>
          </a:p>
          <a:p>
            <a:pPr marL="342900" marR="0" lvl="0" indent="-342900">
              <a:lnSpc>
                <a:spcPct val="107000"/>
              </a:lnSpc>
              <a:spcBef>
                <a:spcPts val="0"/>
              </a:spcBef>
              <a:spcAft>
                <a:spcPts val="800"/>
              </a:spcAft>
              <a:buFont typeface="+mj-lt"/>
              <a:buAutoNum type="arabicPeriod"/>
              <a:tabLst>
                <a:tab pos="457200" algn="l"/>
              </a:tabLst>
            </a:pP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Troop online Sales and marketing: In this section, you can monitor the troop site sales and Girl Scout’s Digital Cookie progress. </a:t>
            </a:r>
          </a:p>
          <a:p>
            <a:pPr marL="342900" marR="0" lvl="0" indent="-342900">
              <a:lnSpc>
                <a:spcPct val="107000"/>
              </a:lnSpc>
              <a:spcBef>
                <a:spcPts val="0"/>
              </a:spcBef>
              <a:spcAft>
                <a:spcPts val="800"/>
              </a:spcAft>
              <a:buFont typeface="+mj-lt"/>
              <a:buAutoNum type="arabicPeriod"/>
              <a:tabLst>
                <a:tab pos="457200" algn="l"/>
              </a:tabLst>
            </a:pP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Reports: This section contains up to four reports to view that can help you manage the Digital Cookie activity for the Girl Scouts in your troop: </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i="1" kern="100" dirty="0">
                <a:effectLst/>
                <a:latin typeface="Palatino Linotype" panose="02040502050505030304" pitchFamily="18" charset="0"/>
                <a:ea typeface="Aptos" panose="020B0004020202020204" pitchFamily="34" charset="0"/>
                <a:cs typeface="Times New Roman" panose="02020603050405020304" pitchFamily="18" charset="0"/>
              </a:rPr>
              <a:t>All Order Data</a:t>
            </a: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 will show you details on every order for every girl.</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i="1" kern="100" dirty="0">
                <a:effectLst/>
                <a:latin typeface="Palatino Linotype" panose="02040502050505030304" pitchFamily="18" charset="0"/>
                <a:ea typeface="Aptos" panose="020B0004020202020204" pitchFamily="34" charset="0"/>
                <a:cs typeface="Times New Roman" panose="02020603050405020304" pitchFamily="18" charset="0"/>
              </a:rPr>
              <a:t>Initial Order</a:t>
            </a: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 (If applicable) will show you the initial paper order card entry by the parents to allow you to compare what is in the baker software if desired.</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i="1" kern="100" dirty="0">
                <a:effectLst/>
                <a:latin typeface="Palatino Linotype" panose="02040502050505030304" pitchFamily="18" charset="0"/>
                <a:ea typeface="Aptos" panose="020B0004020202020204" pitchFamily="34" charset="0"/>
                <a:cs typeface="Times New Roman" panose="02020603050405020304" pitchFamily="18" charset="0"/>
              </a:rPr>
              <a:t>Cookie Badges</a:t>
            </a: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 will let you know if girls are completing any of the Cookie Business badges and/or the Family Entrepreneur Pins. Encourage them to complete these with their families to increase their cookie program learnings!</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i="1" kern="100" dirty="0">
                <a:effectLst/>
                <a:latin typeface="Palatino Linotype" panose="02040502050505030304" pitchFamily="18" charset="0"/>
                <a:ea typeface="Aptos" panose="020B0004020202020204" pitchFamily="34" charset="0"/>
                <a:cs typeface="Times New Roman" panose="02020603050405020304" pitchFamily="18" charset="0"/>
              </a:rPr>
              <a:t>Rewards Selection</a:t>
            </a: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 will be helpful if your council enabled girls to select their rewards in Digital Cookie. You simply pull this report and enter their choices into the baker software without needing to track down each choice for each girl in the troop. </a:t>
            </a:r>
          </a:p>
          <a:p>
            <a:pPr marL="0" marR="0">
              <a:lnSpc>
                <a:spcPct val="107000"/>
              </a:lnSpc>
              <a:spcBef>
                <a:spcPts val="0"/>
              </a:spcBef>
              <a:spcAft>
                <a:spcPts val="800"/>
              </a:spcAft>
            </a:pP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For a full review of the troop dashboard, please see the Volunteer Dashboard tip sheet and video walk through (available in Nov.).</a:t>
            </a:r>
          </a:p>
          <a:p>
            <a:endParaRPr lang="en-US" dirty="0"/>
          </a:p>
        </p:txBody>
      </p:sp>
      <p:sp>
        <p:nvSpPr>
          <p:cNvPr id="4" name="Slide Number Placeholder 3"/>
          <p:cNvSpPr>
            <a:spLocks noGrp="1"/>
          </p:cNvSpPr>
          <p:nvPr>
            <p:ph type="sldNum" sz="quarter" idx="5"/>
          </p:nvPr>
        </p:nvSpPr>
        <p:spPr/>
        <p:txBody>
          <a:bodyPr/>
          <a:lstStyle/>
          <a:p>
            <a:fld id="{3CE0D451-6D21-4CC6-AD5A-07528F572FFA}" type="slidenum">
              <a:rPr lang="en-US" smtClean="0"/>
              <a:t>11</a:t>
            </a:fld>
            <a:endParaRPr lang="en-US"/>
          </a:p>
        </p:txBody>
      </p:sp>
    </p:spTree>
    <p:extLst>
      <p:ext uri="{BB962C8B-B14F-4D97-AF65-F5344CB8AC3E}">
        <p14:creationId xmlns:p14="http://schemas.microsoft.com/office/powerpoint/2010/main" val="16143554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14.svg"/><Relationship Id="rId2" Type="http://schemas.openxmlformats.org/officeDocument/2006/relationships/image" Target="../media/image51.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30.svg"/><Relationship Id="rId4" Type="http://schemas.openxmlformats.org/officeDocument/2006/relationships/image" Target="../media/image29.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4.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14.sv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30.svg"/><Relationship Id="rId4" Type="http://schemas.openxmlformats.org/officeDocument/2006/relationships/image" Target="../media/image29.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Master" Target="../slideMasters/slideMaster3.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Cover Slide | Servicemark">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662FFB-20B9-23C4-55EA-3C1C110FBDE8}"/>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7042437C-B7BC-36E9-B4AB-B0D7AD8A41C3}"/>
              </a:ext>
            </a:extLst>
          </p:cNvPr>
          <p:cNvSpPr>
            <a:spLocks noGrp="1"/>
          </p:cNvSpPr>
          <p:nvPr>
            <p:ph type="ftr" sz="quarter" idx="11"/>
          </p:nvPr>
        </p:nvSpPr>
        <p:spPr/>
        <p:txBody>
          <a:bodyPr/>
          <a:lstStyle/>
          <a:p>
            <a:endParaRPr lang="en-US"/>
          </a:p>
        </p:txBody>
      </p:sp>
      <p:pic>
        <p:nvPicPr>
          <p:cNvPr id="5" name="Picture 4" descr="A black background with a black square&#10;&#10;Description automatically generated with medium confidence">
            <a:extLst>
              <a:ext uri="{FF2B5EF4-FFF2-40B4-BE49-F238E27FC236}">
                <a16:creationId xmlns:a16="http://schemas.microsoft.com/office/drawing/2014/main" id="{2FE1B2BD-6987-F993-5E9A-955306E721F6}"/>
              </a:ext>
            </a:extLst>
          </p:cNvPr>
          <p:cNvPicPr>
            <a:picLocks noChangeAspect="1"/>
          </p:cNvPicPr>
          <p:nvPr/>
        </p:nvPicPr>
        <p:blipFill>
          <a:blip r:embed="rId2"/>
          <a:stretch>
            <a:fillRect/>
          </a:stretch>
        </p:blipFill>
        <p:spPr>
          <a:xfrm>
            <a:off x="3739251" y="2285497"/>
            <a:ext cx="5125940" cy="1717699"/>
          </a:xfrm>
          <a:prstGeom prst="rect">
            <a:avLst/>
          </a:prstGeom>
        </p:spPr>
      </p:pic>
    </p:spTree>
    <p:extLst>
      <p:ext uri="{BB962C8B-B14F-4D97-AF65-F5344CB8AC3E}">
        <p14:creationId xmlns:p14="http://schemas.microsoft.com/office/powerpoint/2010/main" val="2969694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9_Section Slide - Capsule">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p>
            <a:endParaRPr lang="en-US"/>
          </a:p>
        </p:txBody>
      </p:sp>
      <p:sp>
        <p:nvSpPr>
          <p:cNvPr id="6" name="Rounded Rectangle 5">
            <a:extLst>
              <a:ext uri="{FF2B5EF4-FFF2-40B4-BE49-F238E27FC236}">
                <a16:creationId xmlns:a16="http://schemas.microsoft.com/office/drawing/2014/main" id="{5BAE5CC1-CC28-6E75-A6D1-453DA747621C}"/>
              </a:ext>
            </a:extLst>
          </p:cNvPr>
          <p:cNvSpPr/>
          <p:nvPr/>
        </p:nvSpPr>
        <p:spPr>
          <a:xfrm rot="16200000">
            <a:off x="3452890" y="-2266468"/>
            <a:ext cx="5286221" cy="11250583"/>
          </a:xfrm>
          <a:prstGeom prst="roundRect">
            <a:avLst>
              <a:gd name="adj" fmla="val 50000"/>
            </a:avLst>
          </a:prstGeom>
          <a:noFill/>
          <a:ln w="25400">
            <a:solidFill>
              <a:schemeClr val="accent1"/>
            </a:solidFill>
          </a:ln>
        </p:spPr>
        <p:style>
          <a:lnRef idx="2">
            <a:schemeClr val="dk1">
              <a:shade val="15000"/>
            </a:schemeClr>
          </a:lnRef>
          <a:fillRef idx="1">
            <a:schemeClr val="dk1"/>
          </a:fillRef>
          <a:effectRef idx="0">
            <a:schemeClr val="dk1"/>
          </a:effectRef>
          <a:fontRef idx="minor">
            <a:schemeClr val="lt1"/>
          </a:fontRef>
        </p:style>
        <p:txBody>
          <a:bodyPr vert="vert" rtlCol="0" anchor="ctr"/>
          <a:lstStyle/>
          <a:p>
            <a:pPr algn="ctr"/>
            <a:endParaRPr lang="en-US" sz="12800" b="0" i="0" dirty="0">
              <a:solidFill>
                <a:srgbClr val="CCB2FA"/>
              </a:solidFill>
              <a:latin typeface="Palatino" pitchFamily="2" charset="77"/>
            </a:endParaRPr>
          </a:p>
        </p:txBody>
      </p:sp>
      <p:sp>
        <p:nvSpPr>
          <p:cNvPr id="8" name="Text Placeholder 18">
            <a:extLst>
              <a:ext uri="{FF2B5EF4-FFF2-40B4-BE49-F238E27FC236}">
                <a16:creationId xmlns:a16="http://schemas.microsoft.com/office/drawing/2014/main" id="{8E2EDD88-0B72-A6F1-E6E5-9ADCE4E149BC}"/>
              </a:ext>
            </a:extLst>
          </p:cNvPr>
          <p:cNvSpPr>
            <a:spLocks noGrp="1"/>
          </p:cNvSpPr>
          <p:nvPr>
            <p:ph type="body" sz="quarter" idx="12" hasCustomPrompt="1"/>
          </p:nvPr>
        </p:nvSpPr>
        <p:spPr>
          <a:xfrm>
            <a:off x="878055" y="950144"/>
            <a:ext cx="10435891" cy="4957712"/>
          </a:xfrm>
        </p:spPr>
        <p:txBody>
          <a:bodyPr anchor="ctr">
            <a:noAutofit/>
          </a:bodyPr>
          <a:lstStyle>
            <a:lvl1pPr marL="0" indent="0" algn="ctr">
              <a:buNone/>
              <a:defRPr sz="93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Edit Section Title/#</a:t>
            </a:r>
          </a:p>
        </p:txBody>
      </p:sp>
    </p:spTree>
    <p:extLst>
      <p:ext uri="{BB962C8B-B14F-4D97-AF65-F5344CB8AC3E}">
        <p14:creationId xmlns:p14="http://schemas.microsoft.com/office/powerpoint/2010/main" val="39163507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16_Statement Slide | Frame-2">
    <p:bg>
      <p:bgPr>
        <a:solidFill>
          <a:schemeClr val="accent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AB767B-5D1D-0E96-8010-15EE70803696}"/>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74347B7C-6A57-24B0-1CB5-AFD6F68C18C1}"/>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endParaRPr lang="en-US" dirty="0"/>
          </a:p>
        </p:txBody>
      </p:sp>
      <p:grpSp>
        <p:nvGrpSpPr>
          <p:cNvPr id="5" name="Group 4">
            <a:extLst>
              <a:ext uri="{FF2B5EF4-FFF2-40B4-BE49-F238E27FC236}">
                <a16:creationId xmlns:a16="http://schemas.microsoft.com/office/drawing/2014/main" id="{BD03D312-6F91-C655-8A1D-38D39468B676}"/>
              </a:ext>
            </a:extLst>
          </p:cNvPr>
          <p:cNvGrpSpPr/>
          <p:nvPr/>
        </p:nvGrpSpPr>
        <p:grpSpPr>
          <a:xfrm>
            <a:off x="210424" y="231011"/>
            <a:ext cx="11763677" cy="5968632"/>
            <a:chOff x="421988" y="396706"/>
            <a:chExt cx="11348025" cy="5757739"/>
          </a:xfrm>
          <a:solidFill>
            <a:schemeClr val="accent3"/>
          </a:solidFill>
        </p:grpSpPr>
        <p:sp>
          <p:nvSpPr>
            <p:cNvPr id="6" name="Freeform 5">
              <a:extLst>
                <a:ext uri="{FF2B5EF4-FFF2-40B4-BE49-F238E27FC236}">
                  <a16:creationId xmlns:a16="http://schemas.microsoft.com/office/drawing/2014/main" id="{52241305-B02B-2CF0-540E-36136399BCEE}"/>
                </a:ext>
              </a:extLst>
            </p:cNvPr>
            <p:cNvSpPr/>
            <p:nvPr/>
          </p:nvSpPr>
          <p:spPr>
            <a:xfrm>
              <a:off x="1145985"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7" name="Freeform 6">
              <a:extLst>
                <a:ext uri="{FF2B5EF4-FFF2-40B4-BE49-F238E27FC236}">
                  <a16:creationId xmlns:a16="http://schemas.microsoft.com/office/drawing/2014/main" id="{7A2F556B-1205-67A3-857F-7938B8C791C5}"/>
                </a:ext>
              </a:extLst>
            </p:cNvPr>
            <p:cNvSpPr/>
            <p:nvPr/>
          </p:nvSpPr>
          <p:spPr>
            <a:xfrm rot="10800000">
              <a:off x="421988"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8" name="Freeform 7">
              <a:extLst>
                <a:ext uri="{FF2B5EF4-FFF2-40B4-BE49-F238E27FC236}">
                  <a16:creationId xmlns:a16="http://schemas.microsoft.com/office/drawing/2014/main" id="{7975838A-821D-027F-AE4C-A69668CD936E}"/>
                </a:ext>
              </a:extLst>
            </p:cNvPr>
            <p:cNvSpPr/>
            <p:nvPr/>
          </p:nvSpPr>
          <p:spPr>
            <a:xfrm>
              <a:off x="2586193"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9" name="Freeform 8">
              <a:extLst>
                <a:ext uri="{FF2B5EF4-FFF2-40B4-BE49-F238E27FC236}">
                  <a16:creationId xmlns:a16="http://schemas.microsoft.com/office/drawing/2014/main" id="{F886B4FC-FAD8-ED97-AA8B-5DF94AA4FE5D}"/>
                </a:ext>
              </a:extLst>
            </p:cNvPr>
            <p:cNvSpPr/>
            <p:nvPr/>
          </p:nvSpPr>
          <p:spPr>
            <a:xfrm rot="10800000">
              <a:off x="1862196"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10" name="Freeform 9">
              <a:extLst>
                <a:ext uri="{FF2B5EF4-FFF2-40B4-BE49-F238E27FC236}">
                  <a16:creationId xmlns:a16="http://schemas.microsoft.com/office/drawing/2014/main" id="{88827E0B-BC17-8EAD-4020-44C283792CC2}"/>
                </a:ext>
              </a:extLst>
            </p:cNvPr>
            <p:cNvSpPr/>
            <p:nvPr/>
          </p:nvSpPr>
          <p:spPr>
            <a:xfrm>
              <a:off x="4026401"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1" name="Freeform 10">
              <a:extLst>
                <a:ext uri="{FF2B5EF4-FFF2-40B4-BE49-F238E27FC236}">
                  <a16:creationId xmlns:a16="http://schemas.microsoft.com/office/drawing/2014/main" id="{0E1DF2A1-1409-DCD6-49A9-9CEA93329D22}"/>
                </a:ext>
              </a:extLst>
            </p:cNvPr>
            <p:cNvSpPr/>
            <p:nvPr/>
          </p:nvSpPr>
          <p:spPr>
            <a:xfrm rot="10800000">
              <a:off x="3302403"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12" name="Freeform 11">
              <a:extLst>
                <a:ext uri="{FF2B5EF4-FFF2-40B4-BE49-F238E27FC236}">
                  <a16:creationId xmlns:a16="http://schemas.microsoft.com/office/drawing/2014/main" id="{EAB14EBB-04E8-A56B-0BEF-CF663C7853F4}"/>
                </a:ext>
              </a:extLst>
            </p:cNvPr>
            <p:cNvSpPr/>
            <p:nvPr/>
          </p:nvSpPr>
          <p:spPr>
            <a:xfrm>
              <a:off x="5466608"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3" name="Freeform 12">
              <a:extLst>
                <a:ext uri="{FF2B5EF4-FFF2-40B4-BE49-F238E27FC236}">
                  <a16:creationId xmlns:a16="http://schemas.microsoft.com/office/drawing/2014/main" id="{EE6A7E6F-CB02-0A48-420D-BA97BA9FC377}"/>
                </a:ext>
              </a:extLst>
            </p:cNvPr>
            <p:cNvSpPr/>
            <p:nvPr/>
          </p:nvSpPr>
          <p:spPr>
            <a:xfrm rot="10800000">
              <a:off x="4742611"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14" name="Freeform 13">
              <a:extLst>
                <a:ext uri="{FF2B5EF4-FFF2-40B4-BE49-F238E27FC236}">
                  <a16:creationId xmlns:a16="http://schemas.microsoft.com/office/drawing/2014/main" id="{61C37CC3-A091-0A78-0D27-D4AD15CF6F7B}"/>
                </a:ext>
              </a:extLst>
            </p:cNvPr>
            <p:cNvSpPr/>
            <p:nvPr/>
          </p:nvSpPr>
          <p:spPr>
            <a:xfrm>
              <a:off x="6906816"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E7B5B55B-ADD1-75A2-FE4B-5AC98EFAEA4F}"/>
                </a:ext>
              </a:extLst>
            </p:cNvPr>
            <p:cNvSpPr/>
            <p:nvPr/>
          </p:nvSpPr>
          <p:spPr>
            <a:xfrm rot="10800000">
              <a:off x="6182819"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16" name="Freeform 15">
              <a:extLst>
                <a:ext uri="{FF2B5EF4-FFF2-40B4-BE49-F238E27FC236}">
                  <a16:creationId xmlns:a16="http://schemas.microsoft.com/office/drawing/2014/main" id="{7FA6143D-DE3F-3527-D8EE-6D65ED2B499A}"/>
                </a:ext>
              </a:extLst>
            </p:cNvPr>
            <p:cNvSpPr/>
            <p:nvPr/>
          </p:nvSpPr>
          <p:spPr>
            <a:xfrm>
              <a:off x="8347023"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7" name="Freeform 16">
              <a:extLst>
                <a:ext uri="{FF2B5EF4-FFF2-40B4-BE49-F238E27FC236}">
                  <a16:creationId xmlns:a16="http://schemas.microsoft.com/office/drawing/2014/main" id="{7BABA0AE-12D4-81B1-43ED-551F2F38B8E9}"/>
                </a:ext>
              </a:extLst>
            </p:cNvPr>
            <p:cNvSpPr/>
            <p:nvPr/>
          </p:nvSpPr>
          <p:spPr>
            <a:xfrm rot="10800000">
              <a:off x="7623026"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18" name="Freeform 17">
              <a:extLst>
                <a:ext uri="{FF2B5EF4-FFF2-40B4-BE49-F238E27FC236}">
                  <a16:creationId xmlns:a16="http://schemas.microsoft.com/office/drawing/2014/main" id="{F6548012-8A6D-4027-9DC5-550E3C52905E}"/>
                </a:ext>
              </a:extLst>
            </p:cNvPr>
            <p:cNvSpPr/>
            <p:nvPr/>
          </p:nvSpPr>
          <p:spPr>
            <a:xfrm>
              <a:off x="9787231"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9" name="Freeform 18">
              <a:extLst>
                <a:ext uri="{FF2B5EF4-FFF2-40B4-BE49-F238E27FC236}">
                  <a16:creationId xmlns:a16="http://schemas.microsoft.com/office/drawing/2014/main" id="{0999FF53-E5B9-93EE-A342-8017D81CA9B6}"/>
                </a:ext>
              </a:extLst>
            </p:cNvPr>
            <p:cNvSpPr/>
            <p:nvPr/>
          </p:nvSpPr>
          <p:spPr>
            <a:xfrm rot="10800000">
              <a:off x="9063234"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20" name="Freeform 19">
              <a:extLst>
                <a:ext uri="{FF2B5EF4-FFF2-40B4-BE49-F238E27FC236}">
                  <a16:creationId xmlns:a16="http://schemas.microsoft.com/office/drawing/2014/main" id="{D6B421A5-39AF-F720-180F-1C3608E147DF}"/>
                </a:ext>
              </a:extLst>
            </p:cNvPr>
            <p:cNvSpPr/>
            <p:nvPr/>
          </p:nvSpPr>
          <p:spPr>
            <a:xfrm>
              <a:off x="11227438" y="404279"/>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1" name="Freeform 20">
              <a:extLst>
                <a:ext uri="{FF2B5EF4-FFF2-40B4-BE49-F238E27FC236}">
                  <a16:creationId xmlns:a16="http://schemas.microsoft.com/office/drawing/2014/main" id="{03E51BD3-DC84-FD95-0774-87308EA0CBC8}"/>
                </a:ext>
              </a:extLst>
            </p:cNvPr>
            <p:cNvSpPr/>
            <p:nvPr/>
          </p:nvSpPr>
          <p:spPr>
            <a:xfrm rot="10800000">
              <a:off x="10503441"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22" name="Freeform 21">
              <a:extLst>
                <a:ext uri="{FF2B5EF4-FFF2-40B4-BE49-F238E27FC236}">
                  <a16:creationId xmlns:a16="http://schemas.microsoft.com/office/drawing/2014/main" id="{87043D8C-8AC9-7275-63AF-E1F78286981B}"/>
                </a:ext>
              </a:extLst>
            </p:cNvPr>
            <p:cNvSpPr/>
            <p:nvPr/>
          </p:nvSpPr>
          <p:spPr>
            <a:xfrm>
              <a:off x="1145985"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3" name="Freeform 22">
              <a:extLst>
                <a:ext uri="{FF2B5EF4-FFF2-40B4-BE49-F238E27FC236}">
                  <a16:creationId xmlns:a16="http://schemas.microsoft.com/office/drawing/2014/main" id="{D1E707E4-0F2B-2D06-A51E-B1ABDA3ED7BF}"/>
                </a:ext>
              </a:extLst>
            </p:cNvPr>
            <p:cNvSpPr/>
            <p:nvPr/>
          </p:nvSpPr>
          <p:spPr>
            <a:xfrm rot="10800000">
              <a:off x="421988"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24" name="Freeform 23">
              <a:extLst>
                <a:ext uri="{FF2B5EF4-FFF2-40B4-BE49-F238E27FC236}">
                  <a16:creationId xmlns:a16="http://schemas.microsoft.com/office/drawing/2014/main" id="{E4171F72-F83F-CD19-4BBB-BED6DAD5B30A}"/>
                </a:ext>
              </a:extLst>
            </p:cNvPr>
            <p:cNvSpPr/>
            <p:nvPr/>
          </p:nvSpPr>
          <p:spPr>
            <a:xfrm>
              <a:off x="2586193"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5" name="Freeform 24">
              <a:extLst>
                <a:ext uri="{FF2B5EF4-FFF2-40B4-BE49-F238E27FC236}">
                  <a16:creationId xmlns:a16="http://schemas.microsoft.com/office/drawing/2014/main" id="{F0CC76DF-A9C1-9BC5-52FD-C94ACBE3B829}"/>
                </a:ext>
              </a:extLst>
            </p:cNvPr>
            <p:cNvSpPr/>
            <p:nvPr/>
          </p:nvSpPr>
          <p:spPr>
            <a:xfrm rot="10800000">
              <a:off x="1862196"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26" name="Freeform 25">
              <a:extLst>
                <a:ext uri="{FF2B5EF4-FFF2-40B4-BE49-F238E27FC236}">
                  <a16:creationId xmlns:a16="http://schemas.microsoft.com/office/drawing/2014/main" id="{9FBFBC27-1DC4-84B8-6ADF-F60973392983}"/>
                </a:ext>
              </a:extLst>
            </p:cNvPr>
            <p:cNvSpPr/>
            <p:nvPr/>
          </p:nvSpPr>
          <p:spPr>
            <a:xfrm>
              <a:off x="4026401"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7" name="Freeform 26">
              <a:extLst>
                <a:ext uri="{FF2B5EF4-FFF2-40B4-BE49-F238E27FC236}">
                  <a16:creationId xmlns:a16="http://schemas.microsoft.com/office/drawing/2014/main" id="{52B360CD-4242-4266-C6CD-11D55DDE3297}"/>
                </a:ext>
              </a:extLst>
            </p:cNvPr>
            <p:cNvSpPr/>
            <p:nvPr/>
          </p:nvSpPr>
          <p:spPr>
            <a:xfrm rot="10800000">
              <a:off x="3302403"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28" name="Freeform 27">
              <a:extLst>
                <a:ext uri="{FF2B5EF4-FFF2-40B4-BE49-F238E27FC236}">
                  <a16:creationId xmlns:a16="http://schemas.microsoft.com/office/drawing/2014/main" id="{94BA7AD4-2C3B-D003-82DB-711040D2604F}"/>
                </a:ext>
              </a:extLst>
            </p:cNvPr>
            <p:cNvSpPr/>
            <p:nvPr/>
          </p:nvSpPr>
          <p:spPr>
            <a:xfrm>
              <a:off x="5466608"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1E556654-B985-5D11-EB26-D7A2B4F7CC6E}"/>
                </a:ext>
              </a:extLst>
            </p:cNvPr>
            <p:cNvSpPr/>
            <p:nvPr/>
          </p:nvSpPr>
          <p:spPr>
            <a:xfrm rot="10800000">
              <a:off x="4742611"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30" name="Freeform 29">
              <a:extLst>
                <a:ext uri="{FF2B5EF4-FFF2-40B4-BE49-F238E27FC236}">
                  <a16:creationId xmlns:a16="http://schemas.microsoft.com/office/drawing/2014/main" id="{6A9D15E7-4116-F990-5DE0-07648845FB8D}"/>
                </a:ext>
              </a:extLst>
            </p:cNvPr>
            <p:cNvSpPr/>
            <p:nvPr/>
          </p:nvSpPr>
          <p:spPr>
            <a:xfrm>
              <a:off x="6906816"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1" name="Freeform 30">
              <a:extLst>
                <a:ext uri="{FF2B5EF4-FFF2-40B4-BE49-F238E27FC236}">
                  <a16:creationId xmlns:a16="http://schemas.microsoft.com/office/drawing/2014/main" id="{2B0C7D96-BA89-D086-6583-0C97268A3B45}"/>
                </a:ext>
              </a:extLst>
            </p:cNvPr>
            <p:cNvSpPr/>
            <p:nvPr/>
          </p:nvSpPr>
          <p:spPr>
            <a:xfrm rot="10800000">
              <a:off x="6182819"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32" name="Freeform 31">
              <a:extLst>
                <a:ext uri="{FF2B5EF4-FFF2-40B4-BE49-F238E27FC236}">
                  <a16:creationId xmlns:a16="http://schemas.microsoft.com/office/drawing/2014/main" id="{430484E1-DDF5-EE41-18C1-379A5C99FB3C}"/>
                </a:ext>
              </a:extLst>
            </p:cNvPr>
            <p:cNvSpPr/>
            <p:nvPr/>
          </p:nvSpPr>
          <p:spPr>
            <a:xfrm>
              <a:off x="8347023"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3" name="Freeform 32">
              <a:extLst>
                <a:ext uri="{FF2B5EF4-FFF2-40B4-BE49-F238E27FC236}">
                  <a16:creationId xmlns:a16="http://schemas.microsoft.com/office/drawing/2014/main" id="{72961C71-40E4-2803-CCA5-F0BAA2C655EA}"/>
                </a:ext>
              </a:extLst>
            </p:cNvPr>
            <p:cNvSpPr/>
            <p:nvPr/>
          </p:nvSpPr>
          <p:spPr>
            <a:xfrm rot="10800000">
              <a:off x="7623026"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34" name="Freeform 33">
              <a:extLst>
                <a:ext uri="{FF2B5EF4-FFF2-40B4-BE49-F238E27FC236}">
                  <a16:creationId xmlns:a16="http://schemas.microsoft.com/office/drawing/2014/main" id="{ECC436D6-3028-543F-D3C8-E4F8B3BAE4F8}"/>
                </a:ext>
              </a:extLst>
            </p:cNvPr>
            <p:cNvSpPr/>
            <p:nvPr/>
          </p:nvSpPr>
          <p:spPr>
            <a:xfrm>
              <a:off x="9787231"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5" name="Freeform 34">
              <a:extLst>
                <a:ext uri="{FF2B5EF4-FFF2-40B4-BE49-F238E27FC236}">
                  <a16:creationId xmlns:a16="http://schemas.microsoft.com/office/drawing/2014/main" id="{FE902486-25CC-8F2D-8C62-2B6C2109B00F}"/>
                </a:ext>
              </a:extLst>
            </p:cNvPr>
            <p:cNvSpPr/>
            <p:nvPr/>
          </p:nvSpPr>
          <p:spPr>
            <a:xfrm rot="10800000">
              <a:off x="9063234"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36" name="Freeform 35">
              <a:extLst>
                <a:ext uri="{FF2B5EF4-FFF2-40B4-BE49-F238E27FC236}">
                  <a16:creationId xmlns:a16="http://schemas.microsoft.com/office/drawing/2014/main" id="{E43A302E-8580-1E4E-3316-C6B3E41D8DF2}"/>
                </a:ext>
              </a:extLst>
            </p:cNvPr>
            <p:cNvSpPr/>
            <p:nvPr/>
          </p:nvSpPr>
          <p:spPr>
            <a:xfrm>
              <a:off x="11227438" y="5881535"/>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7" name="Freeform 36">
              <a:extLst>
                <a:ext uri="{FF2B5EF4-FFF2-40B4-BE49-F238E27FC236}">
                  <a16:creationId xmlns:a16="http://schemas.microsoft.com/office/drawing/2014/main" id="{8E4A1918-3693-BC69-620C-01E8B18F056C}"/>
                </a:ext>
              </a:extLst>
            </p:cNvPr>
            <p:cNvSpPr/>
            <p:nvPr/>
          </p:nvSpPr>
          <p:spPr>
            <a:xfrm rot="10800000">
              <a:off x="10503441"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38" name="Freeform 37">
              <a:extLst>
                <a:ext uri="{FF2B5EF4-FFF2-40B4-BE49-F238E27FC236}">
                  <a16:creationId xmlns:a16="http://schemas.microsoft.com/office/drawing/2014/main" id="{7345A1A2-7BDB-D01A-77F0-9BFC77E70296}"/>
                </a:ext>
              </a:extLst>
            </p:cNvPr>
            <p:cNvSpPr/>
            <p:nvPr/>
          </p:nvSpPr>
          <p:spPr>
            <a:xfrm rot="16200000">
              <a:off x="289440" y="5297633"/>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9" name="Freeform 38">
              <a:extLst>
                <a:ext uri="{FF2B5EF4-FFF2-40B4-BE49-F238E27FC236}">
                  <a16:creationId xmlns:a16="http://schemas.microsoft.com/office/drawing/2014/main" id="{E537FD63-4FD3-2E23-2CC1-DFC7A1C45660}"/>
                </a:ext>
              </a:extLst>
            </p:cNvPr>
            <p:cNvSpPr/>
            <p:nvPr/>
          </p:nvSpPr>
          <p:spPr>
            <a:xfrm rot="16200000">
              <a:off x="289440" y="385742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0" name="Freeform 39">
              <a:extLst>
                <a:ext uri="{FF2B5EF4-FFF2-40B4-BE49-F238E27FC236}">
                  <a16:creationId xmlns:a16="http://schemas.microsoft.com/office/drawing/2014/main" id="{2BED532C-C35D-4B2C-0546-AD4ADEB61885}"/>
                </a:ext>
              </a:extLst>
            </p:cNvPr>
            <p:cNvSpPr/>
            <p:nvPr/>
          </p:nvSpPr>
          <p:spPr>
            <a:xfrm rot="5400000">
              <a:off x="285546" y="4578307"/>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41" name="Freeform 40">
              <a:extLst>
                <a:ext uri="{FF2B5EF4-FFF2-40B4-BE49-F238E27FC236}">
                  <a16:creationId xmlns:a16="http://schemas.microsoft.com/office/drawing/2014/main" id="{DD65D1FD-B9CF-3CAF-CDB5-A0A265F09477}"/>
                </a:ext>
              </a:extLst>
            </p:cNvPr>
            <p:cNvSpPr/>
            <p:nvPr/>
          </p:nvSpPr>
          <p:spPr>
            <a:xfrm rot="16200000">
              <a:off x="289440" y="2417218"/>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2" name="Freeform 41">
              <a:extLst>
                <a:ext uri="{FF2B5EF4-FFF2-40B4-BE49-F238E27FC236}">
                  <a16:creationId xmlns:a16="http://schemas.microsoft.com/office/drawing/2014/main" id="{5B052AE9-83DA-AAB6-231F-EFF69193278A}"/>
                </a:ext>
              </a:extLst>
            </p:cNvPr>
            <p:cNvSpPr/>
            <p:nvPr/>
          </p:nvSpPr>
          <p:spPr>
            <a:xfrm rot="5400000">
              <a:off x="285546" y="313809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43" name="Freeform 42">
              <a:extLst>
                <a:ext uri="{FF2B5EF4-FFF2-40B4-BE49-F238E27FC236}">
                  <a16:creationId xmlns:a16="http://schemas.microsoft.com/office/drawing/2014/main" id="{4BD7077B-C877-AC06-1733-69957A4E4105}"/>
                </a:ext>
              </a:extLst>
            </p:cNvPr>
            <p:cNvSpPr/>
            <p:nvPr/>
          </p:nvSpPr>
          <p:spPr>
            <a:xfrm rot="16200000">
              <a:off x="297012" y="977011"/>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4" name="Freeform 43">
              <a:extLst>
                <a:ext uri="{FF2B5EF4-FFF2-40B4-BE49-F238E27FC236}">
                  <a16:creationId xmlns:a16="http://schemas.microsoft.com/office/drawing/2014/main" id="{A588FA7C-F32F-EB17-3D62-AB5572172846}"/>
                </a:ext>
              </a:extLst>
            </p:cNvPr>
            <p:cNvSpPr/>
            <p:nvPr/>
          </p:nvSpPr>
          <p:spPr>
            <a:xfrm rot="5400000">
              <a:off x="285545" y="1697892"/>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45" name="Freeform 44">
              <a:extLst>
                <a:ext uri="{FF2B5EF4-FFF2-40B4-BE49-F238E27FC236}">
                  <a16:creationId xmlns:a16="http://schemas.microsoft.com/office/drawing/2014/main" id="{5787FDA7-C9A6-37A8-2A14-0FA786882448}"/>
                </a:ext>
              </a:extLst>
            </p:cNvPr>
            <p:cNvSpPr/>
            <p:nvPr/>
          </p:nvSpPr>
          <p:spPr>
            <a:xfrm rot="5400000">
              <a:off x="11350712" y="1681829"/>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6" name="Freeform 45">
              <a:extLst>
                <a:ext uri="{FF2B5EF4-FFF2-40B4-BE49-F238E27FC236}">
                  <a16:creationId xmlns:a16="http://schemas.microsoft.com/office/drawing/2014/main" id="{A6679A99-5BE7-6213-2DEE-79D32EE5BF7C}"/>
                </a:ext>
              </a:extLst>
            </p:cNvPr>
            <p:cNvSpPr/>
            <p:nvPr/>
          </p:nvSpPr>
          <p:spPr>
            <a:xfrm rot="16200000">
              <a:off x="11346819" y="955657"/>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47" name="Freeform 46">
              <a:extLst>
                <a:ext uri="{FF2B5EF4-FFF2-40B4-BE49-F238E27FC236}">
                  <a16:creationId xmlns:a16="http://schemas.microsoft.com/office/drawing/2014/main" id="{5D67A080-475D-C157-8319-301D9DD528BE}"/>
                </a:ext>
              </a:extLst>
            </p:cNvPr>
            <p:cNvSpPr/>
            <p:nvPr/>
          </p:nvSpPr>
          <p:spPr>
            <a:xfrm rot="5400000">
              <a:off x="11350712" y="313572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8" name="Freeform 47">
              <a:extLst>
                <a:ext uri="{FF2B5EF4-FFF2-40B4-BE49-F238E27FC236}">
                  <a16:creationId xmlns:a16="http://schemas.microsoft.com/office/drawing/2014/main" id="{21857843-C560-2F7F-D5D0-9B5F7F089061}"/>
                </a:ext>
              </a:extLst>
            </p:cNvPr>
            <p:cNvSpPr/>
            <p:nvPr/>
          </p:nvSpPr>
          <p:spPr>
            <a:xfrm rot="16200000">
              <a:off x="11346819" y="2409554"/>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49" name="Freeform 48">
              <a:extLst>
                <a:ext uri="{FF2B5EF4-FFF2-40B4-BE49-F238E27FC236}">
                  <a16:creationId xmlns:a16="http://schemas.microsoft.com/office/drawing/2014/main" id="{F775EE45-4E10-04D4-A223-13E40ACFF046}"/>
                </a:ext>
              </a:extLst>
            </p:cNvPr>
            <p:cNvSpPr/>
            <p:nvPr/>
          </p:nvSpPr>
          <p:spPr>
            <a:xfrm rot="5400000">
              <a:off x="11343139" y="4589623"/>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50" name="Freeform 49">
              <a:extLst>
                <a:ext uri="{FF2B5EF4-FFF2-40B4-BE49-F238E27FC236}">
                  <a16:creationId xmlns:a16="http://schemas.microsoft.com/office/drawing/2014/main" id="{27809395-860E-73C3-D532-4160469A88C6}"/>
                </a:ext>
              </a:extLst>
            </p:cNvPr>
            <p:cNvSpPr/>
            <p:nvPr/>
          </p:nvSpPr>
          <p:spPr>
            <a:xfrm rot="16200000">
              <a:off x="11346819" y="3863451"/>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51" name="Freeform 50">
              <a:extLst>
                <a:ext uri="{FF2B5EF4-FFF2-40B4-BE49-F238E27FC236}">
                  <a16:creationId xmlns:a16="http://schemas.microsoft.com/office/drawing/2014/main" id="{0589E653-5C61-1A3A-26CD-06872A3B6D97}"/>
                </a:ext>
              </a:extLst>
            </p:cNvPr>
            <p:cNvSpPr/>
            <p:nvPr/>
          </p:nvSpPr>
          <p:spPr>
            <a:xfrm rot="16200000">
              <a:off x="11346819" y="5317345"/>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grpSp>
      <p:sp>
        <p:nvSpPr>
          <p:cNvPr id="53" name="Text Placeholder 18">
            <a:extLst>
              <a:ext uri="{FF2B5EF4-FFF2-40B4-BE49-F238E27FC236}">
                <a16:creationId xmlns:a16="http://schemas.microsoft.com/office/drawing/2014/main" id="{C054D390-1E85-8F44-71CD-7862A86CBA30}"/>
              </a:ext>
            </a:extLst>
          </p:cNvPr>
          <p:cNvSpPr>
            <a:spLocks noGrp="1"/>
          </p:cNvSpPr>
          <p:nvPr>
            <p:ph type="body" sz="quarter" idx="12" hasCustomPrompt="1"/>
          </p:nvPr>
        </p:nvSpPr>
        <p:spPr>
          <a:xfrm>
            <a:off x="2178756" y="1255248"/>
            <a:ext cx="7834488" cy="3945467"/>
          </a:xfrm>
        </p:spPr>
        <p:txBody>
          <a:bodyPr anchor="ctr">
            <a:noAutofit/>
          </a:bodyPr>
          <a:lstStyle>
            <a:lvl1pPr marL="0" indent="0" algn="ctr">
              <a:buNone/>
              <a:defRPr sz="6000" b="0" i="0">
                <a:solidFill>
                  <a:schemeClr val="bg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Statement Text</a:t>
            </a:r>
          </a:p>
        </p:txBody>
      </p:sp>
    </p:spTree>
    <p:extLst>
      <p:ext uri="{BB962C8B-B14F-4D97-AF65-F5344CB8AC3E}">
        <p14:creationId xmlns:p14="http://schemas.microsoft.com/office/powerpoint/2010/main" val="18673654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17_Split Statement Slide-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05F828-32BC-D16F-6F36-4CF5102B6F0C}"/>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AC769B88-A62F-BF4D-B564-54CADC3323A9}"/>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7" name="Freeform 6">
            <a:extLst>
              <a:ext uri="{FF2B5EF4-FFF2-40B4-BE49-F238E27FC236}">
                <a16:creationId xmlns:a16="http://schemas.microsoft.com/office/drawing/2014/main" id="{001401CB-2386-175A-17B6-75D79E6BA225}"/>
              </a:ext>
            </a:extLst>
          </p:cNvPr>
          <p:cNvSpPr/>
          <p:nvPr/>
        </p:nvSpPr>
        <p:spPr>
          <a:xfrm>
            <a:off x="-1" y="1797656"/>
            <a:ext cx="4707025" cy="3262688"/>
          </a:xfrm>
          <a:custGeom>
            <a:avLst/>
            <a:gdLst>
              <a:gd name="connsiteX0" fmla="*/ 0 w 3530269"/>
              <a:gd name="connsiteY0" fmla="*/ 0 h 2447016"/>
              <a:gd name="connsiteX1" fmla="*/ 2306761 w 3530269"/>
              <a:gd name="connsiteY1" fmla="*/ 0 h 2447016"/>
              <a:gd name="connsiteX2" fmla="*/ 3530269 w 3530269"/>
              <a:gd name="connsiteY2" fmla="*/ 1223508 h 2447016"/>
              <a:gd name="connsiteX3" fmla="*/ 2306761 w 3530269"/>
              <a:gd name="connsiteY3" fmla="*/ 2447016 h 2447016"/>
              <a:gd name="connsiteX4" fmla="*/ 0 w 3530269"/>
              <a:gd name="connsiteY4" fmla="*/ 2447016 h 244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269" h="2447016">
                <a:moveTo>
                  <a:pt x="0" y="0"/>
                </a:moveTo>
                <a:lnTo>
                  <a:pt x="2306761" y="0"/>
                </a:lnTo>
                <a:cubicBezTo>
                  <a:pt x="2982486" y="0"/>
                  <a:pt x="3530269" y="547783"/>
                  <a:pt x="3530269" y="1223508"/>
                </a:cubicBezTo>
                <a:cubicBezTo>
                  <a:pt x="3530269" y="1899233"/>
                  <a:pt x="2982486" y="2447016"/>
                  <a:pt x="2306761" y="2447016"/>
                </a:cubicBezTo>
                <a:lnTo>
                  <a:pt x="0" y="2447016"/>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2" name="Title 1">
            <a:extLst>
              <a:ext uri="{FF2B5EF4-FFF2-40B4-BE49-F238E27FC236}">
                <a16:creationId xmlns:a16="http://schemas.microsoft.com/office/drawing/2014/main" id="{44C55B24-8433-89AB-3675-DEE88B963344}"/>
              </a:ext>
            </a:extLst>
          </p:cNvPr>
          <p:cNvSpPr>
            <a:spLocks noGrp="1"/>
          </p:cNvSpPr>
          <p:nvPr>
            <p:ph type="title" hasCustomPrompt="1"/>
          </p:nvPr>
        </p:nvSpPr>
        <p:spPr>
          <a:xfrm>
            <a:off x="5079999" y="580234"/>
            <a:ext cx="6677519" cy="808300"/>
          </a:xfrm>
        </p:spPr>
        <p:txBody>
          <a:bodyPr anchor="t">
            <a:normAutofit/>
          </a:bodyPr>
          <a:lstStyle>
            <a:lvl1pPr algn="l">
              <a:defRPr sz="3467">
                <a:solidFill>
                  <a:schemeClr val="accent1"/>
                </a:solidFill>
              </a:defRPr>
            </a:lvl1pPr>
          </a:lstStyle>
          <a:p>
            <a:r>
              <a:rPr lang="en-US" dirty="0"/>
              <a:t>Option Header Here</a:t>
            </a:r>
          </a:p>
        </p:txBody>
      </p:sp>
      <p:sp>
        <p:nvSpPr>
          <p:cNvPr id="2" name="Text Placeholder 5">
            <a:extLst>
              <a:ext uri="{FF2B5EF4-FFF2-40B4-BE49-F238E27FC236}">
                <a16:creationId xmlns:a16="http://schemas.microsoft.com/office/drawing/2014/main" id="{B38B8D9B-37C7-ED16-F160-674615D3BD71}"/>
              </a:ext>
            </a:extLst>
          </p:cNvPr>
          <p:cNvSpPr>
            <a:spLocks noGrp="1"/>
          </p:cNvSpPr>
          <p:nvPr>
            <p:ph type="body" sz="quarter" idx="13" hasCustomPrompt="1"/>
          </p:nvPr>
        </p:nvSpPr>
        <p:spPr>
          <a:xfrm>
            <a:off x="223148" y="2044157"/>
            <a:ext cx="3660565" cy="2769681"/>
          </a:xfrm>
        </p:spPr>
        <p:txBody>
          <a:bodyPr anchor="ctr">
            <a:noAutofit/>
          </a:bodyPr>
          <a:lstStyle>
            <a:lvl1pPr marL="0" indent="0" algn="ctr">
              <a:buNone/>
              <a:defRPr sz="2133" b="0" i="0">
                <a:latin typeface="Palatino" pitchFamily="2" charset="77"/>
                <a:ea typeface="Palatino" pitchFamily="2" charset="77"/>
              </a:defRPr>
            </a:lvl1pPr>
            <a:lvl2pPr algn="ctr">
              <a:defRPr sz="2133" b="0" i="0">
                <a:latin typeface="Palatino" pitchFamily="2" charset="77"/>
                <a:ea typeface="Palatino" pitchFamily="2" charset="77"/>
              </a:defRPr>
            </a:lvl2pPr>
            <a:lvl3pPr algn="ctr">
              <a:defRPr sz="2133" b="0" i="0">
                <a:latin typeface="Palatino" pitchFamily="2" charset="77"/>
                <a:ea typeface="Palatino" pitchFamily="2" charset="77"/>
              </a:defRPr>
            </a:lvl3pPr>
            <a:lvl4pPr algn="ctr">
              <a:defRPr sz="2133" b="0" i="0">
                <a:latin typeface="Palatino" pitchFamily="2" charset="77"/>
                <a:ea typeface="Palatino" pitchFamily="2" charset="77"/>
              </a:defRPr>
            </a:lvl4pPr>
            <a:lvl5pPr algn="ctr">
              <a:defRPr sz="2133" b="0" i="0">
                <a:latin typeface="Palatino" pitchFamily="2" charset="77"/>
                <a:ea typeface="Palatino" pitchFamily="2" charset="77"/>
              </a:defRPr>
            </a:lvl5pPr>
          </a:lstStyle>
          <a:p>
            <a:pPr lvl="0"/>
            <a:r>
              <a:rPr lang="en-US" dirty="0"/>
              <a:t>Type here to enter statement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3CE2759B-1132-0170-6D60-03B1A62B7E25}"/>
              </a:ext>
            </a:extLst>
          </p:cNvPr>
          <p:cNvSpPr>
            <a:spLocks noGrp="1"/>
          </p:cNvSpPr>
          <p:nvPr>
            <p:ph sz="half" idx="12" hasCustomPrompt="1"/>
          </p:nvPr>
        </p:nvSpPr>
        <p:spPr>
          <a:xfrm>
            <a:off x="5079999" y="1397181"/>
            <a:ext cx="6677519" cy="4615596"/>
          </a:xfrm>
        </p:spPr>
        <p:txBody>
          <a:bodyPr/>
          <a:lstStyle>
            <a:lvl1pPr marL="0" indent="0" algn="l">
              <a:buNone/>
              <a:defRPr sz="2133" b="1" i="0">
                <a:latin typeface="Arial" panose="020B0604020202020204" pitchFamily="34" charset="0"/>
                <a:cs typeface="Arial" panose="020B0604020202020204" pitchFamily="34" charset="0"/>
              </a:defRPr>
            </a:lvl1pPr>
            <a:lvl2pPr algn="l">
              <a:defRPr/>
            </a:lvl2pPr>
            <a:lvl3pPr algn="l">
              <a:defRPr/>
            </a:lvl3pPr>
            <a:lvl4pPr algn="l">
              <a:defRPr/>
            </a:lvl4pPr>
            <a:lvl5pPr algn="l">
              <a:defRPr/>
            </a:lvl5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Option to add </a:t>
            </a:r>
            <a:r>
              <a:rPr lang="en-US" dirty="0" err="1"/>
              <a:t>subheader</a:t>
            </a:r>
            <a:r>
              <a:rPr lang="en-US" dirty="0"/>
              <a:t> in Arial – Bold</a:t>
            </a:r>
          </a:p>
          <a:p>
            <a:pPr lvl="1"/>
            <a:r>
              <a:rPr lang="en-US" dirty="0"/>
              <a:t>Option text here (Arial – Regular)</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91394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18_Split Statement Slide-2">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7204851-9EFA-C9D9-2BE1-DB3F00DA2FC2}"/>
              </a:ext>
            </a:extLst>
          </p:cNvPr>
          <p:cNvSpPr/>
          <p:nvPr/>
        </p:nvSpPr>
        <p:spPr>
          <a:xfrm>
            <a:off x="0" y="0"/>
            <a:ext cx="4731656" cy="688423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lide Number Placeholder 2">
            <a:extLst>
              <a:ext uri="{FF2B5EF4-FFF2-40B4-BE49-F238E27FC236}">
                <a16:creationId xmlns:a16="http://schemas.microsoft.com/office/drawing/2014/main" id="{C105F828-32BC-D16F-6F36-4CF5102B6F0C}"/>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AC769B88-A62F-BF4D-B564-54CADC3323A9}"/>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13" name="Freeform 12">
            <a:extLst>
              <a:ext uri="{FF2B5EF4-FFF2-40B4-BE49-F238E27FC236}">
                <a16:creationId xmlns:a16="http://schemas.microsoft.com/office/drawing/2014/main" id="{1A146E06-0D50-1A0C-A96D-8F56B7AA3377}"/>
              </a:ext>
            </a:extLst>
          </p:cNvPr>
          <p:cNvSpPr/>
          <p:nvPr/>
        </p:nvSpPr>
        <p:spPr>
          <a:xfrm>
            <a:off x="-304801" y="1797656"/>
            <a:ext cx="4612311" cy="3267456"/>
          </a:xfrm>
          <a:custGeom>
            <a:avLst/>
            <a:gdLst>
              <a:gd name="connsiteX0" fmla="*/ 0 w 3459233"/>
              <a:gd name="connsiteY0" fmla="*/ 0 h 2447016"/>
              <a:gd name="connsiteX1" fmla="*/ 2235725 w 3459233"/>
              <a:gd name="connsiteY1" fmla="*/ 0 h 2447016"/>
              <a:gd name="connsiteX2" fmla="*/ 3459233 w 3459233"/>
              <a:gd name="connsiteY2" fmla="*/ 1223508 h 2447016"/>
              <a:gd name="connsiteX3" fmla="*/ 2235725 w 3459233"/>
              <a:gd name="connsiteY3" fmla="*/ 2447016 h 2447016"/>
              <a:gd name="connsiteX4" fmla="*/ 0 w 3459233"/>
              <a:gd name="connsiteY4" fmla="*/ 2447016 h 244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9233" h="2447016">
                <a:moveTo>
                  <a:pt x="0" y="0"/>
                </a:moveTo>
                <a:lnTo>
                  <a:pt x="2235725" y="0"/>
                </a:lnTo>
                <a:cubicBezTo>
                  <a:pt x="2911450" y="0"/>
                  <a:pt x="3459233" y="547783"/>
                  <a:pt x="3459233" y="1223508"/>
                </a:cubicBezTo>
                <a:cubicBezTo>
                  <a:pt x="3459233" y="1899233"/>
                  <a:pt x="2911450" y="2447016"/>
                  <a:pt x="2235725" y="2447016"/>
                </a:cubicBezTo>
                <a:lnTo>
                  <a:pt x="0" y="2447016"/>
                </a:lnTo>
                <a:close/>
              </a:path>
            </a:pathLst>
          </a:custGeom>
          <a:no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Title 1">
            <a:extLst>
              <a:ext uri="{FF2B5EF4-FFF2-40B4-BE49-F238E27FC236}">
                <a16:creationId xmlns:a16="http://schemas.microsoft.com/office/drawing/2014/main" id="{AA8781CC-32AE-F8BA-970C-036ECA25683C}"/>
              </a:ext>
            </a:extLst>
          </p:cNvPr>
          <p:cNvSpPr>
            <a:spLocks noGrp="1"/>
          </p:cNvSpPr>
          <p:nvPr>
            <p:ph type="title" hasCustomPrompt="1"/>
          </p:nvPr>
        </p:nvSpPr>
        <p:spPr>
          <a:xfrm>
            <a:off x="5079999" y="580234"/>
            <a:ext cx="6677519" cy="808300"/>
          </a:xfrm>
        </p:spPr>
        <p:txBody>
          <a:bodyPr anchor="t">
            <a:normAutofit/>
          </a:bodyPr>
          <a:lstStyle>
            <a:lvl1pPr algn="l">
              <a:defRPr sz="3467">
                <a:solidFill>
                  <a:schemeClr val="accent1"/>
                </a:solidFill>
              </a:defRPr>
            </a:lvl1pPr>
          </a:lstStyle>
          <a:p>
            <a:r>
              <a:rPr lang="en-US" dirty="0"/>
              <a:t>Option Header Here</a:t>
            </a:r>
          </a:p>
        </p:txBody>
      </p:sp>
      <p:sp>
        <p:nvSpPr>
          <p:cNvPr id="2" name="Text Placeholder 5">
            <a:extLst>
              <a:ext uri="{FF2B5EF4-FFF2-40B4-BE49-F238E27FC236}">
                <a16:creationId xmlns:a16="http://schemas.microsoft.com/office/drawing/2014/main" id="{40FCE346-E583-E7D7-1321-2B1F9F658F24}"/>
              </a:ext>
            </a:extLst>
          </p:cNvPr>
          <p:cNvSpPr>
            <a:spLocks noGrp="1"/>
          </p:cNvSpPr>
          <p:nvPr>
            <p:ph type="body" sz="quarter" idx="13" hasCustomPrompt="1"/>
          </p:nvPr>
        </p:nvSpPr>
        <p:spPr>
          <a:xfrm>
            <a:off x="223148" y="2044157"/>
            <a:ext cx="3660565" cy="2769681"/>
          </a:xfrm>
        </p:spPr>
        <p:txBody>
          <a:bodyPr anchor="ctr">
            <a:noAutofit/>
          </a:bodyPr>
          <a:lstStyle>
            <a:lvl1pPr marL="0" indent="0" algn="ctr">
              <a:buNone/>
              <a:defRPr sz="2133" b="0" i="0">
                <a:solidFill>
                  <a:schemeClr val="accent3"/>
                </a:solidFill>
                <a:latin typeface="Palatino" pitchFamily="2" charset="77"/>
                <a:ea typeface="Palatino" pitchFamily="2" charset="77"/>
              </a:defRPr>
            </a:lvl1pPr>
            <a:lvl2pPr algn="ctr">
              <a:defRPr sz="2133" b="0" i="0">
                <a:solidFill>
                  <a:schemeClr val="accent3"/>
                </a:solidFill>
                <a:latin typeface="Palatino" pitchFamily="2" charset="77"/>
                <a:ea typeface="Palatino" pitchFamily="2" charset="77"/>
              </a:defRPr>
            </a:lvl2pPr>
            <a:lvl3pPr algn="ctr">
              <a:defRPr sz="2133" b="0" i="0">
                <a:solidFill>
                  <a:schemeClr val="accent3"/>
                </a:solidFill>
                <a:latin typeface="Palatino" pitchFamily="2" charset="77"/>
                <a:ea typeface="Palatino" pitchFamily="2" charset="77"/>
              </a:defRPr>
            </a:lvl3pPr>
            <a:lvl4pPr algn="ctr">
              <a:defRPr sz="2133" b="0" i="0">
                <a:solidFill>
                  <a:schemeClr val="accent3"/>
                </a:solidFill>
                <a:latin typeface="Palatino" pitchFamily="2" charset="77"/>
                <a:ea typeface="Palatino" pitchFamily="2" charset="77"/>
              </a:defRPr>
            </a:lvl4pPr>
            <a:lvl5pPr algn="ctr">
              <a:defRPr sz="2133" b="0" i="0">
                <a:solidFill>
                  <a:schemeClr val="accent3"/>
                </a:solidFill>
                <a:latin typeface="Palatino" pitchFamily="2" charset="77"/>
                <a:ea typeface="Palatino" pitchFamily="2" charset="77"/>
              </a:defRPr>
            </a:lvl5pPr>
          </a:lstStyle>
          <a:p>
            <a:pPr lvl="0"/>
            <a:r>
              <a:rPr lang="en-US" dirty="0"/>
              <a:t>Type here to enter statement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A22B3388-73BD-6627-07E1-D93AE5B68619}"/>
              </a:ext>
            </a:extLst>
          </p:cNvPr>
          <p:cNvSpPr>
            <a:spLocks noGrp="1"/>
          </p:cNvSpPr>
          <p:nvPr>
            <p:ph sz="half" idx="12" hasCustomPrompt="1"/>
          </p:nvPr>
        </p:nvSpPr>
        <p:spPr>
          <a:xfrm>
            <a:off x="5079999" y="1397181"/>
            <a:ext cx="6677519" cy="4615596"/>
          </a:xfrm>
        </p:spPr>
        <p:txBody>
          <a:bodyPr/>
          <a:lstStyle>
            <a:lvl1pPr marL="0" indent="0" algn="l">
              <a:buNone/>
              <a:defRPr sz="2133" b="1" i="0">
                <a:latin typeface="Arial" panose="020B0604020202020204" pitchFamily="34" charset="0"/>
                <a:cs typeface="Arial" panose="020B0604020202020204" pitchFamily="34" charset="0"/>
              </a:defRPr>
            </a:lvl1pPr>
            <a:lvl2pPr algn="l">
              <a:defRPr/>
            </a:lvl2pPr>
            <a:lvl3pPr algn="l">
              <a:defRPr/>
            </a:lvl3pPr>
            <a:lvl4pPr algn="l">
              <a:defRPr/>
            </a:lvl4pPr>
            <a:lvl5pPr algn="l">
              <a:defRPr/>
            </a:lvl5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Option to add </a:t>
            </a:r>
            <a:r>
              <a:rPr lang="en-US" dirty="0" err="1"/>
              <a:t>subheader</a:t>
            </a:r>
            <a:r>
              <a:rPr lang="en-US" dirty="0"/>
              <a:t> in Arial – Bold</a:t>
            </a:r>
          </a:p>
          <a:p>
            <a:pPr lvl="1"/>
            <a:r>
              <a:rPr lang="en-US" dirty="0"/>
              <a:t>Option text here (Arial – Regular)</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327795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19_Statement Slide | With Image-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47FDF4-F43B-BA83-49C4-BC6112B6FBD0}"/>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835F9BE5-8FDE-E04E-32DB-88660E571942}"/>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6" name="Picture Placeholder 8">
            <a:extLst>
              <a:ext uri="{FF2B5EF4-FFF2-40B4-BE49-F238E27FC236}">
                <a16:creationId xmlns:a16="http://schemas.microsoft.com/office/drawing/2014/main" id="{0C36EC76-FB3E-DE2E-E67E-9433D73184D7}"/>
              </a:ext>
            </a:extLst>
          </p:cNvPr>
          <p:cNvSpPr>
            <a:spLocks noGrp="1"/>
          </p:cNvSpPr>
          <p:nvPr>
            <p:ph type="pic" sz="quarter" idx="20" hasCustomPrompt="1"/>
          </p:nvPr>
        </p:nvSpPr>
        <p:spPr>
          <a:xfrm>
            <a:off x="370418" y="372533"/>
            <a:ext cx="5640916" cy="5944995"/>
          </a:xfrm>
          <a:prstGeom prst="roundRect">
            <a:avLst>
              <a:gd name="adj" fmla="val 2210"/>
            </a:avLst>
          </a:prstGeom>
          <a:pattFill prst="dkUpDiag">
            <a:fgClr>
              <a:schemeClr val="bg1">
                <a:lumMod val="85000"/>
              </a:schemeClr>
            </a:fgClr>
            <a:bgClr>
              <a:schemeClr val="bg1"/>
            </a:bgClr>
          </a:pattFill>
          <a:ln>
            <a:noFill/>
          </a:ln>
        </p:spPr>
        <p:txBody>
          <a:bodyPr anchor="ctr">
            <a:normAutofit/>
          </a:bodyPr>
          <a:lstStyle>
            <a:lvl1pPr marL="0" indent="0" algn="ctr">
              <a:buNone/>
              <a:defRPr sz="1400"/>
            </a:lvl1pPr>
          </a:lstStyle>
          <a:p>
            <a:r>
              <a:rPr lang="en-US" dirty="0"/>
              <a:t>Click icon to add image</a:t>
            </a:r>
          </a:p>
        </p:txBody>
      </p:sp>
      <p:sp>
        <p:nvSpPr>
          <p:cNvPr id="10" name="Content Placeholder 2">
            <a:extLst>
              <a:ext uri="{FF2B5EF4-FFF2-40B4-BE49-F238E27FC236}">
                <a16:creationId xmlns:a16="http://schemas.microsoft.com/office/drawing/2014/main" id="{85419099-9D37-ACF7-7B05-BF91649E893C}"/>
              </a:ext>
            </a:extLst>
          </p:cNvPr>
          <p:cNvSpPr>
            <a:spLocks noGrp="1"/>
          </p:cNvSpPr>
          <p:nvPr>
            <p:ph sz="half" idx="12" hasCustomPrompt="1"/>
          </p:nvPr>
        </p:nvSpPr>
        <p:spPr>
          <a:xfrm>
            <a:off x="6423315" y="905101"/>
            <a:ext cx="5398268" cy="5412427"/>
          </a:xfrm>
        </p:spPr>
        <p:txBody>
          <a:bodyPr>
            <a:normAutofit/>
          </a:bodyPr>
          <a:lstStyle>
            <a:lvl1pPr marL="0" indent="0" algn="l">
              <a:buNone/>
              <a:defRPr sz="3467" b="0" i="0">
                <a:solidFill>
                  <a:schemeClr val="accent1"/>
                </a:solidFill>
                <a:latin typeface="Palatino" pitchFamily="2" charset="77"/>
              </a:defRPr>
            </a:lvl1pPr>
            <a:lvl2pPr algn="l">
              <a:defRPr sz="3467" b="0" i="0">
                <a:solidFill>
                  <a:schemeClr val="accent1"/>
                </a:solidFill>
                <a:latin typeface="Palatino" pitchFamily="2" charset="77"/>
              </a:defRPr>
            </a:lvl2pPr>
            <a:lvl3pPr algn="l">
              <a:defRPr sz="3467" b="0" i="0">
                <a:solidFill>
                  <a:schemeClr val="accent1"/>
                </a:solidFill>
                <a:latin typeface="Palatino" pitchFamily="2" charset="77"/>
              </a:defRPr>
            </a:lvl3pPr>
            <a:lvl4pPr algn="l">
              <a:defRPr sz="3467" b="0" i="0">
                <a:solidFill>
                  <a:schemeClr val="accent1"/>
                </a:solidFill>
                <a:latin typeface="Palatino" pitchFamily="2" charset="77"/>
              </a:defRPr>
            </a:lvl4pPr>
            <a:lvl5pPr algn="l">
              <a:defRPr sz="3467" b="0" i="0">
                <a:solidFill>
                  <a:schemeClr val="accent1"/>
                </a:solidFill>
                <a:latin typeface="Palatino" pitchFamily="2" charset="77"/>
              </a:defRPr>
            </a:lvl5pPr>
          </a:lstStyle>
          <a:p>
            <a:pPr lvl="0"/>
            <a:r>
              <a:rPr lang="en-US" dirty="0"/>
              <a:t>Type here to enter statement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 Placeholder 46">
            <a:extLst>
              <a:ext uri="{FF2B5EF4-FFF2-40B4-BE49-F238E27FC236}">
                <a16:creationId xmlns:a16="http://schemas.microsoft.com/office/drawing/2014/main" id="{3E8100E1-56A5-B866-AB9F-16F136917311}"/>
              </a:ext>
            </a:extLst>
          </p:cNvPr>
          <p:cNvSpPr>
            <a:spLocks noGrp="1"/>
          </p:cNvSpPr>
          <p:nvPr>
            <p:ph type="body" sz="quarter" idx="19" hasCustomPrompt="1"/>
          </p:nvPr>
        </p:nvSpPr>
        <p:spPr>
          <a:xfrm>
            <a:off x="6423316" y="186387"/>
            <a:ext cx="4874273" cy="372293"/>
          </a:xfrm>
        </p:spPr>
        <p:txBody>
          <a:bodyPr anchor="t">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11672427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20_Statement Slide | With Image-2">
    <p:bg>
      <p:bgPr>
        <a:solidFill>
          <a:schemeClr val="accent2"/>
        </a:solidFill>
        <a:effectLst/>
      </p:bgPr>
    </p:bg>
    <p:spTree>
      <p:nvGrpSpPr>
        <p:cNvPr id="1" name=""/>
        <p:cNvGrpSpPr/>
        <p:nvPr/>
      </p:nvGrpSpPr>
      <p:grpSpPr>
        <a:xfrm>
          <a:off x="0" y="0"/>
          <a:ext cx="0" cy="0"/>
          <a:chOff x="0" y="0"/>
          <a:chExt cx="0" cy="0"/>
        </a:xfrm>
      </p:grpSpPr>
      <p:sp>
        <p:nvSpPr>
          <p:cNvPr id="56" name="Picture Placeholder 55">
            <a:extLst>
              <a:ext uri="{FF2B5EF4-FFF2-40B4-BE49-F238E27FC236}">
                <a16:creationId xmlns:a16="http://schemas.microsoft.com/office/drawing/2014/main" id="{B68913DF-FA50-180F-96C8-0FC89E447342}"/>
              </a:ext>
            </a:extLst>
          </p:cNvPr>
          <p:cNvSpPr>
            <a:spLocks noGrp="1"/>
          </p:cNvSpPr>
          <p:nvPr>
            <p:ph type="pic" sz="quarter" idx="20" hasCustomPrompt="1"/>
          </p:nvPr>
        </p:nvSpPr>
        <p:spPr>
          <a:xfrm>
            <a:off x="1" y="372357"/>
            <a:ext cx="6011335" cy="5945171"/>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	Click icon to add image</a:t>
            </a:r>
          </a:p>
        </p:txBody>
      </p:sp>
      <p:sp>
        <p:nvSpPr>
          <p:cNvPr id="3" name="Slide Number Placeholder 2">
            <a:extLst>
              <a:ext uri="{FF2B5EF4-FFF2-40B4-BE49-F238E27FC236}">
                <a16:creationId xmlns:a16="http://schemas.microsoft.com/office/drawing/2014/main" id="{C347FDF4-F43B-BA83-49C4-BC6112B6FBD0}"/>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835F9BE5-8FDE-E04E-32DB-88660E571942}"/>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57" name="Content Placeholder 2">
            <a:extLst>
              <a:ext uri="{FF2B5EF4-FFF2-40B4-BE49-F238E27FC236}">
                <a16:creationId xmlns:a16="http://schemas.microsoft.com/office/drawing/2014/main" id="{D7B43E7E-5DFA-E8FF-66EE-7DF28BED3425}"/>
              </a:ext>
            </a:extLst>
          </p:cNvPr>
          <p:cNvSpPr>
            <a:spLocks noGrp="1"/>
          </p:cNvSpPr>
          <p:nvPr>
            <p:ph sz="half" idx="12" hasCustomPrompt="1"/>
          </p:nvPr>
        </p:nvSpPr>
        <p:spPr>
          <a:xfrm>
            <a:off x="6423315" y="905101"/>
            <a:ext cx="5398268" cy="5412427"/>
          </a:xfrm>
        </p:spPr>
        <p:txBody>
          <a:bodyPr>
            <a:normAutofit/>
          </a:bodyPr>
          <a:lstStyle>
            <a:lvl1pPr marL="0" indent="0" algn="l">
              <a:buNone/>
              <a:defRPr sz="3467" b="0" i="0">
                <a:solidFill>
                  <a:schemeClr val="accent1"/>
                </a:solidFill>
                <a:latin typeface="Palatino" pitchFamily="2" charset="77"/>
              </a:defRPr>
            </a:lvl1pPr>
            <a:lvl2pPr algn="l">
              <a:defRPr sz="3467" b="0" i="0">
                <a:solidFill>
                  <a:schemeClr val="accent1"/>
                </a:solidFill>
                <a:latin typeface="Palatino" pitchFamily="2" charset="77"/>
              </a:defRPr>
            </a:lvl2pPr>
            <a:lvl3pPr algn="l">
              <a:defRPr sz="3467" b="0" i="0">
                <a:solidFill>
                  <a:schemeClr val="accent1"/>
                </a:solidFill>
                <a:latin typeface="Palatino" pitchFamily="2" charset="77"/>
              </a:defRPr>
            </a:lvl3pPr>
            <a:lvl4pPr algn="l">
              <a:defRPr sz="3467" b="0" i="0">
                <a:solidFill>
                  <a:schemeClr val="accent1"/>
                </a:solidFill>
                <a:latin typeface="Palatino" pitchFamily="2" charset="77"/>
              </a:defRPr>
            </a:lvl4pPr>
            <a:lvl5pPr algn="l">
              <a:defRPr sz="3467" b="0" i="0">
                <a:solidFill>
                  <a:schemeClr val="accent1"/>
                </a:solidFill>
                <a:latin typeface="Palatino" pitchFamily="2" charset="77"/>
              </a:defRPr>
            </a:lvl5pPr>
          </a:lstStyle>
          <a:p>
            <a:pPr lvl="0"/>
            <a:r>
              <a:rPr lang="en-US" dirty="0"/>
              <a:t>Type here to enter statement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 Placeholder 46">
            <a:extLst>
              <a:ext uri="{FF2B5EF4-FFF2-40B4-BE49-F238E27FC236}">
                <a16:creationId xmlns:a16="http://schemas.microsoft.com/office/drawing/2014/main" id="{72EF2E90-7D38-AF65-375E-03A875B4E542}"/>
              </a:ext>
            </a:extLst>
          </p:cNvPr>
          <p:cNvSpPr>
            <a:spLocks noGrp="1"/>
          </p:cNvSpPr>
          <p:nvPr>
            <p:ph type="body" sz="quarter" idx="19" hasCustomPrompt="1"/>
          </p:nvPr>
        </p:nvSpPr>
        <p:spPr>
          <a:xfrm>
            <a:off x="6423316" y="186387"/>
            <a:ext cx="4874273" cy="372293"/>
          </a:xfrm>
        </p:spPr>
        <p:txBody>
          <a:bodyPr anchor="t">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16295799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21_Statement Slide | With Image-3">
    <p:bg>
      <p:bgPr>
        <a:solidFill>
          <a:schemeClr val="accent4"/>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BE114-87C6-BD65-128F-AD7927A3CB2A}"/>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E946500F-4F40-957A-93B8-49257B674468}"/>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endParaRPr lang="en-US" dirty="0"/>
          </a:p>
        </p:txBody>
      </p:sp>
      <p:sp>
        <p:nvSpPr>
          <p:cNvPr id="7" name="Rectangle 114">
            <a:extLst>
              <a:ext uri="{FF2B5EF4-FFF2-40B4-BE49-F238E27FC236}">
                <a16:creationId xmlns:a16="http://schemas.microsoft.com/office/drawing/2014/main" id="{328FBCFE-3AEA-5BAE-5945-A1CDE03166AA}"/>
              </a:ext>
            </a:extLst>
          </p:cNvPr>
          <p:cNvSpPr/>
          <p:nvPr/>
        </p:nvSpPr>
        <p:spPr>
          <a:xfrm>
            <a:off x="452012" y="502763"/>
            <a:ext cx="5216640" cy="5852475"/>
          </a:xfrm>
          <a:custGeom>
            <a:avLst/>
            <a:gdLst>
              <a:gd name="connsiteX0" fmla="*/ 0 w 2155657"/>
              <a:gd name="connsiteY0" fmla="*/ 0 h 401637"/>
              <a:gd name="connsiteX1" fmla="*/ 2155657 w 2155657"/>
              <a:gd name="connsiteY1" fmla="*/ 0 h 401637"/>
              <a:gd name="connsiteX2" fmla="*/ 2155657 w 2155657"/>
              <a:gd name="connsiteY2" fmla="*/ 401637 h 401637"/>
              <a:gd name="connsiteX3" fmla="*/ 0 w 2155657"/>
              <a:gd name="connsiteY3" fmla="*/ 401637 h 401637"/>
              <a:gd name="connsiteX4" fmla="*/ 0 w 2155657"/>
              <a:gd name="connsiteY4" fmla="*/ 0 h 401637"/>
              <a:gd name="connsiteX0" fmla="*/ 0 w 2155657"/>
              <a:gd name="connsiteY0" fmla="*/ 207783 h 609420"/>
              <a:gd name="connsiteX1" fmla="*/ 2155657 w 2155657"/>
              <a:gd name="connsiteY1" fmla="*/ 207783 h 609420"/>
              <a:gd name="connsiteX2" fmla="*/ 2155657 w 2155657"/>
              <a:gd name="connsiteY2" fmla="*/ 609420 h 609420"/>
              <a:gd name="connsiteX3" fmla="*/ 0 w 2155657"/>
              <a:gd name="connsiteY3" fmla="*/ 609420 h 609420"/>
              <a:gd name="connsiteX4" fmla="*/ 0 w 2155657"/>
              <a:gd name="connsiteY4" fmla="*/ 207783 h 609420"/>
              <a:gd name="connsiteX0" fmla="*/ 0 w 2155657"/>
              <a:gd name="connsiteY0" fmla="*/ 313150 h 714787"/>
              <a:gd name="connsiteX1" fmla="*/ 2155657 w 2155657"/>
              <a:gd name="connsiteY1" fmla="*/ 313150 h 714787"/>
              <a:gd name="connsiteX2" fmla="*/ 2155657 w 2155657"/>
              <a:gd name="connsiteY2" fmla="*/ 714787 h 714787"/>
              <a:gd name="connsiteX3" fmla="*/ 0 w 2155657"/>
              <a:gd name="connsiteY3" fmla="*/ 714787 h 714787"/>
              <a:gd name="connsiteX4" fmla="*/ 0 w 2155657"/>
              <a:gd name="connsiteY4" fmla="*/ 313150 h 714787"/>
              <a:gd name="connsiteX0" fmla="*/ 0 w 2155657"/>
              <a:gd name="connsiteY0" fmla="*/ 305010 h 706647"/>
              <a:gd name="connsiteX1" fmla="*/ 2155657 w 2155657"/>
              <a:gd name="connsiteY1" fmla="*/ 305010 h 706647"/>
              <a:gd name="connsiteX2" fmla="*/ 2155657 w 2155657"/>
              <a:gd name="connsiteY2" fmla="*/ 706647 h 706647"/>
              <a:gd name="connsiteX3" fmla="*/ 0 w 2155657"/>
              <a:gd name="connsiteY3" fmla="*/ 706647 h 706647"/>
              <a:gd name="connsiteX4" fmla="*/ 0 w 2155657"/>
              <a:gd name="connsiteY4" fmla="*/ 305010 h 706647"/>
              <a:gd name="connsiteX0" fmla="*/ 0 w 2155657"/>
              <a:gd name="connsiteY0" fmla="*/ 312392 h 714029"/>
              <a:gd name="connsiteX1" fmla="*/ 2155657 w 2155657"/>
              <a:gd name="connsiteY1" fmla="*/ 312392 h 714029"/>
              <a:gd name="connsiteX2" fmla="*/ 2155657 w 2155657"/>
              <a:gd name="connsiteY2" fmla="*/ 714029 h 714029"/>
              <a:gd name="connsiteX3" fmla="*/ 0 w 2155657"/>
              <a:gd name="connsiteY3" fmla="*/ 714029 h 714029"/>
              <a:gd name="connsiteX4" fmla="*/ 0 w 2155657"/>
              <a:gd name="connsiteY4" fmla="*/ 312392 h 714029"/>
              <a:gd name="connsiteX0" fmla="*/ 9835 w 2165492"/>
              <a:gd name="connsiteY0" fmla="*/ 312392 h 2209018"/>
              <a:gd name="connsiteX1" fmla="*/ 2165492 w 2165492"/>
              <a:gd name="connsiteY1" fmla="*/ 312392 h 2209018"/>
              <a:gd name="connsiteX2" fmla="*/ 2165492 w 2165492"/>
              <a:gd name="connsiteY2" fmla="*/ 714029 h 2209018"/>
              <a:gd name="connsiteX3" fmla="*/ 0 w 2165492"/>
              <a:gd name="connsiteY3" fmla="*/ 2209018 h 2209018"/>
              <a:gd name="connsiteX4" fmla="*/ 9835 w 2165492"/>
              <a:gd name="connsiteY4" fmla="*/ 312392 h 2209018"/>
              <a:gd name="connsiteX0" fmla="*/ 0 w 2155657"/>
              <a:gd name="connsiteY0" fmla="*/ 312392 h 2209018"/>
              <a:gd name="connsiteX1" fmla="*/ 2155657 w 2155657"/>
              <a:gd name="connsiteY1" fmla="*/ 312392 h 2209018"/>
              <a:gd name="connsiteX2" fmla="*/ 2155657 w 2155657"/>
              <a:gd name="connsiteY2" fmla="*/ 714029 h 2209018"/>
              <a:gd name="connsiteX3" fmla="*/ 0 w 2155657"/>
              <a:gd name="connsiteY3" fmla="*/ 2209018 h 2209018"/>
              <a:gd name="connsiteX4" fmla="*/ 0 w 2155657"/>
              <a:gd name="connsiteY4" fmla="*/ 312392 h 2209018"/>
              <a:gd name="connsiteX0" fmla="*/ 0 w 2165492"/>
              <a:gd name="connsiteY0" fmla="*/ 312392 h 2209018"/>
              <a:gd name="connsiteX1" fmla="*/ 2155657 w 2165492"/>
              <a:gd name="connsiteY1" fmla="*/ 312392 h 2209018"/>
              <a:gd name="connsiteX2" fmla="*/ 2165492 w 2165492"/>
              <a:gd name="connsiteY2" fmla="*/ 2209018 h 2209018"/>
              <a:gd name="connsiteX3" fmla="*/ 0 w 2165492"/>
              <a:gd name="connsiteY3" fmla="*/ 2209018 h 2209018"/>
              <a:gd name="connsiteX4" fmla="*/ 0 w 2165492"/>
              <a:gd name="connsiteY4" fmla="*/ 312392 h 2209018"/>
              <a:gd name="connsiteX0" fmla="*/ 0 w 2156603"/>
              <a:gd name="connsiteY0" fmla="*/ 312392 h 2209018"/>
              <a:gd name="connsiteX1" fmla="*/ 2155657 w 2156603"/>
              <a:gd name="connsiteY1" fmla="*/ 312392 h 2209018"/>
              <a:gd name="connsiteX2" fmla="*/ 2155656 w 2156603"/>
              <a:gd name="connsiteY2" fmla="*/ 2209018 h 2209018"/>
              <a:gd name="connsiteX3" fmla="*/ 0 w 2156603"/>
              <a:gd name="connsiteY3" fmla="*/ 2209018 h 2209018"/>
              <a:gd name="connsiteX4" fmla="*/ 0 w 2156603"/>
              <a:gd name="connsiteY4" fmla="*/ 312392 h 2209018"/>
              <a:gd name="connsiteX0" fmla="*/ 0 w 2160573"/>
              <a:gd name="connsiteY0" fmla="*/ 312392 h 2209018"/>
              <a:gd name="connsiteX1" fmla="*/ 2155657 w 2160573"/>
              <a:gd name="connsiteY1" fmla="*/ 312392 h 2209018"/>
              <a:gd name="connsiteX2" fmla="*/ 2160573 w 2160573"/>
              <a:gd name="connsiteY2" fmla="*/ 2209018 h 2209018"/>
              <a:gd name="connsiteX3" fmla="*/ 0 w 2160573"/>
              <a:gd name="connsiteY3" fmla="*/ 2209018 h 2209018"/>
              <a:gd name="connsiteX4" fmla="*/ 0 w 2160573"/>
              <a:gd name="connsiteY4" fmla="*/ 312392 h 2209018"/>
              <a:gd name="connsiteX0" fmla="*/ 0 w 2156603"/>
              <a:gd name="connsiteY0" fmla="*/ 312392 h 2209018"/>
              <a:gd name="connsiteX1" fmla="*/ 2155657 w 2156603"/>
              <a:gd name="connsiteY1" fmla="*/ 312392 h 2209018"/>
              <a:gd name="connsiteX2" fmla="*/ 2155655 w 2156603"/>
              <a:gd name="connsiteY2" fmla="*/ 2209018 h 2209018"/>
              <a:gd name="connsiteX3" fmla="*/ 0 w 2156603"/>
              <a:gd name="connsiteY3" fmla="*/ 2209018 h 2209018"/>
              <a:gd name="connsiteX4" fmla="*/ 0 w 2156603"/>
              <a:gd name="connsiteY4" fmla="*/ 312392 h 2209018"/>
              <a:gd name="connsiteX0" fmla="*/ 0 w 2160573"/>
              <a:gd name="connsiteY0" fmla="*/ 312392 h 2209018"/>
              <a:gd name="connsiteX1" fmla="*/ 2155657 w 2160573"/>
              <a:gd name="connsiteY1" fmla="*/ 312392 h 2209018"/>
              <a:gd name="connsiteX2" fmla="*/ 2160573 w 2160573"/>
              <a:gd name="connsiteY2" fmla="*/ 2209018 h 2209018"/>
              <a:gd name="connsiteX3" fmla="*/ 0 w 2160573"/>
              <a:gd name="connsiteY3" fmla="*/ 2209018 h 2209018"/>
              <a:gd name="connsiteX4" fmla="*/ 0 w 2160573"/>
              <a:gd name="connsiteY4" fmla="*/ 312392 h 2209018"/>
              <a:gd name="connsiteX0" fmla="*/ 0 w 2157073"/>
              <a:gd name="connsiteY0" fmla="*/ 312392 h 2209018"/>
              <a:gd name="connsiteX1" fmla="*/ 2155657 w 2157073"/>
              <a:gd name="connsiteY1" fmla="*/ 312392 h 2209018"/>
              <a:gd name="connsiteX2" fmla="*/ 2157073 w 2157073"/>
              <a:gd name="connsiteY2" fmla="*/ 2205518 h 2209018"/>
              <a:gd name="connsiteX3" fmla="*/ 0 w 2157073"/>
              <a:gd name="connsiteY3" fmla="*/ 2209018 h 2209018"/>
              <a:gd name="connsiteX4" fmla="*/ 0 w 2157073"/>
              <a:gd name="connsiteY4" fmla="*/ 312392 h 2209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073" h="2209018">
                <a:moveTo>
                  <a:pt x="0" y="312392"/>
                </a:moveTo>
                <a:cubicBezTo>
                  <a:pt x="746052" y="-134495"/>
                  <a:pt x="1512732" y="-72619"/>
                  <a:pt x="2155657" y="312392"/>
                </a:cubicBezTo>
                <a:cubicBezTo>
                  <a:pt x="2158935" y="944601"/>
                  <a:pt x="2153795" y="1573309"/>
                  <a:pt x="2157073" y="2205518"/>
                </a:cubicBezTo>
                <a:lnTo>
                  <a:pt x="0" y="2209018"/>
                </a:lnTo>
                <a:lnTo>
                  <a:pt x="0" y="312392"/>
                </a:lnTo>
                <a:close/>
              </a:path>
            </a:pathLst>
          </a:cu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Picture Placeholder 13">
            <a:extLst>
              <a:ext uri="{FF2B5EF4-FFF2-40B4-BE49-F238E27FC236}">
                <a16:creationId xmlns:a16="http://schemas.microsoft.com/office/drawing/2014/main" id="{7B5E3E9E-4F37-91D0-A68A-711DC19211CD}"/>
              </a:ext>
            </a:extLst>
          </p:cNvPr>
          <p:cNvSpPr>
            <a:spLocks noGrp="1"/>
          </p:cNvSpPr>
          <p:nvPr>
            <p:ph type="pic" sz="quarter" idx="13" hasCustomPrompt="1"/>
          </p:nvPr>
        </p:nvSpPr>
        <p:spPr>
          <a:xfrm>
            <a:off x="6096000" y="1"/>
            <a:ext cx="6096000" cy="6870700"/>
          </a:xfr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Click icon to add image</a:t>
            </a:r>
          </a:p>
        </p:txBody>
      </p:sp>
      <p:sp>
        <p:nvSpPr>
          <p:cNvPr id="18" name="Text Placeholder 18">
            <a:extLst>
              <a:ext uri="{FF2B5EF4-FFF2-40B4-BE49-F238E27FC236}">
                <a16:creationId xmlns:a16="http://schemas.microsoft.com/office/drawing/2014/main" id="{FF612916-AE71-72A3-F719-7D5862AC7254}"/>
              </a:ext>
            </a:extLst>
          </p:cNvPr>
          <p:cNvSpPr>
            <a:spLocks noGrp="1"/>
          </p:cNvSpPr>
          <p:nvPr>
            <p:ph type="body" sz="quarter" idx="12" hasCustomPrompt="1"/>
          </p:nvPr>
        </p:nvSpPr>
        <p:spPr>
          <a:xfrm>
            <a:off x="681372" y="1359329"/>
            <a:ext cx="4757920" cy="4659612"/>
          </a:xfrm>
        </p:spPr>
        <p:txBody>
          <a:bodyPr anchor="ctr">
            <a:noAutofit/>
          </a:bodyPr>
          <a:lstStyle>
            <a:lvl1pPr marL="0" indent="0" algn="ctr">
              <a:buNone/>
              <a:defRPr sz="4800" b="0" i="0">
                <a:solidFill>
                  <a:schemeClr val="accent2"/>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Statement Text</a:t>
            </a:r>
          </a:p>
        </p:txBody>
      </p:sp>
    </p:spTree>
    <p:extLst>
      <p:ext uri="{BB962C8B-B14F-4D97-AF65-F5344CB8AC3E}">
        <p14:creationId xmlns:p14="http://schemas.microsoft.com/office/powerpoint/2010/main" val="31256661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22_Statement Slide | With Image-4">
    <p:bg>
      <p:bgPr>
        <a:solidFill>
          <a:schemeClr val="bg1"/>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11836A49-0E5F-029F-D5B5-9865FEB612D0}"/>
              </a:ext>
            </a:extLst>
          </p:cNvPr>
          <p:cNvSpPr>
            <a:spLocks noGrp="1"/>
          </p:cNvSpPr>
          <p:nvPr>
            <p:ph type="pic" sz="quarter" idx="13" hasCustomPrompt="1"/>
          </p:nvPr>
        </p:nvSpPr>
        <p:spPr>
          <a:xfrm>
            <a:off x="1" y="3520315"/>
            <a:ext cx="2582663" cy="2839971"/>
          </a:xfrm>
          <a:custGeom>
            <a:avLst/>
            <a:gdLst>
              <a:gd name="connsiteX0" fmla="*/ 0 w 1936997"/>
              <a:gd name="connsiteY0" fmla="*/ 0 h 2129978"/>
              <a:gd name="connsiteX1" fmla="*/ 872008 w 1936997"/>
              <a:gd name="connsiteY1" fmla="*/ 0 h 2129978"/>
              <a:gd name="connsiteX2" fmla="*/ 915770 w 1936997"/>
              <a:gd name="connsiteY2" fmla="*/ 0 h 2129978"/>
              <a:gd name="connsiteX3" fmla="*/ 915770 w 1936997"/>
              <a:gd name="connsiteY3" fmla="*/ 2210 h 2129978"/>
              <a:gd name="connsiteX4" fmla="*/ 980897 w 1936997"/>
              <a:gd name="connsiteY4" fmla="*/ 5498 h 2129978"/>
              <a:gd name="connsiteX5" fmla="*/ 1936997 w 1936997"/>
              <a:gd name="connsiteY5" fmla="*/ 1064989 h 2129978"/>
              <a:gd name="connsiteX6" fmla="*/ 980897 w 1936997"/>
              <a:gd name="connsiteY6" fmla="*/ 2124480 h 2129978"/>
              <a:gd name="connsiteX7" fmla="*/ 915770 w 1936997"/>
              <a:gd name="connsiteY7" fmla="*/ 2127768 h 2129978"/>
              <a:gd name="connsiteX8" fmla="*/ 915770 w 1936997"/>
              <a:gd name="connsiteY8" fmla="*/ 2129977 h 2129978"/>
              <a:gd name="connsiteX9" fmla="*/ 872028 w 1936997"/>
              <a:gd name="connsiteY9" fmla="*/ 2129977 h 2129978"/>
              <a:gd name="connsiteX10" fmla="*/ 872008 w 1936997"/>
              <a:gd name="connsiteY10" fmla="*/ 2129978 h 2129978"/>
              <a:gd name="connsiteX11" fmla="*/ 871988 w 1936997"/>
              <a:gd name="connsiteY11" fmla="*/ 2129977 h 2129978"/>
              <a:gd name="connsiteX12" fmla="*/ 0 w 1936997"/>
              <a:gd name="connsiteY12" fmla="*/ 2129977 h 212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997" h="2129978">
                <a:moveTo>
                  <a:pt x="0" y="0"/>
                </a:moveTo>
                <a:lnTo>
                  <a:pt x="872008" y="0"/>
                </a:lnTo>
                <a:lnTo>
                  <a:pt x="915770" y="0"/>
                </a:lnTo>
                <a:lnTo>
                  <a:pt x="915770" y="2210"/>
                </a:lnTo>
                <a:lnTo>
                  <a:pt x="980897" y="5498"/>
                </a:lnTo>
                <a:cubicBezTo>
                  <a:pt x="1517924" y="60037"/>
                  <a:pt x="1936997" y="513573"/>
                  <a:pt x="1936997" y="1064989"/>
                </a:cubicBezTo>
                <a:cubicBezTo>
                  <a:pt x="1936997" y="1616405"/>
                  <a:pt x="1517924" y="2069942"/>
                  <a:pt x="980897" y="2124480"/>
                </a:cubicBezTo>
                <a:lnTo>
                  <a:pt x="915770" y="2127768"/>
                </a:lnTo>
                <a:lnTo>
                  <a:pt x="915770" y="2129977"/>
                </a:lnTo>
                <a:lnTo>
                  <a:pt x="872028" y="2129977"/>
                </a:lnTo>
                <a:lnTo>
                  <a:pt x="872008" y="2129978"/>
                </a:lnTo>
                <a:lnTo>
                  <a:pt x="871988" y="2129977"/>
                </a:lnTo>
                <a:lnTo>
                  <a:pt x="0" y="2129977"/>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Click icon to add image</a:t>
            </a:r>
          </a:p>
        </p:txBody>
      </p:sp>
      <p:sp>
        <p:nvSpPr>
          <p:cNvPr id="3" name="Slide Number Placeholder 2">
            <a:extLst>
              <a:ext uri="{FF2B5EF4-FFF2-40B4-BE49-F238E27FC236}">
                <a16:creationId xmlns:a16="http://schemas.microsoft.com/office/drawing/2014/main" id="{C139B024-71A4-34F8-186A-8A153B65C80F}"/>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11081CCD-8443-6E03-DF87-B7F6534AA1CD}"/>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12" name="Picture Placeholder 10">
            <a:extLst>
              <a:ext uri="{FF2B5EF4-FFF2-40B4-BE49-F238E27FC236}">
                <a16:creationId xmlns:a16="http://schemas.microsoft.com/office/drawing/2014/main" id="{2A6CE623-DD67-3575-7F84-03C2A6D13A07}"/>
              </a:ext>
            </a:extLst>
          </p:cNvPr>
          <p:cNvSpPr>
            <a:spLocks noGrp="1"/>
          </p:cNvSpPr>
          <p:nvPr>
            <p:ph type="pic" sz="quarter" idx="12" hasCustomPrompt="1"/>
          </p:nvPr>
        </p:nvSpPr>
        <p:spPr>
          <a:xfrm>
            <a:off x="2849034" y="3520018"/>
            <a:ext cx="2789767" cy="2840567"/>
          </a:xfrm>
          <a:prstGeom prst="roundRect">
            <a:avLst>
              <a:gd name="adj" fmla="val 7360"/>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Click icon to add image</a:t>
            </a:r>
          </a:p>
        </p:txBody>
      </p:sp>
      <p:sp>
        <p:nvSpPr>
          <p:cNvPr id="42" name="Picture Placeholder 40">
            <a:extLst>
              <a:ext uri="{FF2B5EF4-FFF2-40B4-BE49-F238E27FC236}">
                <a16:creationId xmlns:a16="http://schemas.microsoft.com/office/drawing/2014/main" id="{54B619A1-2220-60E4-23A4-13161FDDD7B1}"/>
              </a:ext>
            </a:extLst>
          </p:cNvPr>
          <p:cNvSpPr>
            <a:spLocks noGrp="1"/>
          </p:cNvSpPr>
          <p:nvPr>
            <p:ph type="pic" sz="quarter" idx="14" hasCustomPrompt="1"/>
          </p:nvPr>
        </p:nvSpPr>
        <p:spPr>
          <a:xfrm>
            <a:off x="5897034" y="372533"/>
            <a:ext cx="5913967" cy="5988051"/>
          </a:xfrm>
          <a:prstGeom prst="plaque">
            <a:avLst>
              <a:gd name="adj" fmla="val 5023"/>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Click icon to add image</a:t>
            </a:r>
          </a:p>
        </p:txBody>
      </p:sp>
      <p:sp>
        <p:nvSpPr>
          <p:cNvPr id="44" name="Text Placeholder 18">
            <a:extLst>
              <a:ext uri="{FF2B5EF4-FFF2-40B4-BE49-F238E27FC236}">
                <a16:creationId xmlns:a16="http://schemas.microsoft.com/office/drawing/2014/main" id="{A4947862-5478-46AA-B0C3-538ACC150655}"/>
              </a:ext>
            </a:extLst>
          </p:cNvPr>
          <p:cNvSpPr>
            <a:spLocks noGrp="1"/>
          </p:cNvSpPr>
          <p:nvPr>
            <p:ph type="body" sz="quarter" idx="15" hasCustomPrompt="1"/>
          </p:nvPr>
        </p:nvSpPr>
        <p:spPr>
          <a:xfrm>
            <a:off x="318912" y="287162"/>
            <a:ext cx="5319888" cy="3050524"/>
          </a:xfrm>
        </p:spPr>
        <p:txBody>
          <a:bodyPr anchor="t">
            <a:noAutofit/>
          </a:bodyPr>
          <a:lstStyle>
            <a:lvl1pPr marL="0" indent="0" algn="l">
              <a:buNone/>
              <a:defRPr sz="37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statement text.</a:t>
            </a:r>
          </a:p>
        </p:txBody>
      </p:sp>
    </p:spTree>
    <p:extLst>
      <p:ext uri="{BB962C8B-B14F-4D97-AF65-F5344CB8AC3E}">
        <p14:creationId xmlns:p14="http://schemas.microsoft.com/office/powerpoint/2010/main" val="19542273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23_Column Slide | With Image/Icon">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35CAF3-AFF1-D033-B45A-652761DE5578}"/>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53C890DF-593C-4B2E-3B6C-37013A35646B}"/>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12" name="Freeform 11">
            <a:extLst>
              <a:ext uri="{FF2B5EF4-FFF2-40B4-BE49-F238E27FC236}">
                <a16:creationId xmlns:a16="http://schemas.microsoft.com/office/drawing/2014/main" id="{88B1A514-DF4D-B244-25A5-56DB8DA92123}"/>
              </a:ext>
            </a:extLst>
          </p:cNvPr>
          <p:cNvSpPr/>
          <p:nvPr/>
        </p:nvSpPr>
        <p:spPr>
          <a:xfrm>
            <a:off x="335202" y="1"/>
            <a:ext cx="3653029" cy="6403516"/>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5"/>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600" b="0" i="0" dirty="0">
              <a:solidFill>
                <a:schemeClr val="tx1"/>
              </a:solidFill>
              <a:latin typeface="Palatino" pitchFamily="2" charset="77"/>
            </a:endParaRPr>
          </a:p>
        </p:txBody>
      </p:sp>
      <p:sp>
        <p:nvSpPr>
          <p:cNvPr id="14" name="Freeform 13">
            <a:extLst>
              <a:ext uri="{FF2B5EF4-FFF2-40B4-BE49-F238E27FC236}">
                <a16:creationId xmlns:a16="http://schemas.microsoft.com/office/drawing/2014/main" id="{1DDC2AEF-6312-E13B-09BB-1900840AE4DD}"/>
              </a:ext>
            </a:extLst>
          </p:cNvPr>
          <p:cNvSpPr/>
          <p:nvPr/>
        </p:nvSpPr>
        <p:spPr>
          <a:xfrm>
            <a:off x="4269486" y="1"/>
            <a:ext cx="3653029" cy="6403516"/>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2"/>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600" b="0" i="0" dirty="0">
              <a:solidFill>
                <a:schemeClr val="tx1"/>
              </a:solidFill>
              <a:latin typeface="Palatino" pitchFamily="2" charset="77"/>
            </a:endParaRPr>
          </a:p>
        </p:txBody>
      </p:sp>
      <p:sp>
        <p:nvSpPr>
          <p:cNvPr id="16" name="Freeform 15">
            <a:extLst>
              <a:ext uri="{FF2B5EF4-FFF2-40B4-BE49-F238E27FC236}">
                <a16:creationId xmlns:a16="http://schemas.microsoft.com/office/drawing/2014/main" id="{0CEC7429-361A-C93C-58D7-09C7ACD455B0}"/>
              </a:ext>
            </a:extLst>
          </p:cNvPr>
          <p:cNvSpPr/>
          <p:nvPr/>
        </p:nvSpPr>
        <p:spPr>
          <a:xfrm>
            <a:off x="8203770" y="1"/>
            <a:ext cx="3653029" cy="6403516"/>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3"/>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600" b="0" i="0" dirty="0">
              <a:solidFill>
                <a:schemeClr val="tx1"/>
              </a:solidFill>
              <a:latin typeface="Palatino" pitchFamily="2" charset="77"/>
            </a:endParaRPr>
          </a:p>
        </p:txBody>
      </p:sp>
      <p:sp>
        <p:nvSpPr>
          <p:cNvPr id="32" name="Picture Placeholder 31">
            <a:extLst>
              <a:ext uri="{FF2B5EF4-FFF2-40B4-BE49-F238E27FC236}">
                <a16:creationId xmlns:a16="http://schemas.microsoft.com/office/drawing/2014/main" id="{317D9E50-B363-1ACE-FB1B-22684F1A6B30}"/>
              </a:ext>
            </a:extLst>
          </p:cNvPr>
          <p:cNvSpPr>
            <a:spLocks noGrp="1"/>
          </p:cNvSpPr>
          <p:nvPr>
            <p:ph type="pic" sz="quarter" idx="13"/>
          </p:nvPr>
        </p:nvSpPr>
        <p:spPr>
          <a:xfrm>
            <a:off x="589716" y="445825"/>
            <a:ext cx="3151787" cy="256584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picture</a:t>
            </a:r>
            <a:endParaRPr lang="en-US" dirty="0"/>
          </a:p>
        </p:txBody>
      </p:sp>
      <p:sp>
        <p:nvSpPr>
          <p:cNvPr id="39" name="Text Placeholder 38">
            <a:extLst>
              <a:ext uri="{FF2B5EF4-FFF2-40B4-BE49-F238E27FC236}">
                <a16:creationId xmlns:a16="http://schemas.microsoft.com/office/drawing/2014/main" id="{80669DF8-473E-6464-3096-64DE8308DAAD}"/>
              </a:ext>
            </a:extLst>
          </p:cNvPr>
          <p:cNvSpPr>
            <a:spLocks noGrp="1"/>
          </p:cNvSpPr>
          <p:nvPr>
            <p:ph type="body" sz="quarter" idx="14" hasCustomPrompt="1"/>
          </p:nvPr>
        </p:nvSpPr>
        <p:spPr>
          <a:xfrm>
            <a:off x="464947" y="3255735"/>
            <a:ext cx="3362548" cy="1423972"/>
          </a:xfrm>
        </p:spPr>
        <p:txBody>
          <a:bodyPr>
            <a:normAutofit/>
          </a:bodyPr>
          <a:lstStyle>
            <a:lvl1pPr marL="0" indent="0">
              <a:buNone/>
              <a:defRPr sz="2667" b="0" i="0">
                <a:solidFill>
                  <a:schemeClr val="tx1"/>
                </a:solidFill>
                <a:latin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header for this section.</a:t>
            </a:r>
          </a:p>
        </p:txBody>
      </p:sp>
      <p:sp>
        <p:nvSpPr>
          <p:cNvPr id="41" name="Picture Placeholder 40">
            <a:extLst>
              <a:ext uri="{FF2B5EF4-FFF2-40B4-BE49-F238E27FC236}">
                <a16:creationId xmlns:a16="http://schemas.microsoft.com/office/drawing/2014/main" id="{D443D9BD-232B-83CE-ACC1-CB2DF1A629CC}"/>
              </a:ext>
            </a:extLst>
          </p:cNvPr>
          <p:cNvSpPr>
            <a:spLocks noGrp="1"/>
          </p:cNvSpPr>
          <p:nvPr>
            <p:ph type="pic" sz="quarter" idx="16"/>
          </p:nvPr>
        </p:nvSpPr>
        <p:spPr>
          <a:xfrm>
            <a:off x="4520107" y="445825"/>
            <a:ext cx="3151787" cy="256584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picture</a:t>
            </a:r>
            <a:endParaRPr lang="en-US" dirty="0"/>
          </a:p>
        </p:txBody>
      </p:sp>
      <p:sp>
        <p:nvSpPr>
          <p:cNvPr id="42" name="Text Placeholder 38">
            <a:extLst>
              <a:ext uri="{FF2B5EF4-FFF2-40B4-BE49-F238E27FC236}">
                <a16:creationId xmlns:a16="http://schemas.microsoft.com/office/drawing/2014/main" id="{20A37678-61A7-4729-1E5E-BC5D8F3D66AE}"/>
              </a:ext>
            </a:extLst>
          </p:cNvPr>
          <p:cNvSpPr>
            <a:spLocks noGrp="1"/>
          </p:cNvSpPr>
          <p:nvPr>
            <p:ph type="body" sz="quarter" idx="17" hasCustomPrompt="1"/>
          </p:nvPr>
        </p:nvSpPr>
        <p:spPr>
          <a:xfrm>
            <a:off x="4395338" y="3255735"/>
            <a:ext cx="3362548" cy="1423972"/>
          </a:xfrm>
        </p:spPr>
        <p:txBody>
          <a:bodyPr>
            <a:normAutofit/>
          </a:bodyPr>
          <a:lstStyle>
            <a:lvl1pPr marL="0" indent="0">
              <a:buNone/>
              <a:defRPr sz="2667" b="0" i="0">
                <a:solidFill>
                  <a:schemeClr val="tx1"/>
                </a:solidFill>
                <a:latin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header for this section.</a:t>
            </a:r>
          </a:p>
        </p:txBody>
      </p:sp>
      <p:sp>
        <p:nvSpPr>
          <p:cNvPr id="44" name="Picture Placeholder 43">
            <a:extLst>
              <a:ext uri="{FF2B5EF4-FFF2-40B4-BE49-F238E27FC236}">
                <a16:creationId xmlns:a16="http://schemas.microsoft.com/office/drawing/2014/main" id="{42AFAFB6-5FF2-878B-FCE3-821570799790}"/>
              </a:ext>
            </a:extLst>
          </p:cNvPr>
          <p:cNvSpPr>
            <a:spLocks noGrp="1"/>
          </p:cNvSpPr>
          <p:nvPr>
            <p:ph type="pic" sz="quarter" idx="19"/>
          </p:nvPr>
        </p:nvSpPr>
        <p:spPr>
          <a:xfrm>
            <a:off x="8450497" y="445825"/>
            <a:ext cx="3151787" cy="256584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picture</a:t>
            </a:r>
            <a:endParaRPr lang="en-US" dirty="0"/>
          </a:p>
        </p:txBody>
      </p:sp>
      <p:sp>
        <p:nvSpPr>
          <p:cNvPr id="45" name="Text Placeholder 38">
            <a:extLst>
              <a:ext uri="{FF2B5EF4-FFF2-40B4-BE49-F238E27FC236}">
                <a16:creationId xmlns:a16="http://schemas.microsoft.com/office/drawing/2014/main" id="{1315D7E1-FA24-448F-AEA1-3F0D13F44E0E}"/>
              </a:ext>
            </a:extLst>
          </p:cNvPr>
          <p:cNvSpPr>
            <a:spLocks noGrp="1"/>
          </p:cNvSpPr>
          <p:nvPr>
            <p:ph type="body" sz="quarter" idx="20" hasCustomPrompt="1"/>
          </p:nvPr>
        </p:nvSpPr>
        <p:spPr>
          <a:xfrm>
            <a:off x="8325729" y="3255735"/>
            <a:ext cx="3362548" cy="1423972"/>
          </a:xfrm>
        </p:spPr>
        <p:txBody>
          <a:bodyPr>
            <a:normAutofit/>
          </a:bodyPr>
          <a:lstStyle>
            <a:lvl1pPr marL="0" indent="0">
              <a:buNone/>
              <a:defRPr sz="2667" b="0" i="0">
                <a:solidFill>
                  <a:schemeClr val="tx1"/>
                </a:solidFill>
                <a:latin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header for this section.</a:t>
            </a:r>
          </a:p>
        </p:txBody>
      </p:sp>
      <p:sp>
        <p:nvSpPr>
          <p:cNvPr id="2" name="Text Placeholder 6">
            <a:extLst>
              <a:ext uri="{FF2B5EF4-FFF2-40B4-BE49-F238E27FC236}">
                <a16:creationId xmlns:a16="http://schemas.microsoft.com/office/drawing/2014/main" id="{CCBA857A-5E43-9270-8E1E-F3389FBA685F}"/>
              </a:ext>
            </a:extLst>
          </p:cNvPr>
          <p:cNvSpPr>
            <a:spLocks noGrp="1"/>
          </p:cNvSpPr>
          <p:nvPr>
            <p:ph type="body" sz="quarter" idx="21" hasCustomPrompt="1"/>
          </p:nvPr>
        </p:nvSpPr>
        <p:spPr>
          <a:xfrm>
            <a:off x="464947" y="4684546"/>
            <a:ext cx="3362548" cy="1451428"/>
          </a:xfrm>
        </p:spPr>
        <p:txBody>
          <a:bodyPr>
            <a:noAutofit/>
          </a:bodyPr>
          <a:lstStyle>
            <a:lvl1pPr marL="0" indent="0">
              <a:buNone/>
              <a:defRPr sz="1400">
                <a:solidFill>
                  <a:schemeClr val="tx1"/>
                </a:solidFill>
              </a:defRPr>
            </a:lvl1pPr>
            <a:lvl2pPr marL="838179" indent="-228594">
              <a:buFont typeface="Arial" panose="020B0604020202020204" pitchFamily="34" charset="0"/>
              <a:buChar char="•"/>
              <a:defRPr sz="1400">
                <a:solidFill>
                  <a:schemeClr val="tx1"/>
                </a:solidFill>
              </a:defRPr>
            </a:lvl2pPr>
            <a:lvl3pPr marL="1447764" indent="-228594">
              <a:buFont typeface="Arial" panose="020B0604020202020204" pitchFamily="34" charset="0"/>
              <a:buChar char="•"/>
              <a:defRPr sz="1400">
                <a:solidFill>
                  <a:schemeClr val="tx1"/>
                </a:solidFill>
              </a:defRPr>
            </a:lvl3pPr>
            <a:lvl4pPr marL="2057349" indent="-228594">
              <a:buFont typeface="Arial" panose="020B0604020202020204" pitchFamily="34" charset="0"/>
              <a:buChar char="•"/>
              <a:defRPr sz="1400">
                <a:solidFill>
                  <a:schemeClr val="tx1"/>
                </a:solidFill>
              </a:defRPr>
            </a:lvl4pPr>
            <a:lvl5pPr marL="2666933" indent="-228594">
              <a:buFont typeface="Arial" panose="020B0604020202020204" pitchFamily="34" charset="0"/>
              <a:buChar char="•"/>
              <a:defRPr sz="1400">
                <a:solidFill>
                  <a:schemeClr val="tx1"/>
                </a:solidFill>
              </a:defRPr>
            </a:lvl5pPr>
          </a:lstStyle>
          <a:p>
            <a:pPr lvl="0"/>
            <a:r>
              <a:rPr lang="en-US" dirty="0"/>
              <a:t>Type here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6">
            <a:extLst>
              <a:ext uri="{FF2B5EF4-FFF2-40B4-BE49-F238E27FC236}">
                <a16:creationId xmlns:a16="http://schemas.microsoft.com/office/drawing/2014/main" id="{8502C82F-E373-5A76-FC78-E475B34E27AE}"/>
              </a:ext>
            </a:extLst>
          </p:cNvPr>
          <p:cNvSpPr>
            <a:spLocks noGrp="1"/>
          </p:cNvSpPr>
          <p:nvPr>
            <p:ph type="body" sz="quarter" idx="22" hasCustomPrompt="1"/>
          </p:nvPr>
        </p:nvSpPr>
        <p:spPr>
          <a:xfrm>
            <a:off x="4395337" y="4684546"/>
            <a:ext cx="3362548" cy="1451428"/>
          </a:xfrm>
        </p:spPr>
        <p:txBody>
          <a:bodyPr>
            <a:noAutofit/>
          </a:bodyPr>
          <a:lstStyle>
            <a:lvl1pPr marL="0" indent="0">
              <a:buNone/>
              <a:defRPr sz="1400">
                <a:solidFill>
                  <a:schemeClr val="tx1"/>
                </a:solidFill>
              </a:defRPr>
            </a:lvl1pPr>
            <a:lvl2pPr marL="838179" indent="-228594">
              <a:buFont typeface="Arial" panose="020B0604020202020204" pitchFamily="34" charset="0"/>
              <a:buChar char="•"/>
              <a:defRPr sz="1400">
                <a:solidFill>
                  <a:schemeClr val="tx1"/>
                </a:solidFill>
              </a:defRPr>
            </a:lvl2pPr>
            <a:lvl3pPr marL="1447764" indent="-228594">
              <a:buFont typeface="Arial" panose="020B0604020202020204" pitchFamily="34" charset="0"/>
              <a:buChar char="•"/>
              <a:defRPr sz="1400">
                <a:solidFill>
                  <a:schemeClr val="tx1"/>
                </a:solidFill>
              </a:defRPr>
            </a:lvl3pPr>
            <a:lvl4pPr marL="2057349" indent="-228594">
              <a:buFont typeface="Arial" panose="020B0604020202020204" pitchFamily="34" charset="0"/>
              <a:buChar char="•"/>
              <a:defRPr sz="1400">
                <a:solidFill>
                  <a:schemeClr val="tx1"/>
                </a:solidFill>
              </a:defRPr>
            </a:lvl4pPr>
            <a:lvl5pPr marL="2666933" indent="-228594">
              <a:buFont typeface="Arial" panose="020B0604020202020204" pitchFamily="34" charset="0"/>
              <a:buChar char="•"/>
              <a:defRPr sz="1400">
                <a:solidFill>
                  <a:schemeClr val="tx1"/>
                </a:solidFill>
              </a:defRPr>
            </a:lvl5pPr>
          </a:lstStyle>
          <a:p>
            <a:pPr lvl="0"/>
            <a:r>
              <a:rPr lang="en-US" dirty="0"/>
              <a:t>Type here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6">
            <a:extLst>
              <a:ext uri="{FF2B5EF4-FFF2-40B4-BE49-F238E27FC236}">
                <a16:creationId xmlns:a16="http://schemas.microsoft.com/office/drawing/2014/main" id="{3620C292-D5F7-B6EA-C08C-FD90EBE4458D}"/>
              </a:ext>
            </a:extLst>
          </p:cNvPr>
          <p:cNvSpPr>
            <a:spLocks noGrp="1"/>
          </p:cNvSpPr>
          <p:nvPr>
            <p:ph type="body" sz="quarter" idx="23" hasCustomPrompt="1"/>
          </p:nvPr>
        </p:nvSpPr>
        <p:spPr>
          <a:xfrm>
            <a:off x="8325729" y="4684546"/>
            <a:ext cx="3362548" cy="1451428"/>
          </a:xfrm>
        </p:spPr>
        <p:txBody>
          <a:bodyPr>
            <a:noAutofit/>
          </a:bodyPr>
          <a:lstStyle>
            <a:lvl1pPr marL="0" indent="0">
              <a:buNone/>
              <a:defRPr sz="1400">
                <a:solidFill>
                  <a:schemeClr val="tx1"/>
                </a:solidFill>
              </a:defRPr>
            </a:lvl1pPr>
            <a:lvl2pPr marL="838179" indent="-228594">
              <a:buFont typeface="Arial" panose="020B0604020202020204" pitchFamily="34" charset="0"/>
              <a:buChar char="•"/>
              <a:defRPr sz="1400">
                <a:solidFill>
                  <a:schemeClr val="tx1"/>
                </a:solidFill>
              </a:defRPr>
            </a:lvl2pPr>
            <a:lvl3pPr marL="1447764" indent="-228594">
              <a:buFont typeface="Arial" panose="020B0604020202020204" pitchFamily="34" charset="0"/>
              <a:buChar char="•"/>
              <a:defRPr sz="1400">
                <a:solidFill>
                  <a:schemeClr val="tx1"/>
                </a:solidFill>
              </a:defRPr>
            </a:lvl3pPr>
            <a:lvl4pPr marL="2057349" indent="-228594">
              <a:buFont typeface="Arial" panose="020B0604020202020204" pitchFamily="34" charset="0"/>
              <a:buChar char="•"/>
              <a:defRPr sz="1400">
                <a:solidFill>
                  <a:schemeClr val="tx1"/>
                </a:solidFill>
              </a:defRPr>
            </a:lvl4pPr>
            <a:lvl5pPr marL="2666933" indent="-228594">
              <a:buFont typeface="Arial" panose="020B0604020202020204" pitchFamily="34" charset="0"/>
              <a:buChar char="•"/>
              <a:defRPr sz="1400">
                <a:solidFill>
                  <a:schemeClr val="tx1"/>
                </a:solidFill>
              </a:defRPr>
            </a:lvl5pPr>
          </a:lstStyle>
          <a:p>
            <a:pPr lvl="0"/>
            <a:r>
              <a:rPr lang="en-US" dirty="0"/>
              <a:t>Type here to enter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27881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24_Statement + Images | White">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06623F-A9E4-6F53-E477-20211070A0F1}"/>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50AC9E61-00CC-7CDA-3B05-820313EF8FC6}"/>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5" name="Text Placeholder 18">
            <a:extLst>
              <a:ext uri="{FF2B5EF4-FFF2-40B4-BE49-F238E27FC236}">
                <a16:creationId xmlns:a16="http://schemas.microsoft.com/office/drawing/2014/main" id="{443DCE67-37F2-8890-2103-ADF15BC66C76}"/>
              </a:ext>
            </a:extLst>
          </p:cNvPr>
          <p:cNvSpPr>
            <a:spLocks noGrp="1"/>
          </p:cNvSpPr>
          <p:nvPr>
            <p:ph type="body" sz="quarter" idx="12" hasCustomPrompt="1"/>
          </p:nvPr>
        </p:nvSpPr>
        <p:spPr>
          <a:xfrm>
            <a:off x="259785" y="817462"/>
            <a:ext cx="5395948" cy="2512761"/>
          </a:xfrm>
        </p:spPr>
        <p:txBody>
          <a:bodyPr anchor="t">
            <a:noAutofit/>
          </a:bodyPr>
          <a:lstStyle>
            <a:lvl1pPr marL="0" indent="0" algn="l">
              <a:buNone/>
              <a:defRPr sz="29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statement text related to chart/graph.</a:t>
            </a:r>
          </a:p>
        </p:txBody>
      </p:sp>
      <p:sp>
        <p:nvSpPr>
          <p:cNvPr id="10" name="Chart Placeholder 9">
            <a:extLst>
              <a:ext uri="{FF2B5EF4-FFF2-40B4-BE49-F238E27FC236}">
                <a16:creationId xmlns:a16="http://schemas.microsoft.com/office/drawing/2014/main" id="{EDD26772-AF80-2770-4145-ABC63E193B1B}"/>
              </a:ext>
            </a:extLst>
          </p:cNvPr>
          <p:cNvSpPr>
            <a:spLocks noGrp="1"/>
          </p:cNvSpPr>
          <p:nvPr>
            <p:ph type="chart" sz="quarter" idx="20" hasCustomPrompt="1"/>
          </p:nvPr>
        </p:nvSpPr>
        <p:spPr>
          <a:xfrm>
            <a:off x="6096001" y="817462"/>
            <a:ext cx="5689599" cy="5301117"/>
          </a:xfr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Click icon to add a graph/chart</a:t>
            </a:r>
          </a:p>
        </p:txBody>
      </p:sp>
      <p:sp>
        <p:nvSpPr>
          <p:cNvPr id="12" name="Content Placeholder 2">
            <a:extLst>
              <a:ext uri="{FF2B5EF4-FFF2-40B4-BE49-F238E27FC236}">
                <a16:creationId xmlns:a16="http://schemas.microsoft.com/office/drawing/2014/main" id="{B313D07B-C16A-055D-1C93-BDAB7BED4690}"/>
              </a:ext>
            </a:extLst>
          </p:cNvPr>
          <p:cNvSpPr>
            <a:spLocks noGrp="1"/>
          </p:cNvSpPr>
          <p:nvPr>
            <p:ph sz="half" idx="21" hasCustomPrompt="1"/>
          </p:nvPr>
        </p:nvSpPr>
        <p:spPr>
          <a:xfrm>
            <a:off x="259785" y="3429001"/>
            <a:ext cx="5395948" cy="2689579"/>
          </a:xfrm>
        </p:spPr>
        <p:txBody>
          <a:bodyPr/>
          <a:lstStyle>
            <a:lvl1pPr marL="0" indent="0" algn="l">
              <a:buNone/>
              <a:defRPr sz="1867" b="1" i="0">
                <a:latin typeface="Arial" panose="020B0604020202020204" pitchFamily="34" charset="0"/>
              </a:defRPr>
            </a:lvl1pPr>
            <a:lvl2pPr algn="l">
              <a:defRPr/>
            </a:lvl2pPr>
            <a:lvl3pPr algn="l">
              <a:defRPr/>
            </a:lvl3pPr>
            <a:lvl4pPr algn="l">
              <a:defRPr/>
            </a:lvl4pPr>
            <a:lvl5pPr algn="l">
              <a:defRPr/>
            </a:lvl5pPr>
          </a:lstStyle>
          <a:p>
            <a:pPr lvl="0"/>
            <a:r>
              <a:rPr lang="en-US" dirty="0"/>
              <a:t>Options to add subtitle for bullet points</a:t>
            </a:r>
          </a:p>
          <a:p>
            <a:pPr lvl="1"/>
            <a:r>
              <a:rPr lang="en-US" dirty="0"/>
              <a:t>Bullet point</a:t>
            </a:r>
          </a:p>
          <a:p>
            <a:pPr lvl="2"/>
            <a:r>
              <a:rPr lang="en-US" dirty="0"/>
              <a:t>Third level</a:t>
            </a:r>
          </a:p>
          <a:p>
            <a:pPr lvl="3"/>
            <a:r>
              <a:rPr lang="en-US" dirty="0"/>
              <a:t>Fourth level</a:t>
            </a:r>
          </a:p>
          <a:p>
            <a:pPr lvl="4"/>
            <a:r>
              <a:rPr lang="en-US" dirty="0"/>
              <a:t>Fifth level</a:t>
            </a:r>
          </a:p>
        </p:txBody>
      </p:sp>
      <p:sp>
        <p:nvSpPr>
          <p:cNvPr id="2" name="Text Placeholder 46">
            <a:extLst>
              <a:ext uri="{FF2B5EF4-FFF2-40B4-BE49-F238E27FC236}">
                <a16:creationId xmlns:a16="http://schemas.microsoft.com/office/drawing/2014/main" id="{CB268AFE-A716-6F23-FF47-DC161F1F35D5}"/>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11522863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25_Statement | Images w/ Captions">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06623F-A9E4-6F53-E477-20211070A0F1}"/>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50AC9E61-00CC-7CDA-3B05-820313EF8FC6}"/>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endParaRPr lang="en-US" dirty="0"/>
          </a:p>
        </p:txBody>
      </p:sp>
      <p:sp>
        <p:nvSpPr>
          <p:cNvPr id="5" name="Text Placeholder 18">
            <a:extLst>
              <a:ext uri="{FF2B5EF4-FFF2-40B4-BE49-F238E27FC236}">
                <a16:creationId xmlns:a16="http://schemas.microsoft.com/office/drawing/2014/main" id="{443DCE67-37F2-8890-2103-ADF15BC66C76}"/>
              </a:ext>
            </a:extLst>
          </p:cNvPr>
          <p:cNvSpPr>
            <a:spLocks noGrp="1"/>
          </p:cNvSpPr>
          <p:nvPr>
            <p:ph type="body" sz="quarter" idx="12" hasCustomPrompt="1"/>
          </p:nvPr>
        </p:nvSpPr>
        <p:spPr>
          <a:xfrm>
            <a:off x="259785" y="817462"/>
            <a:ext cx="5395948" cy="2512761"/>
          </a:xfrm>
        </p:spPr>
        <p:txBody>
          <a:bodyPr anchor="t">
            <a:noAutofit/>
          </a:bodyPr>
          <a:lstStyle>
            <a:lvl1pPr marL="0" indent="0" algn="l">
              <a:buNone/>
              <a:defRPr sz="2933" b="0" i="0">
                <a:solidFill>
                  <a:schemeClr val="accent2"/>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statement text.</a:t>
            </a:r>
          </a:p>
        </p:txBody>
      </p:sp>
      <p:sp>
        <p:nvSpPr>
          <p:cNvPr id="15" name="Text Placeholder 38">
            <a:extLst>
              <a:ext uri="{FF2B5EF4-FFF2-40B4-BE49-F238E27FC236}">
                <a16:creationId xmlns:a16="http://schemas.microsoft.com/office/drawing/2014/main" id="{0163C2AE-9782-8654-8DBC-278348F5922A}"/>
              </a:ext>
            </a:extLst>
          </p:cNvPr>
          <p:cNvSpPr>
            <a:spLocks noGrp="1"/>
          </p:cNvSpPr>
          <p:nvPr>
            <p:ph type="body" sz="quarter" idx="14" hasCustomPrompt="1"/>
          </p:nvPr>
        </p:nvSpPr>
        <p:spPr>
          <a:xfrm>
            <a:off x="8873235" y="1161909"/>
            <a:ext cx="2688501" cy="639819"/>
          </a:xfrm>
        </p:spPr>
        <p:txBody>
          <a:bodyPr anchor="b">
            <a:normAutofit/>
          </a:bodyPr>
          <a:lstStyle>
            <a:lvl1pPr marL="0" indent="0">
              <a:lnSpc>
                <a:spcPct val="100000"/>
              </a:lnSpc>
              <a:buNone/>
              <a:defRPr sz="1467"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single/multi-line text.</a:t>
            </a:r>
          </a:p>
        </p:txBody>
      </p:sp>
      <p:sp>
        <p:nvSpPr>
          <p:cNvPr id="19" name="Text Placeholder 38">
            <a:extLst>
              <a:ext uri="{FF2B5EF4-FFF2-40B4-BE49-F238E27FC236}">
                <a16:creationId xmlns:a16="http://schemas.microsoft.com/office/drawing/2014/main" id="{4F7B3E30-1136-E430-6A53-0F68EA60D793}"/>
              </a:ext>
            </a:extLst>
          </p:cNvPr>
          <p:cNvSpPr>
            <a:spLocks noGrp="1"/>
          </p:cNvSpPr>
          <p:nvPr>
            <p:ph type="body" sz="quarter" idx="46" hasCustomPrompt="1"/>
          </p:nvPr>
        </p:nvSpPr>
        <p:spPr>
          <a:xfrm>
            <a:off x="8873235" y="3848281"/>
            <a:ext cx="2688501" cy="639819"/>
          </a:xfrm>
        </p:spPr>
        <p:txBody>
          <a:bodyPr anchor="b">
            <a:normAutofit/>
          </a:bodyPr>
          <a:lstStyle>
            <a:lvl1pPr marL="0" indent="0">
              <a:lnSpc>
                <a:spcPct val="100000"/>
              </a:lnSpc>
              <a:buNone/>
              <a:defRPr sz="1467"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single/multi-line text.</a:t>
            </a:r>
          </a:p>
        </p:txBody>
      </p:sp>
      <p:sp>
        <p:nvSpPr>
          <p:cNvPr id="22" name="Picture Placeholder 20">
            <a:extLst>
              <a:ext uri="{FF2B5EF4-FFF2-40B4-BE49-F238E27FC236}">
                <a16:creationId xmlns:a16="http://schemas.microsoft.com/office/drawing/2014/main" id="{733666F0-5B6E-C03A-823F-27AF731C2179}"/>
              </a:ext>
            </a:extLst>
          </p:cNvPr>
          <p:cNvSpPr>
            <a:spLocks noGrp="1"/>
          </p:cNvSpPr>
          <p:nvPr>
            <p:ph type="pic" sz="quarter" idx="47" hasCustomPrompt="1"/>
          </p:nvPr>
        </p:nvSpPr>
        <p:spPr>
          <a:xfrm>
            <a:off x="6692900" y="1162051"/>
            <a:ext cx="2000251" cy="1786467"/>
          </a:xfrm>
          <a:prstGeom prst="hexagon">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r>
              <a:rPr lang="en-US" dirty="0"/>
              <a:t>Add Image Here</a:t>
            </a:r>
          </a:p>
        </p:txBody>
      </p:sp>
      <p:sp>
        <p:nvSpPr>
          <p:cNvPr id="24" name="Picture Placeholder 23">
            <a:extLst>
              <a:ext uri="{FF2B5EF4-FFF2-40B4-BE49-F238E27FC236}">
                <a16:creationId xmlns:a16="http://schemas.microsoft.com/office/drawing/2014/main" id="{598977A0-B160-B678-C7E1-884E64375A81}"/>
              </a:ext>
            </a:extLst>
          </p:cNvPr>
          <p:cNvSpPr>
            <a:spLocks noGrp="1"/>
          </p:cNvSpPr>
          <p:nvPr>
            <p:ph type="pic" sz="quarter" idx="20" hasCustomPrompt="1"/>
          </p:nvPr>
        </p:nvSpPr>
        <p:spPr>
          <a:xfrm>
            <a:off x="6692900" y="3763393"/>
            <a:ext cx="1980568" cy="1958769"/>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    Add Image Here</a:t>
            </a:r>
          </a:p>
        </p:txBody>
      </p:sp>
      <p:sp>
        <p:nvSpPr>
          <p:cNvPr id="2" name="Text Placeholder 6">
            <a:extLst>
              <a:ext uri="{FF2B5EF4-FFF2-40B4-BE49-F238E27FC236}">
                <a16:creationId xmlns:a16="http://schemas.microsoft.com/office/drawing/2014/main" id="{349C247A-9405-F6DB-2F94-3103860E3A3F}"/>
              </a:ext>
            </a:extLst>
          </p:cNvPr>
          <p:cNvSpPr>
            <a:spLocks noGrp="1"/>
          </p:cNvSpPr>
          <p:nvPr>
            <p:ph type="body" sz="quarter" idx="48" hasCustomPrompt="1"/>
          </p:nvPr>
        </p:nvSpPr>
        <p:spPr>
          <a:xfrm>
            <a:off x="8873235" y="1805697"/>
            <a:ext cx="2688501" cy="1456267"/>
          </a:xfrm>
        </p:spPr>
        <p:txBody>
          <a:bodyPr>
            <a:noAutofit/>
          </a:bodyPr>
          <a:lstStyle>
            <a:lvl1pPr marL="0" indent="0">
              <a:buNone/>
              <a:defRPr sz="1400">
                <a:solidFill>
                  <a:schemeClr val="bg1"/>
                </a:solidFill>
              </a:defRPr>
            </a:lvl1pPr>
            <a:lvl2pPr>
              <a:defRPr sz="1400">
                <a:solidFill>
                  <a:schemeClr val="bg1"/>
                </a:solidFill>
              </a:defRPr>
            </a:lvl2pPr>
            <a:lvl3pPr>
              <a:defRPr sz="1400">
                <a:solidFill>
                  <a:schemeClr val="bg1"/>
                </a:solidFill>
              </a:defRPr>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7" name="Text Placeholder 6">
            <a:extLst>
              <a:ext uri="{FF2B5EF4-FFF2-40B4-BE49-F238E27FC236}">
                <a16:creationId xmlns:a16="http://schemas.microsoft.com/office/drawing/2014/main" id="{642106DA-E826-4B85-0D92-C3BB74A63C3E}"/>
              </a:ext>
            </a:extLst>
          </p:cNvPr>
          <p:cNvSpPr>
            <a:spLocks noGrp="1"/>
          </p:cNvSpPr>
          <p:nvPr>
            <p:ph type="body" sz="quarter" idx="49" hasCustomPrompt="1"/>
          </p:nvPr>
        </p:nvSpPr>
        <p:spPr>
          <a:xfrm>
            <a:off x="8873235" y="4488100"/>
            <a:ext cx="2688501" cy="1456267"/>
          </a:xfrm>
        </p:spPr>
        <p:txBody>
          <a:bodyPr>
            <a:noAutofit/>
          </a:bodyPr>
          <a:lstStyle>
            <a:lvl1pPr marL="0" indent="0">
              <a:buNone/>
              <a:defRPr sz="1400">
                <a:solidFill>
                  <a:schemeClr val="bg1"/>
                </a:solidFill>
              </a:defRPr>
            </a:lvl1pPr>
            <a:lvl2pPr>
              <a:defRPr sz="1400">
                <a:solidFill>
                  <a:schemeClr val="bg1"/>
                </a:solidFill>
              </a:defRPr>
            </a:lvl2pPr>
            <a:lvl3pPr>
              <a:defRPr sz="1400">
                <a:solidFill>
                  <a:schemeClr val="bg1"/>
                </a:solidFill>
              </a:defRPr>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8" name="Text Placeholder 46">
            <a:extLst>
              <a:ext uri="{FF2B5EF4-FFF2-40B4-BE49-F238E27FC236}">
                <a16:creationId xmlns:a16="http://schemas.microsoft.com/office/drawing/2014/main" id="{C5A96DAD-C322-2C5A-9406-809F70E086E9}"/>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bg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3380325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0_Blank Slide | White">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734A4EB-5C34-F9E2-46C7-DB737EE51762}"/>
              </a:ext>
            </a:extLst>
          </p:cNvPr>
          <p:cNvGrpSpPr/>
          <p:nvPr/>
        </p:nvGrpSpPr>
        <p:grpSpPr>
          <a:xfrm>
            <a:off x="-26883" y="6629401"/>
            <a:ext cx="12218884" cy="258096"/>
            <a:chOff x="-20163" y="4972051"/>
            <a:chExt cx="9164163" cy="193572"/>
          </a:xfrm>
        </p:grpSpPr>
        <p:sp>
          <p:nvSpPr>
            <p:cNvPr id="6" name="Rectangle 5">
              <a:extLst>
                <a:ext uri="{FF2B5EF4-FFF2-40B4-BE49-F238E27FC236}">
                  <a16:creationId xmlns:a16="http://schemas.microsoft.com/office/drawing/2014/main" id="{1FCF7CCB-F1E4-EA15-54A1-996572EB8C77}"/>
                </a:ext>
              </a:extLst>
            </p:cNvPr>
            <p:cNvSpPr>
              <a:spLocks noChangeAspect="1"/>
            </p:cNvSpPr>
            <p:nvPr/>
          </p:nvSpPr>
          <p:spPr>
            <a:xfrm>
              <a:off x="8291462" y="4972051"/>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Palatino" pitchFamily="2" charset="77"/>
              </a:endParaRPr>
            </a:p>
          </p:txBody>
        </p:sp>
        <p:sp>
          <p:nvSpPr>
            <p:cNvPr id="7" name="Rectangle 6">
              <a:extLst>
                <a:ext uri="{FF2B5EF4-FFF2-40B4-BE49-F238E27FC236}">
                  <a16:creationId xmlns:a16="http://schemas.microsoft.com/office/drawing/2014/main" id="{7A975486-3371-8431-638C-AA06E1F36561}"/>
                </a:ext>
              </a:extLst>
            </p:cNvPr>
            <p:cNvSpPr>
              <a:spLocks noChangeAspect="1"/>
            </p:cNvSpPr>
            <p:nvPr/>
          </p:nvSpPr>
          <p:spPr>
            <a:xfrm>
              <a:off x="8482604" y="4972051"/>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Palatino" pitchFamily="2" charset="77"/>
              </a:endParaRPr>
            </a:p>
          </p:txBody>
        </p:sp>
        <p:sp>
          <p:nvSpPr>
            <p:cNvPr id="8" name="Rectangle 7">
              <a:extLst>
                <a:ext uri="{FF2B5EF4-FFF2-40B4-BE49-F238E27FC236}">
                  <a16:creationId xmlns:a16="http://schemas.microsoft.com/office/drawing/2014/main" id="{12F60166-F3B4-E74A-6453-4871A91D03EE}"/>
                </a:ext>
              </a:extLst>
            </p:cNvPr>
            <p:cNvSpPr>
              <a:spLocks noChangeAspect="1"/>
            </p:cNvSpPr>
            <p:nvPr/>
          </p:nvSpPr>
          <p:spPr>
            <a:xfrm>
              <a:off x="8673746" y="4972051"/>
              <a:ext cx="470254"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Palatino" pitchFamily="2" charset="77"/>
              </a:endParaRPr>
            </a:p>
          </p:txBody>
        </p:sp>
        <p:sp>
          <p:nvSpPr>
            <p:cNvPr id="9" name="Rectangle 8">
              <a:extLst>
                <a:ext uri="{FF2B5EF4-FFF2-40B4-BE49-F238E27FC236}">
                  <a16:creationId xmlns:a16="http://schemas.microsoft.com/office/drawing/2014/main" id="{6EC90754-537A-43D1-AA74-18E43DAFB120}"/>
                </a:ext>
              </a:extLst>
            </p:cNvPr>
            <p:cNvSpPr>
              <a:spLocks noChangeAspect="1"/>
            </p:cNvSpPr>
            <p:nvPr/>
          </p:nvSpPr>
          <p:spPr>
            <a:xfrm>
              <a:off x="-20163" y="4974480"/>
              <a:ext cx="8119809"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Palatino" pitchFamily="2" charset="77"/>
              </a:endParaRPr>
            </a:p>
          </p:txBody>
        </p:sp>
        <p:sp>
          <p:nvSpPr>
            <p:cNvPr id="10" name="Rectangle 9">
              <a:extLst>
                <a:ext uri="{FF2B5EF4-FFF2-40B4-BE49-F238E27FC236}">
                  <a16:creationId xmlns:a16="http://schemas.microsoft.com/office/drawing/2014/main" id="{2A0C2229-5110-B90E-53FC-6D7FF06F3239}"/>
                </a:ext>
              </a:extLst>
            </p:cNvPr>
            <p:cNvSpPr>
              <a:spLocks noChangeAspect="1"/>
            </p:cNvSpPr>
            <p:nvPr/>
          </p:nvSpPr>
          <p:spPr>
            <a:xfrm>
              <a:off x="8101073" y="4972051"/>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Palatino" pitchFamily="2" charset="77"/>
              </a:endParaRPr>
            </a:p>
          </p:txBody>
        </p:sp>
        <p:pic>
          <p:nvPicPr>
            <p:cNvPr id="11" name="Graphic 10">
              <a:extLst>
                <a:ext uri="{FF2B5EF4-FFF2-40B4-BE49-F238E27FC236}">
                  <a16:creationId xmlns:a16="http://schemas.microsoft.com/office/drawing/2014/main" id="{C4C21FD5-6695-4CDD-7667-35E9508D004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96900"/>
              <a:ext cx="146304" cy="146304"/>
            </a:xfrm>
            <a:prstGeom prst="rect">
              <a:avLst/>
            </a:prstGeom>
          </p:spPr>
        </p:pic>
        <p:pic>
          <p:nvPicPr>
            <p:cNvPr id="12" name="Graphic 11">
              <a:extLst>
                <a:ext uri="{FF2B5EF4-FFF2-40B4-BE49-F238E27FC236}">
                  <a16:creationId xmlns:a16="http://schemas.microsoft.com/office/drawing/2014/main" id="{D7085DD7-DBBB-1A3F-33B2-3EC578C1D5A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98338"/>
              <a:ext cx="137160" cy="137160"/>
            </a:xfrm>
            <a:prstGeom prst="rect">
              <a:avLst/>
            </a:prstGeom>
          </p:spPr>
        </p:pic>
        <p:pic>
          <p:nvPicPr>
            <p:cNvPr id="13" name="Graphic 12">
              <a:extLst>
                <a:ext uri="{FF2B5EF4-FFF2-40B4-BE49-F238E27FC236}">
                  <a16:creationId xmlns:a16="http://schemas.microsoft.com/office/drawing/2014/main" id="{E0F2D166-BA62-79D8-95BF-1CDC9AADEBC2}"/>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8515" y="4999042"/>
              <a:ext cx="100871" cy="137160"/>
            </a:xfrm>
            <a:prstGeom prst="rect">
              <a:avLst/>
            </a:prstGeom>
          </p:spPr>
        </p:pic>
      </p:grpSp>
      <p:sp>
        <p:nvSpPr>
          <p:cNvPr id="3" name="Slide Number Placeholder 2">
            <a:extLst>
              <a:ext uri="{FF2B5EF4-FFF2-40B4-BE49-F238E27FC236}">
                <a16:creationId xmlns:a16="http://schemas.microsoft.com/office/drawing/2014/main" id="{C3194D26-0CEC-F9B4-9417-A58E2380E8B0}"/>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95EC401D-E804-B35D-6E4B-4F5422767491}"/>
              </a:ext>
            </a:extLst>
          </p:cNvPr>
          <p:cNvSpPr>
            <a:spLocks noGrp="1"/>
          </p:cNvSpPr>
          <p:nvPr>
            <p:ph type="ftr" sz="quarter" idx="11"/>
          </p:nvPr>
        </p:nvSpPr>
        <p:spPr/>
        <p:txBody>
          <a:bodyPr/>
          <a:lstStyle/>
          <a:p>
            <a:endParaRPr lang="en-US"/>
          </a:p>
        </p:txBody>
      </p:sp>
      <p:sp>
        <p:nvSpPr>
          <p:cNvPr id="2" name="Text Placeholder 46">
            <a:extLst>
              <a:ext uri="{FF2B5EF4-FFF2-40B4-BE49-F238E27FC236}">
                <a16:creationId xmlns:a16="http://schemas.microsoft.com/office/drawing/2014/main" id="{16C3FDFE-039F-D9F0-0346-78865F724B61}"/>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12738874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26_Images w/ Caption">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ECA6B1-9D6C-5F56-6C22-43BCA6256D6F}"/>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9D609343-1A69-436A-81AA-96323BFE92DB}"/>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15" name="Text Placeholder 38">
            <a:extLst>
              <a:ext uri="{FF2B5EF4-FFF2-40B4-BE49-F238E27FC236}">
                <a16:creationId xmlns:a16="http://schemas.microsoft.com/office/drawing/2014/main" id="{994B30C2-3273-5889-AFF6-6E2DC77A5ABD}"/>
              </a:ext>
            </a:extLst>
          </p:cNvPr>
          <p:cNvSpPr>
            <a:spLocks noGrp="1"/>
          </p:cNvSpPr>
          <p:nvPr>
            <p:ph type="body" sz="quarter" idx="14" hasCustomPrompt="1"/>
          </p:nvPr>
        </p:nvSpPr>
        <p:spPr>
          <a:xfrm>
            <a:off x="2857319" y="862275"/>
            <a:ext cx="2688501" cy="639819"/>
          </a:xfrm>
        </p:spPr>
        <p:txBody>
          <a:bodyPr anchor="b">
            <a:normAutofit/>
          </a:bodyPr>
          <a:lstStyle>
            <a:lvl1pPr marL="0" indent="0">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image header.</a:t>
            </a:r>
          </a:p>
        </p:txBody>
      </p:sp>
      <p:sp>
        <p:nvSpPr>
          <p:cNvPr id="18" name="Picture Placeholder 16">
            <a:extLst>
              <a:ext uri="{FF2B5EF4-FFF2-40B4-BE49-F238E27FC236}">
                <a16:creationId xmlns:a16="http://schemas.microsoft.com/office/drawing/2014/main" id="{DB573ABE-18EB-DE46-ACEF-41E7586FB0AE}"/>
              </a:ext>
            </a:extLst>
          </p:cNvPr>
          <p:cNvSpPr>
            <a:spLocks noGrp="1"/>
          </p:cNvSpPr>
          <p:nvPr>
            <p:ph type="pic" sz="quarter" idx="47" hasCustomPrompt="1"/>
          </p:nvPr>
        </p:nvSpPr>
        <p:spPr>
          <a:xfrm>
            <a:off x="361952" y="861484"/>
            <a:ext cx="2330449" cy="1813983"/>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r>
              <a:rPr lang="en-US" dirty="0"/>
              <a:t>Click to add image</a:t>
            </a:r>
          </a:p>
        </p:txBody>
      </p:sp>
      <p:sp>
        <p:nvSpPr>
          <p:cNvPr id="23" name="Text Placeholder 38">
            <a:extLst>
              <a:ext uri="{FF2B5EF4-FFF2-40B4-BE49-F238E27FC236}">
                <a16:creationId xmlns:a16="http://schemas.microsoft.com/office/drawing/2014/main" id="{73ED314D-911B-4414-287C-C2354AD1EDEF}"/>
              </a:ext>
            </a:extLst>
          </p:cNvPr>
          <p:cNvSpPr>
            <a:spLocks noGrp="1"/>
          </p:cNvSpPr>
          <p:nvPr>
            <p:ph type="body" sz="quarter" idx="49" hasCustomPrompt="1"/>
          </p:nvPr>
        </p:nvSpPr>
        <p:spPr>
          <a:xfrm>
            <a:off x="8873607" y="862275"/>
            <a:ext cx="2688501" cy="639819"/>
          </a:xfrm>
        </p:spPr>
        <p:txBody>
          <a:bodyPr anchor="b">
            <a:normAutofit/>
          </a:bodyPr>
          <a:lstStyle>
            <a:lvl1pPr marL="0" indent="0">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image header.</a:t>
            </a:r>
          </a:p>
        </p:txBody>
      </p:sp>
      <p:sp>
        <p:nvSpPr>
          <p:cNvPr id="24" name="Picture Placeholder 16">
            <a:extLst>
              <a:ext uri="{FF2B5EF4-FFF2-40B4-BE49-F238E27FC236}">
                <a16:creationId xmlns:a16="http://schemas.microsoft.com/office/drawing/2014/main" id="{68D66A7D-0A7D-90D5-B6BF-34CD2C8C29D4}"/>
              </a:ext>
            </a:extLst>
          </p:cNvPr>
          <p:cNvSpPr>
            <a:spLocks noGrp="1"/>
          </p:cNvSpPr>
          <p:nvPr>
            <p:ph type="pic" sz="quarter" idx="50" hasCustomPrompt="1"/>
          </p:nvPr>
        </p:nvSpPr>
        <p:spPr>
          <a:xfrm>
            <a:off x="6378240" y="861484"/>
            <a:ext cx="2330449" cy="1813983"/>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r>
              <a:rPr lang="en-US" dirty="0"/>
              <a:t>Click to add image</a:t>
            </a:r>
          </a:p>
        </p:txBody>
      </p:sp>
      <p:sp>
        <p:nvSpPr>
          <p:cNvPr id="33" name="Text Placeholder 38">
            <a:extLst>
              <a:ext uri="{FF2B5EF4-FFF2-40B4-BE49-F238E27FC236}">
                <a16:creationId xmlns:a16="http://schemas.microsoft.com/office/drawing/2014/main" id="{33C72428-C074-A404-AF0D-95799FF84A35}"/>
              </a:ext>
            </a:extLst>
          </p:cNvPr>
          <p:cNvSpPr>
            <a:spLocks noGrp="1"/>
          </p:cNvSpPr>
          <p:nvPr>
            <p:ph type="body" sz="quarter" idx="52" hasCustomPrompt="1"/>
          </p:nvPr>
        </p:nvSpPr>
        <p:spPr>
          <a:xfrm>
            <a:off x="2857319" y="3594185"/>
            <a:ext cx="2688501" cy="639819"/>
          </a:xfrm>
        </p:spPr>
        <p:txBody>
          <a:bodyPr anchor="b">
            <a:normAutofit/>
          </a:bodyPr>
          <a:lstStyle>
            <a:lvl1pPr marL="0" indent="0">
              <a:lnSpc>
                <a:spcPct val="100000"/>
              </a:lnSpc>
              <a:buNone/>
              <a:defRPr sz="1467" b="1" i="0">
                <a:solidFill>
                  <a:schemeClr val="accent4"/>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image header.</a:t>
            </a:r>
          </a:p>
        </p:txBody>
      </p:sp>
      <p:sp>
        <p:nvSpPr>
          <p:cNvPr id="34" name="Picture Placeholder 16">
            <a:extLst>
              <a:ext uri="{FF2B5EF4-FFF2-40B4-BE49-F238E27FC236}">
                <a16:creationId xmlns:a16="http://schemas.microsoft.com/office/drawing/2014/main" id="{E68050C5-6071-B19D-30E8-114E0A71C947}"/>
              </a:ext>
            </a:extLst>
          </p:cNvPr>
          <p:cNvSpPr>
            <a:spLocks noGrp="1"/>
          </p:cNvSpPr>
          <p:nvPr>
            <p:ph type="pic" sz="quarter" idx="53" hasCustomPrompt="1"/>
          </p:nvPr>
        </p:nvSpPr>
        <p:spPr>
          <a:xfrm>
            <a:off x="361952" y="3593395"/>
            <a:ext cx="2330449" cy="1813983"/>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r>
              <a:rPr lang="en-US" dirty="0"/>
              <a:t>Click to add image</a:t>
            </a:r>
          </a:p>
        </p:txBody>
      </p:sp>
      <p:sp>
        <p:nvSpPr>
          <p:cNvPr id="36" name="Text Placeholder 38">
            <a:extLst>
              <a:ext uri="{FF2B5EF4-FFF2-40B4-BE49-F238E27FC236}">
                <a16:creationId xmlns:a16="http://schemas.microsoft.com/office/drawing/2014/main" id="{76D0BB10-84D6-1805-A77A-CF9F2228398B}"/>
              </a:ext>
            </a:extLst>
          </p:cNvPr>
          <p:cNvSpPr>
            <a:spLocks noGrp="1"/>
          </p:cNvSpPr>
          <p:nvPr>
            <p:ph type="body" sz="quarter" idx="55" hasCustomPrompt="1"/>
          </p:nvPr>
        </p:nvSpPr>
        <p:spPr>
          <a:xfrm>
            <a:off x="8873607" y="3594185"/>
            <a:ext cx="2688501" cy="639819"/>
          </a:xfrm>
        </p:spPr>
        <p:txBody>
          <a:bodyPr anchor="b">
            <a:normAutofit/>
          </a:bodyPr>
          <a:lstStyle>
            <a:lvl1pPr marL="0" indent="0">
              <a:lnSpc>
                <a:spcPct val="100000"/>
              </a:lnSpc>
              <a:buNone/>
              <a:defRPr sz="1467" b="1" i="0">
                <a:solidFill>
                  <a:schemeClr val="accent4"/>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image header.</a:t>
            </a:r>
          </a:p>
        </p:txBody>
      </p:sp>
      <p:sp>
        <p:nvSpPr>
          <p:cNvPr id="37" name="Picture Placeholder 16">
            <a:extLst>
              <a:ext uri="{FF2B5EF4-FFF2-40B4-BE49-F238E27FC236}">
                <a16:creationId xmlns:a16="http://schemas.microsoft.com/office/drawing/2014/main" id="{75BA434F-5113-70FE-DBB4-2306732B46A6}"/>
              </a:ext>
            </a:extLst>
          </p:cNvPr>
          <p:cNvSpPr>
            <a:spLocks noGrp="1"/>
          </p:cNvSpPr>
          <p:nvPr>
            <p:ph type="pic" sz="quarter" idx="56" hasCustomPrompt="1"/>
          </p:nvPr>
        </p:nvSpPr>
        <p:spPr>
          <a:xfrm>
            <a:off x="6378240" y="3593395"/>
            <a:ext cx="2330449" cy="1813983"/>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r>
              <a:rPr lang="en-US" dirty="0"/>
              <a:t>Click to add image</a:t>
            </a:r>
          </a:p>
        </p:txBody>
      </p:sp>
      <p:sp>
        <p:nvSpPr>
          <p:cNvPr id="2" name="Text Placeholder 6">
            <a:extLst>
              <a:ext uri="{FF2B5EF4-FFF2-40B4-BE49-F238E27FC236}">
                <a16:creationId xmlns:a16="http://schemas.microsoft.com/office/drawing/2014/main" id="{4C676825-4369-515A-FA95-8D0E30798DE5}"/>
              </a:ext>
            </a:extLst>
          </p:cNvPr>
          <p:cNvSpPr>
            <a:spLocks noGrp="1"/>
          </p:cNvSpPr>
          <p:nvPr>
            <p:ph type="body" sz="quarter" idx="57" hasCustomPrompt="1"/>
          </p:nvPr>
        </p:nvSpPr>
        <p:spPr>
          <a:xfrm>
            <a:off x="2857319" y="1500647"/>
            <a:ext cx="2688501" cy="1180721"/>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5" name="Text Placeholder 6">
            <a:extLst>
              <a:ext uri="{FF2B5EF4-FFF2-40B4-BE49-F238E27FC236}">
                <a16:creationId xmlns:a16="http://schemas.microsoft.com/office/drawing/2014/main" id="{9FBB9672-6032-2295-12DF-3CB3050808E2}"/>
              </a:ext>
            </a:extLst>
          </p:cNvPr>
          <p:cNvSpPr>
            <a:spLocks noGrp="1"/>
          </p:cNvSpPr>
          <p:nvPr>
            <p:ph type="body" sz="quarter" idx="58" hasCustomPrompt="1"/>
          </p:nvPr>
        </p:nvSpPr>
        <p:spPr>
          <a:xfrm>
            <a:off x="8873607" y="1500647"/>
            <a:ext cx="2688501" cy="1180721"/>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6" name="Text Placeholder 6">
            <a:extLst>
              <a:ext uri="{FF2B5EF4-FFF2-40B4-BE49-F238E27FC236}">
                <a16:creationId xmlns:a16="http://schemas.microsoft.com/office/drawing/2014/main" id="{2FB101A4-5347-64B4-B87C-32E0F3E0F618}"/>
              </a:ext>
            </a:extLst>
          </p:cNvPr>
          <p:cNvSpPr>
            <a:spLocks noGrp="1"/>
          </p:cNvSpPr>
          <p:nvPr>
            <p:ph type="body" sz="quarter" idx="59" hasCustomPrompt="1"/>
          </p:nvPr>
        </p:nvSpPr>
        <p:spPr>
          <a:xfrm>
            <a:off x="2857319" y="4233040"/>
            <a:ext cx="2688501" cy="1180721"/>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7" name="Text Placeholder 6">
            <a:extLst>
              <a:ext uri="{FF2B5EF4-FFF2-40B4-BE49-F238E27FC236}">
                <a16:creationId xmlns:a16="http://schemas.microsoft.com/office/drawing/2014/main" id="{D2A55C7D-9D69-6AEC-7738-43870E50B51D}"/>
              </a:ext>
            </a:extLst>
          </p:cNvPr>
          <p:cNvSpPr>
            <a:spLocks noGrp="1"/>
          </p:cNvSpPr>
          <p:nvPr>
            <p:ph type="body" sz="quarter" idx="60" hasCustomPrompt="1"/>
          </p:nvPr>
        </p:nvSpPr>
        <p:spPr>
          <a:xfrm>
            <a:off x="8873607" y="4233040"/>
            <a:ext cx="2688501" cy="1180721"/>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8" name="Text Placeholder 46">
            <a:extLst>
              <a:ext uri="{FF2B5EF4-FFF2-40B4-BE49-F238E27FC236}">
                <a16:creationId xmlns:a16="http://schemas.microsoft.com/office/drawing/2014/main" id="{78BF3574-4E55-AA58-1A32-5C708893C418}"/>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25514188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27_Images w/ Caption-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589E29-234C-9C1F-599D-2CB7CAC4597E}"/>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B4AAC730-8DE6-91DD-5BB2-B0D01E084441}"/>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9" name="Freeform 8">
            <a:extLst>
              <a:ext uri="{FF2B5EF4-FFF2-40B4-BE49-F238E27FC236}">
                <a16:creationId xmlns:a16="http://schemas.microsoft.com/office/drawing/2014/main" id="{73CF8B4C-2E1F-6F76-48D8-67090FDC167F}"/>
              </a:ext>
            </a:extLst>
          </p:cNvPr>
          <p:cNvSpPr/>
          <p:nvPr/>
        </p:nvSpPr>
        <p:spPr>
          <a:xfrm>
            <a:off x="-180623" y="406400"/>
            <a:ext cx="6070096" cy="5796667"/>
          </a:xfrm>
          <a:custGeom>
            <a:avLst/>
            <a:gdLst>
              <a:gd name="connsiteX0" fmla="*/ 0 w 4552572"/>
              <a:gd name="connsiteY0" fmla="*/ 0 h 4347500"/>
              <a:gd name="connsiteX1" fmla="*/ 4443580 w 4552572"/>
              <a:gd name="connsiteY1" fmla="*/ 0 h 4347500"/>
              <a:gd name="connsiteX2" fmla="*/ 4552572 w 4552572"/>
              <a:gd name="connsiteY2" fmla="*/ 108992 h 4347500"/>
              <a:gd name="connsiteX3" fmla="*/ 4552572 w 4552572"/>
              <a:gd name="connsiteY3" fmla="*/ 4238508 h 4347500"/>
              <a:gd name="connsiteX4" fmla="*/ 4443580 w 4552572"/>
              <a:gd name="connsiteY4" fmla="*/ 4347500 h 4347500"/>
              <a:gd name="connsiteX5" fmla="*/ 0 w 4552572"/>
              <a:gd name="connsiteY5" fmla="*/ 4347500 h 43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2572" h="4347500">
                <a:moveTo>
                  <a:pt x="0" y="0"/>
                </a:moveTo>
                <a:lnTo>
                  <a:pt x="4443580" y="0"/>
                </a:lnTo>
                <a:cubicBezTo>
                  <a:pt x="4503775" y="0"/>
                  <a:pt x="4552572" y="48797"/>
                  <a:pt x="4552572" y="108992"/>
                </a:cubicBezTo>
                <a:lnTo>
                  <a:pt x="4552572" y="4238508"/>
                </a:lnTo>
                <a:cubicBezTo>
                  <a:pt x="4552572" y="4298703"/>
                  <a:pt x="4503775" y="4347500"/>
                  <a:pt x="4443580" y="4347500"/>
                </a:cubicBezTo>
                <a:lnTo>
                  <a:pt x="0" y="4347500"/>
                </a:lnTo>
                <a:close/>
              </a:path>
            </a:pathLst>
          </a:custGeom>
          <a:noFill/>
          <a:ln w="15875">
            <a:solidFill>
              <a:schemeClr val="accent4"/>
            </a:solid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600" b="0" i="0" dirty="0">
              <a:solidFill>
                <a:schemeClr val="accent4"/>
              </a:solidFill>
              <a:latin typeface="Palatino" pitchFamily="2" charset="77"/>
            </a:endParaRPr>
          </a:p>
        </p:txBody>
      </p:sp>
      <p:sp>
        <p:nvSpPr>
          <p:cNvPr id="20" name="Picture Placeholder 18">
            <a:extLst>
              <a:ext uri="{FF2B5EF4-FFF2-40B4-BE49-F238E27FC236}">
                <a16:creationId xmlns:a16="http://schemas.microsoft.com/office/drawing/2014/main" id="{102ED8F4-7CBC-F77E-4EA3-E4FE366E7E6A}"/>
              </a:ext>
            </a:extLst>
          </p:cNvPr>
          <p:cNvSpPr>
            <a:spLocks noGrp="1"/>
          </p:cNvSpPr>
          <p:nvPr>
            <p:ph type="pic" sz="quarter" idx="22" hasCustomPrompt="1"/>
          </p:nvPr>
        </p:nvSpPr>
        <p:spPr>
          <a:xfrm>
            <a:off x="378884" y="770467"/>
            <a:ext cx="5139267" cy="3024717"/>
          </a:xfrm>
          <a:prstGeom prst="roundRect">
            <a:avLst>
              <a:gd name="adj" fmla="val 4351"/>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Click icon to add image</a:t>
            </a:r>
          </a:p>
        </p:txBody>
      </p:sp>
      <p:sp>
        <p:nvSpPr>
          <p:cNvPr id="23" name="Picture Placeholder 21">
            <a:extLst>
              <a:ext uri="{FF2B5EF4-FFF2-40B4-BE49-F238E27FC236}">
                <a16:creationId xmlns:a16="http://schemas.microsoft.com/office/drawing/2014/main" id="{17D3C7D8-2697-4247-FFAF-D25604F57D0E}"/>
              </a:ext>
            </a:extLst>
          </p:cNvPr>
          <p:cNvSpPr>
            <a:spLocks noGrp="1"/>
          </p:cNvSpPr>
          <p:nvPr>
            <p:ph type="pic" sz="quarter" idx="23" hasCustomPrompt="1"/>
          </p:nvPr>
        </p:nvSpPr>
        <p:spPr>
          <a:xfrm>
            <a:off x="6303434" y="406401"/>
            <a:ext cx="5499100" cy="5797551"/>
          </a:xfrm>
          <a:prstGeom prst="roundRect">
            <a:avLst>
              <a:gd name="adj" fmla="val 2708"/>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Click icon to add image</a:t>
            </a:r>
          </a:p>
        </p:txBody>
      </p:sp>
      <p:sp>
        <p:nvSpPr>
          <p:cNvPr id="26" name="Text Placeholder 38">
            <a:extLst>
              <a:ext uri="{FF2B5EF4-FFF2-40B4-BE49-F238E27FC236}">
                <a16:creationId xmlns:a16="http://schemas.microsoft.com/office/drawing/2014/main" id="{A1264A48-1F85-A080-CDB5-410FB690CCC1}"/>
              </a:ext>
            </a:extLst>
          </p:cNvPr>
          <p:cNvSpPr>
            <a:spLocks noGrp="1"/>
          </p:cNvSpPr>
          <p:nvPr>
            <p:ph type="body" sz="quarter" idx="14" hasCustomPrompt="1"/>
          </p:nvPr>
        </p:nvSpPr>
        <p:spPr>
          <a:xfrm>
            <a:off x="259787" y="3944943"/>
            <a:ext cx="2276523" cy="1799844"/>
          </a:xfrm>
        </p:spPr>
        <p:txBody>
          <a:bodyPr>
            <a:normAutofit/>
          </a:bodyPr>
          <a:lstStyle>
            <a:lvl1pPr marL="0" indent="0">
              <a:buNone/>
              <a:defRPr sz="2667" b="0" i="0">
                <a:solidFill>
                  <a:schemeClr val="accent4"/>
                </a:solidFill>
                <a:latin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statement text.</a:t>
            </a:r>
          </a:p>
        </p:txBody>
      </p:sp>
      <p:sp>
        <p:nvSpPr>
          <p:cNvPr id="27" name="Content Placeholder 2">
            <a:extLst>
              <a:ext uri="{FF2B5EF4-FFF2-40B4-BE49-F238E27FC236}">
                <a16:creationId xmlns:a16="http://schemas.microsoft.com/office/drawing/2014/main" id="{0A81A1D4-047B-3FC6-2FDD-7A7A36DB43D6}"/>
              </a:ext>
            </a:extLst>
          </p:cNvPr>
          <p:cNvSpPr>
            <a:spLocks noGrp="1"/>
          </p:cNvSpPr>
          <p:nvPr>
            <p:ph sz="half" idx="12" hasCustomPrompt="1"/>
          </p:nvPr>
        </p:nvSpPr>
        <p:spPr>
          <a:xfrm>
            <a:off x="2851689" y="3932788"/>
            <a:ext cx="2676179" cy="2154745"/>
          </a:xfrm>
        </p:spPr>
        <p:txBody>
          <a:bodyPr>
            <a:normAutofit/>
          </a:bodyPr>
          <a:lstStyle>
            <a:lvl1pPr marL="0" indent="0" algn="l">
              <a:buNone/>
              <a:defRPr sz="1400" b="0" i="0">
                <a:latin typeface="Arial" panose="020B0604020202020204" pitchFamily="34" charset="0"/>
              </a:defRPr>
            </a:lvl1pPr>
            <a:lvl2pPr algn="l">
              <a:defRPr sz="1400"/>
            </a:lvl2pPr>
            <a:lvl3pPr algn="l">
              <a:defRPr sz="1400"/>
            </a:lvl3pPr>
            <a:lvl4pPr algn="l">
              <a:defRPr sz="1400"/>
            </a:lvl4pPr>
            <a:lvl5pPr algn="l">
              <a:defRPr sz="1467"/>
            </a:lvl5pPr>
          </a:lstStyle>
          <a:p>
            <a:pPr lvl="0"/>
            <a:r>
              <a:rPr lang="en-US" dirty="0"/>
              <a:t>Type here to enter text</a:t>
            </a:r>
          </a:p>
          <a:p>
            <a:pPr lvl="1"/>
            <a:r>
              <a:rPr lang="en-US" dirty="0"/>
              <a:t>Second level</a:t>
            </a:r>
          </a:p>
          <a:p>
            <a:pPr lvl="2"/>
            <a:r>
              <a:rPr lang="en-US" dirty="0"/>
              <a:t>Third level</a:t>
            </a:r>
          </a:p>
          <a:p>
            <a:pPr lvl="3"/>
            <a:r>
              <a:rPr lang="en-US" dirty="0"/>
              <a:t>Fourth level</a:t>
            </a:r>
          </a:p>
        </p:txBody>
      </p:sp>
      <p:sp>
        <p:nvSpPr>
          <p:cNvPr id="2" name="Text Placeholder 46">
            <a:extLst>
              <a:ext uri="{FF2B5EF4-FFF2-40B4-BE49-F238E27FC236}">
                <a16:creationId xmlns:a16="http://schemas.microsoft.com/office/drawing/2014/main" id="{7806C3FC-2A0A-0FA3-53B4-F345C2B11077}"/>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16139775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28_Statement | Images w/ Call Out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393450-46D4-9698-5DE6-C14F1E50BC36}"/>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0AC850E8-42BD-5FF7-C215-16ACA2745F37}"/>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5" name="Picture Placeholder 4">
            <a:extLst>
              <a:ext uri="{FF2B5EF4-FFF2-40B4-BE49-F238E27FC236}">
                <a16:creationId xmlns:a16="http://schemas.microsoft.com/office/drawing/2014/main" id="{9B0C64AD-6937-446E-D85A-CE2B46AD52AF}"/>
              </a:ext>
            </a:extLst>
          </p:cNvPr>
          <p:cNvSpPr>
            <a:spLocks noGrp="1"/>
          </p:cNvSpPr>
          <p:nvPr>
            <p:ph type="pic" sz="quarter" idx="20" hasCustomPrompt="1"/>
          </p:nvPr>
        </p:nvSpPr>
        <p:spPr>
          <a:xfrm>
            <a:off x="1" y="372357"/>
            <a:ext cx="6011335" cy="5945171"/>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	Click icon to add image</a:t>
            </a:r>
          </a:p>
        </p:txBody>
      </p:sp>
      <p:sp>
        <p:nvSpPr>
          <p:cNvPr id="8" name="Text Placeholder 18">
            <a:extLst>
              <a:ext uri="{FF2B5EF4-FFF2-40B4-BE49-F238E27FC236}">
                <a16:creationId xmlns:a16="http://schemas.microsoft.com/office/drawing/2014/main" id="{DBDDBB94-CADB-995A-A9DC-C91C15D277BB}"/>
              </a:ext>
            </a:extLst>
          </p:cNvPr>
          <p:cNvSpPr>
            <a:spLocks noGrp="1"/>
          </p:cNvSpPr>
          <p:nvPr>
            <p:ph type="body" sz="quarter" idx="21" hasCustomPrompt="1"/>
          </p:nvPr>
        </p:nvSpPr>
        <p:spPr>
          <a:xfrm>
            <a:off x="6423314" y="916240"/>
            <a:ext cx="5398268" cy="2512761"/>
          </a:xfrm>
        </p:spPr>
        <p:txBody>
          <a:bodyPr anchor="t">
            <a:noAutofit/>
          </a:bodyPr>
          <a:lstStyle>
            <a:lvl1pPr marL="0" indent="0" algn="l">
              <a:buNone/>
              <a:defRPr sz="3467"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statement text.</a:t>
            </a:r>
          </a:p>
        </p:txBody>
      </p:sp>
      <p:sp>
        <p:nvSpPr>
          <p:cNvPr id="13" name="Text Placeholder 38">
            <a:extLst>
              <a:ext uri="{FF2B5EF4-FFF2-40B4-BE49-F238E27FC236}">
                <a16:creationId xmlns:a16="http://schemas.microsoft.com/office/drawing/2014/main" id="{F4FB1D49-E8B4-DA30-6A81-D33849BE504D}"/>
              </a:ext>
            </a:extLst>
          </p:cNvPr>
          <p:cNvSpPr>
            <a:spLocks noGrp="1"/>
          </p:cNvSpPr>
          <p:nvPr>
            <p:ph type="body" sz="quarter" idx="14" hasCustomPrompt="1"/>
          </p:nvPr>
        </p:nvSpPr>
        <p:spPr>
          <a:xfrm>
            <a:off x="6347261" y="5057542"/>
            <a:ext cx="1754968" cy="372293"/>
          </a:xfrm>
        </p:spPr>
        <p:txBody>
          <a:bodyPr anchor="ctr">
            <a:normAutofit/>
          </a:bodyPr>
          <a:lstStyle>
            <a:lvl1pPr marL="0" indent="0" algn="ctr">
              <a:lnSpc>
                <a:spcPct val="100000"/>
              </a:lnSpc>
              <a:buNone/>
              <a:defRPr sz="1333" b="1" i="0">
                <a:solidFill>
                  <a:schemeClr val="accent4"/>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title here</a:t>
            </a:r>
          </a:p>
        </p:txBody>
      </p:sp>
      <p:sp>
        <p:nvSpPr>
          <p:cNvPr id="17" name="Text Placeholder 38">
            <a:extLst>
              <a:ext uri="{FF2B5EF4-FFF2-40B4-BE49-F238E27FC236}">
                <a16:creationId xmlns:a16="http://schemas.microsoft.com/office/drawing/2014/main" id="{5F708E09-4882-FBBB-67B6-BA558DE5FC8C}"/>
              </a:ext>
            </a:extLst>
          </p:cNvPr>
          <p:cNvSpPr>
            <a:spLocks noGrp="1"/>
          </p:cNvSpPr>
          <p:nvPr>
            <p:ph type="body" sz="quarter" idx="48" hasCustomPrompt="1"/>
          </p:nvPr>
        </p:nvSpPr>
        <p:spPr>
          <a:xfrm>
            <a:off x="10066613" y="5057542"/>
            <a:ext cx="1754968" cy="372293"/>
          </a:xfrm>
        </p:spPr>
        <p:txBody>
          <a:bodyPr anchor="ctr">
            <a:normAutofit/>
          </a:bodyPr>
          <a:lstStyle>
            <a:lvl1pPr marL="0" indent="0" algn="ctr">
              <a:lnSpc>
                <a:spcPct val="100000"/>
              </a:lnSpc>
              <a:buNone/>
              <a:defRPr sz="1333" b="1" i="0">
                <a:solidFill>
                  <a:schemeClr val="accent4"/>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title here</a:t>
            </a:r>
          </a:p>
        </p:txBody>
      </p:sp>
      <p:sp>
        <p:nvSpPr>
          <p:cNvPr id="19" name="Text Placeholder 38">
            <a:extLst>
              <a:ext uri="{FF2B5EF4-FFF2-40B4-BE49-F238E27FC236}">
                <a16:creationId xmlns:a16="http://schemas.microsoft.com/office/drawing/2014/main" id="{7EC42056-3A7C-1C7D-4F4B-D2B96F7487AF}"/>
              </a:ext>
            </a:extLst>
          </p:cNvPr>
          <p:cNvSpPr>
            <a:spLocks noGrp="1"/>
          </p:cNvSpPr>
          <p:nvPr>
            <p:ph type="body" sz="quarter" idx="50" hasCustomPrompt="1"/>
          </p:nvPr>
        </p:nvSpPr>
        <p:spPr>
          <a:xfrm>
            <a:off x="8206937" y="5057542"/>
            <a:ext cx="1754968" cy="372293"/>
          </a:xfrm>
        </p:spPr>
        <p:txBody>
          <a:bodyPr anchor="ctr">
            <a:normAutofit/>
          </a:bodyPr>
          <a:lstStyle>
            <a:lvl1pPr marL="0" indent="0" algn="ctr">
              <a:lnSpc>
                <a:spcPct val="100000"/>
              </a:lnSpc>
              <a:buNone/>
              <a:defRPr sz="1333" b="1" i="0">
                <a:solidFill>
                  <a:schemeClr val="accent4"/>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title here</a:t>
            </a:r>
          </a:p>
        </p:txBody>
      </p:sp>
      <p:sp>
        <p:nvSpPr>
          <p:cNvPr id="2" name="Text Placeholder 6">
            <a:extLst>
              <a:ext uri="{FF2B5EF4-FFF2-40B4-BE49-F238E27FC236}">
                <a16:creationId xmlns:a16="http://schemas.microsoft.com/office/drawing/2014/main" id="{041EA10C-B200-3374-3284-7DB9B322270A}"/>
              </a:ext>
            </a:extLst>
          </p:cNvPr>
          <p:cNvSpPr>
            <a:spLocks noGrp="1"/>
          </p:cNvSpPr>
          <p:nvPr>
            <p:ph type="body" sz="quarter" idx="59" hasCustomPrompt="1"/>
          </p:nvPr>
        </p:nvSpPr>
        <p:spPr>
          <a:xfrm>
            <a:off x="6347261" y="5495165"/>
            <a:ext cx="1754968" cy="822364"/>
          </a:xfrm>
        </p:spPr>
        <p:txBody>
          <a:bodyPr>
            <a:noAutofit/>
          </a:bodyPr>
          <a:lstStyle>
            <a:lvl1pPr marL="0" indent="0" algn="ctr">
              <a:buNone/>
              <a:defRPr sz="1200"/>
            </a:lvl1pPr>
            <a:lvl2pPr algn="ctr">
              <a:defRPr sz="1200"/>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7" name="Text Placeholder 6">
            <a:extLst>
              <a:ext uri="{FF2B5EF4-FFF2-40B4-BE49-F238E27FC236}">
                <a16:creationId xmlns:a16="http://schemas.microsoft.com/office/drawing/2014/main" id="{4D9D742A-ADF1-4558-38D3-9E875D81D744}"/>
              </a:ext>
            </a:extLst>
          </p:cNvPr>
          <p:cNvSpPr>
            <a:spLocks noGrp="1"/>
          </p:cNvSpPr>
          <p:nvPr>
            <p:ph type="body" sz="quarter" idx="60" hasCustomPrompt="1"/>
          </p:nvPr>
        </p:nvSpPr>
        <p:spPr>
          <a:xfrm>
            <a:off x="8206937" y="5495165"/>
            <a:ext cx="1754968" cy="822364"/>
          </a:xfrm>
        </p:spPr>
        <p:txBody>
          <a:bodyPr>
            <a:noAutofit/>
          </a:bodyPr>
          <a:lstStyle>
            <a:lvl1pPr marL="0" indent="0" algn="ctr">
              <a:buNone/>
              <a:defRPr sz="1200"/>
            </a:lvl1pPr>
            <a:lvl2pPr algn="ctr">
              <a:defRPr sz="1200"/>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9" name="Text Placeholder 6">
            <a:extLst>
              <a:ext uri="{FF2B5EF4-FFF2-40B4-BE49-F238E27FC236}">
                <a16:creationId xmlns:a16="http://schemas.microsoft.com/office/drawing/2014/main" id="{67D5978D-E3DF-AE85-7BD1-9B76199232F3}"/>
              </a:ext>
            </a:extLst>
          </p:cNvPr>
          <p:cNvSpPr>
            <a:spLocks noGrp="1"/>
          </p:cNvSpPr>
          <p:nvPr>
            <p:ph type="body" sz="quarter" idx="61" hasCustomPrompt="1"/>
          </p:nvPr>
        </p:nvSpPr>
        <p:spPr>
          <a:xfrm>
            <a:off x="10066613" y="5495165"/>
            <a:ext cx="1754968" cy="822364"/>
          </a:xfrm>
        </p:spPr>
        <p:txBody>
          <a:bodyPr>
            <a:noAutofit/>
          </a:bodyPr>
          <a:lstStyle>
            <a:lvl1pPr marL="0" indent="0" algn="ctr">
              <a:buNone/>
              <a:defRPr sz="1200"/>
            </a:lvl1pPr>
            <a:lvl2pPr algn="ctr">
              <a:defRPr sz="1200"/>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10" name="Text Placeholder 46">
            <a:extLst>
              <a:ext uri="{FF2B5EF4-FFF2-40B4-BE49-F238E27FC236}">
                <a16:creationId xmlns:a16="http://schemas.microsoft.com/office/drawing/2014/main" id="{072DC788-FF3B-A4F2-2B6D-A536984A369B}"/>
              </a:ext>
            </a:extLst>
          </p:cNvPr>
          <p:cNvSpPr>
            <a:spLocks noGrp="1"/>
          </p:cNvSpPr>
          <p:nvPr>
            <p:ph type="body" sz="quarter" idx="19" hasCustomPrompt="1"/>
          </p:nvPr>
        </p:nvSpPr>
        <p:spPr>
          <a:xfrm>
            <a:off x="6423316" y="186387"/>
            <a:ext cx="4874273" cy="372293"/>
          </a:xfrm>
        </p:spPr>
        <p:txBody>
          <a:bodyPr anchor="t">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153432127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29_Statistics | Column-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18A9E9E-4DF6-DDF1-B4B7-119BB7BB2C66}"/>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7537695F-185D-C362-1B10-B16FC408EB1C}"/>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6" name="Slide Number Placeholder 2">
            <a:extLst>
              <a:ext uri="{FF2B5EF4-FFF2-40B4-BE49-F238E27FC236}">
                <a16:creationId xmlns:a16="http://schemas.microsoft.com/office/drawing/2014/main" id="{B04C01B3-BA33-F748-3E72-C375115768CA}"/>
              </a:ext>
            </a:extLst>
          </p:cNvPr>
          <p:cNvSpPr txBox="1">
            <a:spLocks/>
          </p:cNvSpPr>
          <p:nvPr/>
        </p:nvSpPr>
        <p:spPr>
          <a:xfrm>
            <a:off x="11313945" y="6629402"/>
            <a:ext cx="734123" cy="243652"/>
          </a:xfrm>
          <a:prstGeom prst="rect">
            <a:avLst/>
          </a:prstGeom>
        </p:spPr>
        <p:txBody>
          <a:bodyPr vert="horz" lIns="121920" tIns="60960" rIns="121920" bIns="60960" rtlCol="0" anchor="t"/>
          <a:lstStyle>
            <a:defPPr>
              <a:defRPr lang="en-US"/>
            </a:defPPr>
            <a:lvl1pPr marL="0" algn="r" defTabSz="685800" rtl="0" eaLnBrk="1" latinLnBrk="0" hangingPunct="1">
              <a:defRPr sz="600" b="0" i="0" kern="1200">
                <a:solidFill>
                  <a:schemeClr val="tx1"/>
                </a:solidFill>
                <a:latin typeface="Girl Scout Text Book" panose="02020003000000000000" pitchFamily="18"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691CCDB-B024-8747-B233-CAD1CBC7A901}" type="slidenum">
              <a:rPr lang="en-US" sz="800" b="0" i="0" smtClean="0">
                <a:latin typeface="Palatino" pitchFamily="2" charset="77"/>
              </a:rPr>
              <a:pPr/>
              <a:t>‹#›</a:t>
            </a:fld>
            <a:endParaRPr lang="en-US" sz="800" b="0" i="0" dirty="0">
              <a:latin typeface="Palatino" pitchFamily="2" charset="77"/>
            </a:endParaRPr>
          </a:p>
        </p:txBody>
      </p:sp>
      <p:sp>
        <p:nvSpPr>
          <p:cNvPr id="7" name="Footer Placeholder 3">
            <a:extLst>
              <a:ext uri="{FF2B5EF4-FFF2-40B4-BE49-F238E27FC236}">
                <a16:creationId xmlns:a16="http://schemas.microsoft.com/office/drawing/2014/main" id="{05FB7111-968B-A420-35FC-8F787BD426E5}"/>
              </a:ext>
            </a:extLst>
          </p:cNvPr>
          <p:cNvSpPr txBox="1">
            <a:spLocks/>
          </p:cNvSpPr>
          <p:nvPr/>
        </p:nvSpPr>
        <p:spPr>
          <a:xfrm>
            <a:off x="228599" y="6664124"/>
            <a:ext cx="7564396" cy="206104"/>
          </a:xfrm>
          <a:prstGeom prst="rect">
            <a:avLst/>
          </a:prstGeom>
        </p:spPr>
        <p:txBody>
          <a:bodyPr vert="horz" lIns="121920" tIns="60960" rIns="121920" bIns="60960" rtlCol="0" anchor="b"/>
          <a:lstStyle>
            <a:defPPr>
              <a:defRPr lang="en-US"/>
            </a:defPPr>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kern="1200" smtClean="0">
                <a:solidFill>
                  <a:schemeClr val="tx1"/>
                </a:solidFill>
                <a:effectLst/>
                <a:latin typeface="Girl Scout Text Book" panose="02020003000000000000" pitchFamily="18"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600" b="0" i="0" dirty="0">
                <a:latin typeface="Palatino" pitchFamily="2" charset="77"/>
              </a:rPr>
              <a:t>©2024 Girl Scouts of the USA. All Rights Reserved.  Not for public distribution.</a:t>
            </a:r>
          </a:p>
        </p:txBody>
      </p:sp>
      <p:sp>
        <p:nvSpPr>
          <p:cNvPr id="8" name="Rounded Rectangle 7">
            <a:extLst>
              <a:ext uri="{FF2B5EF4-FFF2-40B4-BE49-F238E27FC236}">
                <a16:creationId xmlns:a16="http://schemas.microsoft.com/office/drawing/2014/main" id="{82239C51-B191-70AD-BE56-AC46513B1745}"/>
              </a:ext>
            </a:extLst>
          </p:cNvPr>
          <p:cNvSpPr/>
          <p:nvPr/>
        </p:nvSpPr>
        <p:spPr>
          <a:xfrm>
            <a:off x="335201" y="603317"/>
            <a:ext cx="5556048" cy="5769204"/>
          </a:xfrm>
          <a:prstGeom prst="roundRect">
            <a:avLst>
              <a:gd name="adj" fmla="val 3715"/>
            </a:avLst>
          </a:prstGeom>
          <a:solidFill>
            <a:schemeClr val="accent2"/>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dirty="0">
              <a:solidFill>
                <a:schemeClr val="tx1"/>
              </a:solidFill>
              <a:latin typeface="Palatino" pitchFamily="2" charset="77"/>
            </a:endParaRPr>
          </a:p>
        </p:txBody>
      </p:sp>
      <p:sp>
        <p:nvSpPr>
          <p:cNvPr id="12" name="Rounded Rectangle 11">
            <a:extLst>
              <a:ext uri="{FF2B5EF4-FFF2-40B4-BE49-F238E27FC236}">
                <a16:creationId xmlns:a16="http://schemas.microsoft.com/office/drawing/2014/main" id="{B97EF6E5-040A-9697-314A-DC8CC51D5EB9}"/>
              </a:ext>
            </a:extLst>
          </p:cNvPr>
          <p:cNvSpPr/>
          <p:nvPr/>
        </p:nvSpPr>
        <p:spPr>
          <a:xfrm>
            <a:off x="6334619" y="634337"/>
            <a:ext cx="5556048" cy="5769204"/>
          </a:xfrm>
          <a:prstGeom prst="roundRect">
            <a:avLst>
              <a:gd name="adj" fmla="val 3715"/>
            </a:avLst>
          </a:prstGeom>
          <a:solidFill>
            <a:schemeClr val="accent1"/>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dirty="0">
              <a:solidFill>
                <a:schemeClr val="tx1"/>
              </a:solidFill>
              <a:latin typeface="Palatino" pitchFamily="2" charset="77"/>
            </a:endParaRPr>
          </a:p>
        </p:txBody>
      </p:sp>
      <p:sp>
        <p:nvSpPr>
          <p:cNvPr id="19" name="Text Placeholder 18">
            <a:extLst>
              <a:ext uri="{FF2B5EF4-FFF2-40B4-BE49-F238E27FC236}">
                <a16:creationId xmlns:a16="http://schemas.microsoft.com/office/drawing/2014/main" id="{ACCB9F12-270C-4CD1-9858-B137ADF2F146}"/>
              </a:ext>
            </a:extLst>
          </p:cNvPr>
          <p:cNvSpPr>
            <a:spLocks noGrp="1"/>
          </p:cNvSpPr>
          <p:nvPr>
            <p:ph type="body" sz="quarter" idx="21" hasCustomPrompt="1"/>
          </p:nvPr>
        </p:nvSpPr>
        <p:spPr>
          <a:xfrm>
            <a:off x="476344" y="2880291"/>
            <a:ext cx="5273763" cy="881952"/>
          </a:xfrm>
        </p:spPr>
        <p:txBody>
          <a:bodyPr anchor="b">
            <a:noAutofit/>
          </a:bodyPr>
          <a:lstStyle>
            <a:lvl1pPr marL="0" indent="0" algn="l">
              <a:buNone/>
              <a:defRPr sz="53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Enter Statistic Here</a:t>
            </a:r>
          </a:p>
        </p:txBody>
      </p:sp>
      <p:sp>
        <p:nvSpPr>
          <p:cNvPr id="21" name="Text Placeholder 38">
            <a:extLst>
              <a:ext uri="{FF2B5EF4-FFF2-40B4-BE49-F238E27FC236}">
                <a16:creationId xmlns:a16="http://schemas.microsoft.com/office/drawing/2014/main" id="{A5C0E704-BD2C-680D-FA1D-07334DB61598}"/>
              </a:ext>
            </a:extLst>
          </p:cNvPr>
          <p:cNvSpPr>
            <a:spLocks noGrp="1"/>
          </p:cNvSpPr>
          <p:nvPr>
            <p:ph type="body" sz="quarter" idx="14" hasCustomPrompt="1"/>
          </p:nvPr>
        </p:nvSpPr>
        <p:spPr>
          <a:xfrm>
            <a:off x="510213" y="3992720"/>
            <a:ext cx="5239895" cy="680769"/>
          </a:xfrm>
        </p:spPr>
        <p:txBody>
          <a:bodyPr anchor="b">
            <a:noAutofit/>
          </a:bodyPr>
          <a:lstStyle>
            <a:lvl1pPr marL="0" indent="0" algn="l">
              <a:lnSpc>
                <a:spcPct val="100000"/>
              </a:lnSpc>
              <a:buNone/>
              <a:defRPr sz="1733"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subtitle.</a:t>
            </a:r>
          </a:p>
        </p:txBody>
      </p:sp>
      <p:sp>
        <p:nvSpPr>
          <p:cNvPr id="28" name="Text Placeholder 18">
            <a:extLst>
              <a:ext uri="{FF2B5EF4-FFF2-40B4-BE49-F238E27FC236}">
                <a16:creationId xmlns:a16="http://schemas.microsoft.com/office/drawing/2014/main" id="{C4D7A40E-D08B-AD6C-89DB-4D38AC268FA2}"/>
              </a:ext>
            </a:extLst>
          </p:cNvPr>
          <p:cNvSpPr>
            <a:spLocks noGrp="1"/>
          </p:cNvSpPr>
          <p:nvPr>
            <p:ph type="body" sz="quarter" idx="45" hasCustomPrompt="1"/>
          </p:nvPr>
        </p:nvSpPr>
        <p:spPr>
          <a:xfrm>
            <a:off x="6475761" y="2880291"/>
            <a:ext cx="5273763" cy="881952"/>
          </a:xfrm>
        </p:spPr>
        <p:txBody>
          <a:bodyPr anchor="b">
            <a:noAutofit/>
          </a:bodyPr>
          <a:lstStyle>
            <a:lvl1pPr marL="0" indent="0" algn="l">
              <a:buNone/>
              <a:defRPr sz="5333" b="0" i="0">
                <a:solidFill>
                  <a:schemeClr val="accent2"/>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Enter Statistic Here</a:t>
            </a:r>
          </a:p>
        </p:txBody>
      </p:sp>
      <p:sp>
        <p:nvSpPr>
          <p:cNvPr id="29" name="Text Placeholder 38">
            <a:extLst>
              <a:ext uri="{FF2B5EF4-FFF2-40B4-BE49-F238E27FC236}">
                <a16:creationId xmlns:a16="http://schemas.microsoft.com/office/drawing/2014/main" id="{8A5BF5B3-7208-0F39-8F29-D54CC30D1C47}"/>
              </a:ext>
            </a:extLst>
          </p:cNvPr>
          <p:cNvSpPr>
            <a:spLocks noGrp="1"/>
          </p:cNvSpPr>
          <p:nvPr>
            <p:ph type="body" sz="quarter" idx="46" hasCustomPrompt="1"/>
          </p:nvPr>
        </p:nvSpPr>
        <p:spPr>
          <a:xfrm>
            <a:off x="6509630" y="3992720"/>
            <a:ext cx="5239895" cy="680769"/>
          </a:xfrm>
        </p:spPr>
        <p:txBody>
          <a:bodyPr anchor="b">
            <a:noAutofit/>
          </a:bodyPr>
          <a:lstStyle>
            <a:lvl1pPr marL="0" indent="0" algn="l">
              <a:lnSpc>
                <a:spcPct val="100000"/>
              </a:lnSpc>
              <a:buNone/>
              <a:defRPr sz="1733" b="1" i="0">
                <a:solidFill>
                  <a:schemeClr val="accent2"/>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subtitle.</a:t>
            </a:r>
          </a:p>
        </p:txBody>
      </p:sp>
      <p:sp>
        <p:nvSpPr>
          <p:cNvPr id="2" name="Text Placeholder 6">
            <a:extLst>
              <a:ext uri="{FF2B5EF4-FFF2-40B4-BE49-F238E27FC236}">
                <a16:creationId xmlns:a16="http://schemas.microsoft.com/office/drawing/2014/main" id="{C7F38BCB-F167-8598-F178-E5A68165102C}"/>
              </a:ext>
            </a:extLst>
          </p:cNvPr>
          <p:cNvSpPr>
            <a:spLocks noGrp="1"/>
          </p:cNvSpPr>
          <p:nvPr>
            <p:ph type="body" sz="quarter" idx="57" hasCustomPrompt="1"/>
          </p:nvPr>
        </p:nvSpPr>
        <p:spPr>
          <a:xfrm>
            <a:off x="510212" y="4683401"/>
            <a:ext cx="5239893" cy="1469468"/>
          </a:xfrm>
        </p:spPr>
        <p:txBody>
          <a:bodyPr>
            <a:noAutofit/>
          </a:bodyPr>
          <a:lstStyle>
            <a:lvl1pPr marL="0" indent="0">
              <a:buNone/>
              <a:defRPr sz="1467"/>
            </a:lvl1pPr>
            <a:lvl2pPr>
              <a:defRPr sz="1467"/>
            </a:lvl2pPr>
            <a:lvl3pPr>
              <a:defRPr sz="1467"/>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9" name="Text Placeholder 6">
            <a:extLst>
              <a:ext uri="{FF2B5EF4-FFF2-40B4-BE49-F238E27FC236}">
                <a16:creationId xmlns:a16="http://schemas.microsoft.com/office/drawing/2014/main" id="{F34CA0C4-08D2-F60C-6B67-C3F4940C663C}"/>
              </a:ext>
            </a:extLst>
          </p:cNvPr>
          <p:cNvSpPr>
            <a:spLocks noGrp="1"/>
          </p:cNvSpPr>
          <p:nvPr>
            <p:ph type="body" sz="quarter" idx="58" hasCustomPrompt="1"/>
          </p:nvPr>
        </p:nvSpPr>
        <p:spPr>
          <a:xfrm>
            <a:off x="6509631" y="4683401"/>
            <a:ext cx="5239893" cy="1469468"/>
          </a:xfrm>
        </p:spPr>
        <p:txBody>
          <a:bodyPr>
            <a:noAutofit/>
          </a:bodyPr>
          <a:lstStyle>
            <a:lvl1pPr marL="0" indent="0">
              <a:buNone/>
              <a:defRPr sz="1467">
                <a:solidFill>
                  <a:schemeClr val="bg1"/>
                </a:solidFill>
              </a:defRPr>
            </a:lvl1pPr>
            <a:lvl2pPr>
              <a:defRPr sz="1467">
                <a:solidFill>
                  <a:schemeClr val="bg1"/>
                </a:solidFill>
              </a:defRPr>
            </a:lvl2pPr>
            <a:lvl3pPr>
              <a:defRPr sz="1467">
                <a:solidFill>
                  <a:schemeClr val="bg1"/>
                </a:solidFill>
              </a:defRPr>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10" name="Text Placeholder 46">
            <a:extLst>
              <a:ext uri="{FF2B5EF4-FFF2-40B4-BE49-F238E27FC236}">
                <a16:creationId xmlns:a16="http://schemas.microsoft.com/office/drawing/2014/main" id="{DAEFC33D-728B-4157-612D-5F46B0C9DCFA}"/>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672180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30_Statistics | Column-2">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9AFF890-A5A4-988B-DB61-693D1C0B5811}"/>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A327667C-2212-B51B-2C94-4D394F8C1842}"/>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6" name="Rounded Rectangle 5">
            <a:extLst>
              <a:ext uri="{FF2B5EF4-FFF2-40B4-BE49-F238E27FC236}">
                <a16:creationId xmlns:a16="http://schemas.microsoft.com/office/drawing/2014/main" id="{3345B043-D379-1DC5-94C6-1A49743D6D74}"/>
              </a:ext>
            </a:extLst>
          </p:cNvPr>
          <p:cNvSpPr/>
          <p:nvPr/>
        </p:nvSpPr>
        <p:spPr>
          <a:xfrm>
            <a:off x="4329349" y="603317"/>
            <a:ext cx="3492972" cy="5769204"/>
          </a:xfrm>
          <a:prstGeom prst="roundRect">
            <a:avLst>
              <a:gd name="adj" fmla="val 3715"/>
            </a:avLst>
          </a:pr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dirty="0">
              <a:solidFill>
                <a:schemeClr val="tx1"/>
              </a:solidFill>
              <a:latin typeface="Palatino" pitchFamily="2" charset="77"/>
            </a:endParaRPr>
          </a:p>
        </p:txBody>
      </p:sp>
      <p:sp>
        <p:nvSpPr>
          <p:cNvPr id="7" name="Rounded Rectangle 6">
            <a:extLst>
              <a:ext uri="{FF2B5EF4-FFF2-40B4-BE49-F238E27FC236}">
                <a16:creationId xmlns:a16="http://schemas.microsoft.com/office/drawing/2014/main" id="{59704E64-A5C5-687F-C4AE-51077C1E685A}"/>
              </a:ext>
            </a:extLst>
          </p:cNvPr>
          <p:cNvSpPr/>
          <p:nvPr/>
        </p:nvSpPr>
        <p:spPr>
          <a:xfrm>
            <a:off x="8323495" y="603317"/>
            <a:ext cx="3492972" cy="5769204"/>
          </a:xfrm>
          <a:prstGeom prst="roundRect">
            <a:avLst>
              <a:gd name="adj" fmla="val 3715"/>
            </a:avLst>
          </a:prstGeom>
          <a:noFill/>
          <a:ln w="15875">
            <a:solidFill>
              <a:schemeClr val="accent3"/>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dirty="0">
              <a:solidFill>
                <a:schemeClr val="tx1"/>
              </a:solidFill>
              <a:latin typeface="Palatino" pitchFamily="2" charset="77"/>
            </a:endParaRPr>
          </a:p>
        </p:txBody>
      </p:sp>
      <p:sp>
        <p:nvSpPr>
          <p:cNvPr id="8" name="Rounded Rectangle 7">
            <a:extLst>
              <a:ext uri="{FF2B5EF4-FFF2-40B4-BE49-F238E27FC236}">
                <a16:creationId xmlns:a16="http://schemas.microsoft.com/office/drawing/2014/main" id="{800C2B26-48D6-423D-C220-C33F5FD28750}"/>
              </a:ext>
            </a:extLst>
          </p:cNvPr>
          <p:cNvSpPr/>
          <p:nvPr/>
        </p:nvSpPr>
        <p:spPr>
          <a:xfrm>
            <a:off x="335202" y="603317"/>
            <a:ext cx="3492972" cy="5769204"/>
          </a:xfrm>
          <a:prstGeom prst="roundRect">
            <a:avLst>
              <a:gd name="adj" fmla="val 3715"/>
            </a:avLst>
          </a:prstGeom>
          <a:noFill/>
          <a:ln w="15875">
            <a:solidFill>
              <a:schemeClr val="accent5"/>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dirty="0">
              <a:solidFill>
                <a:schemeClr val="tx1"/>
              </a:solidFill>
              <a:latin typeface="Palatino" pitchFamily="2" charset="77"/>
            </a:endParaRPr>
          </a:p>
        </p:txBody>
      </p:sp>
      <p:sp>
        <p:nvSpPr>
          <p:cNvPr id="21" name="Text Placeholder 18">
            <a:extLst>
              <a:ext uri="{FF2B5EF4-FFF2-40B4-BE49-F238E27FC236}">
                <a16:creationId xmlns:a16="http://schemas.microsoft.com/office/drawing/2014/main" id="{2D31754A-E512-2DE4-BCF0-A3840B2AFF00}"/>
              </a:ext>
            </a:extLst>
          </p:cNvPr>
          <p:cNvSpPr>
            <a:spLocks noGrp="1"/>
          </p:cNvSpPr>
          <p:nvPr>
            <p:ph type="body" sz="quarter" idx="21" hasCustomPrompt="1"/>
          </p:nvPr>
        </p:nvSpPr>
        <p:spPr>
          <a:xfrm>
            <a:off x="461430" y="2880291"/>
            <a:ext cx="3229003" cy="881952"/>
          </a:xfrm>
        </p:spPr>
        <p:txBody>
          <a:bodyPr anchor="b">
            <a:noAutofit/>
          </a:bodyPr>
          <a:lstStyle>
            <a:lvl1pPr marL="0" indent="0" algn="l">
              <a:buNone/>
              <a:defRPr sz="5333" b="0" i="0">
                <a:solidFill>
                  <a:schemeClr val="accent5"/>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Enter Statistic</a:t>
            </a:r>
          </a:p>
        </p:txBody>
      </p:sp>
      <p:sp>
        <p:nvSpPr>
          <p:cNvPr id="22" name="Text Placeholder 38">
            <a:extLst>
              <a:ext uri="{FF2B5EF4-FFF2-40B4-BE49-F238E27FC236}">
                <a16:creationId xmlns:a16="http://schemas.microsoft.com/office/drawing/2014/main" id="{63DB6871-A594-9C94-65A1-2FEA629E81D8}"/>
              </a:ext>
            </a:extLst>
          </p:cNvPr>
          <p:cNvSpPr>
            <a:spLocks noGrp="1"/>
          </p:cNvSpPr>
          <p:nvPr>
            <p:ph type="body" sz="quarter" idx="14" hasCustomPrompt="1"/>
          </p:nvPr>
        </p:nvSpPr>
        <p:spPr>
          <a:xfrm>
            <a:off x="494489" y="3992720"/>
            <a:ext cx="3208267" cy="680769"/>
          </a:xfrm>
        </p:spPr>
        <p:txBody>
          <a:bodyPr anchor="b">
            <a:noAutofit/>
          </a:bodyPr>
          <a:lstStyle>
            <a:lvl1pPr marL="0" indent="0" algn="l">
              <a:lnSpc>
                <a:spcPct val="100000"/>
              </a:lnSpc>
              <a:buNone/>
              <a:defRPr sz="1733" b="1" i="0">
                <a:solidFill>
                  <a:schemeClr val="accent5"/>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subtitle.</a:t>
            </a:r>
          </a:p>
        </p:txBody>
      </p:sp>
      <p:sp>
        <p:nvSpPr>
          <p:cNvPr id="24" name="Text Placeholder 18">
            <a:extLst>
              <a:ext uri="{FF2B5EF4-FFF2-40B4-BE49-F238E27FC236}">
                <a16:creationId xmlns:a16="http://schemas.microsoft.com/office/drawing/2014/main" id="{F19F82FA-D244-75C6-D874-E51D21DCAF84}"/>
              </a:ext>
            </a:extLst>
          </p:cNvPr>
          <p:cNvSpPr>
            <a:spLocks noGrp="1"/>
          </p:cNvSpPr>
          <p:nvPr>
            <p:ph type="body" sz="quarter" idx="45" hasCustomPrompt="1"/>
          </p:nvPr>
        </p:nvSpPr>
        <p:spPr>
          <a:xfrm>
            <a:off x="4470209" y="2880291"/>
            <a:ext cx="3229003" cy="881952"/>
          </a:xfrm>
        </p:spPr>
        <p:txBody>
          <a:bodyPr anchor="b">
            <a:noAutofit/>
          </a:bodyPr>
          <a:lstStyle>
            <a:lvl1pPr marL="0" indent="0" algn="l">
              <a:buNone/>
              <a:defRPr sz="5333" b="0" i="0">
                <a:solidFill>
                  <a:schemeClr val="accent4"/>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Enter Statistic</a:t>
            </a:r>
          </a:p>
        </p:txBody>
      </p:sp>
      <p:sp>
        <p:nvSpPr>
          <p:cNvPr id="25" name="Text Placeholder 38">
            <a:extLst>
              <a:ext uri="{FF2B5EF4-FFF2-40B4-BE49-F238E27FC236}">
                <a16:creationId xmlns:a16="http://schemas.microsoft.com/office/drawing/2014/main" id="{B4DC0A1A-A75C-9E33-336D-333D1187FDCC}"/>
              </a:ext>
            </a:extLst>
          </p:cNvPr>
          <p:cNvSpPr>
            <a:spLocks noGrp="1"/>
          </p:cNvSpPr>
          <p:nvPr>
            <p:ph type="body" sz="quarter" idx="46" hasCustomPrompt="1"/>
          </p:nvPr>
        </p:nvSpPr>
        <p:spPr>
          <a:xfrm>
            <a:off x="4503268" y="3992720"/>
            <a:ext cx="3208267" cy="680769"/>
          </a:xfrm>
        </p:spPr>
        <p:txBody>
          <a:bodyPr anchor="b">
            <a:noAutofit/>
          </a:bodyPr>
          <a:lstStyle>
            <a:lvl1pPr marL="0" indent="0" algn="l">
              <a:lnSpc>
                <a:spcPct val="100000"/>
              </a:lnSpc>
              <a:buNone/>
              <a:defRPr sz="1733" b="1" i="0">
                <a:solidFill>
                  <a:schemeClr val="accent4"/>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subtitle.</a:t>
            </a:r>
          </a:p>
        </p:txBody>
      </p:sp>
      <p:sp>
        <p:nvSpPr>
          <p:cNvPr id="27" name="Text Placeholder 18">
            <a:extLst>
              <a:ext uri="{FF2B5EF4-FFF2-40B4-BE49-F238E27FC236}">
                <a16:creationId xmlns:a16="http://schemas.microsoft.com/office/drawing/2014/main" id="{06860703-9AFB-A2E4-B728-C3DB3FC2BA55}"/>
              </a:ext>
            </a:extLst>
          </p:cNvPr>
          <p:cNvSpPr>
            <a:spLocks noGrp="1"/>
          </p:cNvSpPr>
          <p:nvPr>
            <p:ph type="body" sz="quarter" idx="48" hasCustomPrompt="1"/>
          </p:nvPr>
        </p:nvSpPr>
        <p:spPr>
          <a:xfrm>
            <a:off x="8456185" y="2880291"/>
            <a:ext cx="3229003" cy="881952"/>
          </a:xfrm>
        </p:spPr>
        <p:txBody>
          <a:bodyPr anchor="b">
            <a:noAutofit/>
          </a:bodyPr>
          <a:lstStyle>
            <a:lvl1pPr marL="0" indent="0" algn="l">
              <a:buNone/>
              <a:defRPr sz="53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Enter Statistic</a:t>
            </a:r>
          </a:p>
        </p:txBody>
      </p:sp>
      <p:sp>
        <p:nvSpPr>
          <p:cNvPr id="28" name="Text Placeholder 38">
            <a:extLst>
              <a:ext uri="{FF2B5EF4-FFF2-40B4-BE49-F238E27FC236}">
                <a16:creationId xmlns:a16="http://schemas.microsoft.com/office/drawing/2014/main" id="{A843D680-F8C1-960B-FD77-3CD192F5E6DA}"/>
              </a:ext>
            </a:extLst>
          </p:cNvPr>
          <p:cNvSpPr>
            <a:spLocks noGrp="1"/>
          </p:cNvSpPr>
          <p:nvPr>
            <p:ph type="body" sz="quarter" idx="49" hasCustomPrompt="1"/>
          </p:nvPr>
        </p:nvSpPr>
        <p:spPr>
          <a:xfrm>
            <a:off x="8489244" y="3992720"/>
            <a:ext cx="3208267" cy="680769"/>
          </a:xfrm>
        </p:spPr>
        <p:txBody>
          <a:bodyPr anchor="b">
            <a:noAutofit/>
          </a:bodyPr>
          <a:lstStyle>
            <a:lvl1pPr marL="0" indent="0" algn="l">
              <a:lnSpc>
                <a:spcPct val="100000"/>
              </a:lnSpc>
              <a:buNone/>
              <a:defRPr sz="1733"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subtitle.</a:t>
            </a:r>
          </a:p>
        </p:txBody>
      </p:sp>
      <p:sp>
        <p:nvSpPr>
          <p:cNvPr id="2" name="Text Placeholder 6">
            <a:extLst>
              <a:ext uri="{FF2B5EF4-FFF2-40B4-BE49-F238E27FC236}">
                <a16:creationId xmlns:a16="http://schemas.microsoft.com/office/drawing/2014/main" id="{E954D817-7164-1F65-AEF4-CD30851FD62F}"/>
              </a:ext>
            </a:extLst>
          </p:cNvPr>
          <p:cNvSpPr>
            <a:spLocks noGrp="1"/>
          </p:cNvSpPr>
          <p:nvPr>
            <p:ph type="body" sz="quarter" idx="57" hasCustomPrompt="1"/>
          </p:nvPr>
        </p:nvSpPr>
        <p:spPr>
          <a:xfrm>
            <a:off x="489476" y="4683401"/>
            <a:ext cx="3213281" cy="1469468"/>
          </a:xfrm>
        </p:spPr>
        <p:txBody>
          <a:bodyPr>
            <a:noAutofit/>
          </a:bodyPr>
          <a:lstStyle>
            <a:lvl1pPr marL="0" indent="0">
              <a:buNone/>
              <a:defRPr sz="1600"/>
            </a:lvl1pPr>
            <a:lvl2pPr>
              <a:defRPr sz="1600"/>
            </a:lvl2pPr>
            <a:lvl3pPr>
              <a:defRPr sz="16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5" name="Text Placeholder 6">
            <a:extLst>
              <a:ext uri="{FF2B5EF4-FFF2-40B4-BE49-F238E27FC236}">
                <a16:creationId xmlns:a16="http://schemas.microsoft.com/office/drawing/2014/main" id="{3359A3DA-054E-9C22-C507-F7E4F6C05103}"/>
              </a:ext>
            </a:extLst>
          </p:cNvPr>
          <p:cNvSpPr>
            <a:spLocks noGrp="1"/>
          </p:cNvSpPr>
          <p:nvPr>
            <p:ph type="body" sz="quarter" idx="58" hasCustomPrompt="1"/>
          </p:nvPr>
        </p:nvSpPr>
        <p:spPr>
          <a:xfrm>
            <a:off x="4503269" y="4683401"/>
            <a:ext cx="3213281" cy="1469468"/>
          </a:xfrm>
        </p:spPr>
        <p:txBody>
          <a:bodyPr>
            <a:noAutofit/>
          </a:bodyPr>
          <a:lstStyle>
            <a:lvl1pPr marL="0" indent="0">
              <a:buNone/>
              <a:defRPr sz="1600"/>
            </a:lvl1pPr>
            <a:lvl2pPr>
              <a:defRPr sz="1600"/>
            </a:lvl2pPr>
            <a:lvl3pPr>
              <a:defRPr sz="16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9" name="Text Placeholder 6">
            <a:extLst>
              <a:ext uri="{FF2B5EF4-FFF2-40B4-BE49-F238E27FC236}">
                <a16:creationId xmlns:a16="http://schemas.microsoft.com/office/drawing/2014/main" id="{F8A87060-B5E3-A0E1-DB7D-4A6FE7F927DD}"/>
              </a:ext>
            </a:extLst>
          </p:cNvPr>
          <p:cNvSpPr>
            <a:spLocks noGrp="1"/>
          </p:cNvSpPr>
          <p:nvPr>
            <p:ph type="body" sz="quarter" idx="59" hasCustomPrompt="1"/>
          </p:nvPr>
        </p:nvSpPr>
        <p:spPr>
          <a:xfrm>
            <a:off x="8489245" y="4683401"/>
            <a:ext cx="3213281" cy="1469468"/>
          </a:xfrm>
        </p:spPr>
        <p:txBody>
          <a:bodyPr>
            <a:noAutofit/>
          </a:bodyPr>
          <a:lstStyle>
            <a:lvl1pPr marL="0" indent="0">
              <a:buNone/>
              <a:defRPr sz="1600"/>
            </a:lvl1pPr>
            <a:lvl2pPr>
              <a:defRPr sz="1600"/>
            </a:lvl2pPr>
            <a:lvl3pPr>
              <a:defRPr sz="16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10" name="Text Placeholder 46">
            <a:extLst>
              <a:ext uri="{FF2B5EF4-FFF2-40B4-BE49-F238E27FC236}">
                <a16:creationId xmlns:a16="http://schemas.microsoft.com/office/drawing/2014/main" id="{A42A3656-3087-EC84-E6E3-BC0DB48C560E}"/>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32986706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31_Call Out w/ Icons 4-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A2A0D4-09BF-E592-0A99-F31C9B6DF73E}"/>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0434465D-0AE8-EB3C-3BB8-4A518821DA4D}"/>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5" name="Rounded Rectangle 4">
            <a:extLst>
              <a:ext uri="{FF2B5EF4-FFF2-40B4-BE49-F238E27FC236}">
                <a16:creationId xmlns:a16="http://schemas.microsoft.com/office/drawing/2014/main" id="{F6D53FA2-05CA-2EAB-CBA6-76D0EDDF3EEA}"/>
              </a:ext>
            </a:extLst>
          </p:cNvPr>
          <p:cNvSpPr/>
          <p:nvPr/>
        </p:nvSpPr>
        <p:spPr>
          <a:xfrm rot="16200000">
            <a:off x="1715671" y="-1001706"/>
            <a:ext cx="2884640" cy="5586727"/>
          </a:xfrm>
          <a:prstGeom prst="roundRect">
            <a:avLst>
              <a:gd name="adj" fmla="val 50000"/>
            </a:avLst>
          </a:prstGeom>
          <a:noFill/>
          <a:ln w="15875">
            <a:solidFill>
              <a:schemeClr val="accent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dirty="0">
              <a:solidFill>
                <a:schemeClr val="tx1"/>
              </a:solidFill>
              <a:latin typeface="Palatino" pitchFamily="2" charset="77"/>
            </a:endParaRPr>
          </a:p>
        </p:txBody>
      </p:sp>
      <p:sp>
        <p:nvSpPr>
          <p:cNvPr id="6" name="Rounded Rectangle 5">
            <a:extLst>
              <a:ext uri="{FF2B5EF4-FFF2-40B4-BE49-F238E27FC236}">
                <a16:creationId xmlns:a16="http://schemas.microsoft.com/office/drawing/2014/main" id="{4D50F932-9561-216C-64DD-F1F23D5DC758}"/>
              </a:ext>
            </a:extLst>
          </p:cNvPr>
          <p:cNvSpPr/>
          <p:nvPr/>
        </p:nvSpPr>
        <p:spPr>
          <a:xfrm rot="16200000">
            <a:off x="1715671" y="2085391"/>
            <a:ext cx="2884640" cy="5586728"/>
          </a:xfrm>
          <a:prstGeom prst="roundRect">
            <a:avLst>
              <a:gd name="adj" fmla="val 50000"/>
            </a:avLst>
          </a:prstGeom>
          <a:noFill/>
          <a:ln w="15875">
            <a:solidFill>
              <a:schemeClr val="accent3"/>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dirty="0">
              <a:solidFill>
                <a:schemeClr val="tx1"/>
              </a:solidFill>
              <a:latin typeface="Palatino" pitchFamily="2" charset="77"/>
            </a:endParaRPr>
          </a:p>
        </p:txBody>
      </p:sp>
      <p:sp>
        <p:nvSpPr>
          <p:cNvPr id="7" name="Rounded Rectangle 6">
            <a:extLst>
              <a:ext uri="{FF2B5EF4-FFF2-40B4-BE49-F238E27FC236}">
                <a16:creationId xmlns:a16="http://schemas.microsoft.com/office/drawing/2014/main" id="{8AEF3B05-A4A6-FA20-B4E8-BBCA1735B7AD}"/>
              </a:ext>
            </a:extLst>
          </p:cNvPr>
          <p:cNvSpPr/>
          <p:nvPr/>
        </p:nvSpPr>
        <p:spPr>
          <a:xfrm rot="16200000">
            <a:off x="7591689" y="-1001705"/>
            <a:ext cx="2884640" cy="5586727"/>
          </a:xfrm>
          <a:prstGeom prst="roundRect">
            <a:avLst>
              <a:gd name="adj" fmla="val 50000"/>
            </a:avLst>
          </a:prstGeom>
          <a:noFill/>
          <a:ln w="15875">
            <a:solidFill>
              <a:schemeClr val="accent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dirty="0">
              <a:solidFill>
                <a:schemeClr val="tx1"/>
              </a:solidFill>
              <a:latin typeface="Palatino" pitchFamily="2" charset="77"/>
            </a:endParaRPr>
          </a:p>
        </p:txBody>
      </p:sp>
      <p:sp>
        <p:nvSpPr>
          <p:cNvPr id="8" name="Rounded Rectangle 7">
            <a:extLst>
              <a:ext uri="{FF2B5EF4-FFF2-40B4-BE49-F238E27FC236}">
                <a16:creationId xmlns:a16="http://schemas.microsoft.com/office/drawing/2014/main" id="{E27BF13D-74F8-DC76-0744-5AD5D0996C31}"/>
              </a:ext>
            </a:extLst>
          </p:cNvPr>
          <p:cNvSpPr/>
          <p:nvPr/>
        </p:nvSpPr>
        <p:spPr>
          <a:xfrm rot="16200000">
            <a:off x="7591689" y="2085391"/>
            <a:ext cx="2884640" cy="5586728"/>
          </a:xfrm>
          <a:prstGeom prst="roundRect">
            <a:avLst>
              <a:gd name="adj" fmla="val 50000"/>
            </a:avLst>
          </a:pr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dirty="0">
              <a:solidFill>
                <a:schemeClr val="tx1"/>
              </a:solidFill>
              <a:latin typeface="Palatino" pitchFamily="2" charset="77"/>
            </a:endParaRPr>
          </a:p>
        </p:txBody>
      </p:sp>
      <p:sp>
        <p:nvSpPr>
          <p:cNvPr id="22" name="Text Placeholder 38">
            <a:extLst>
              <a:ext uri="{FF2B5EF4-FFF2-40B4-BE49-F238E27FC236}">
                <a16:creationId xmlns:a16="http://schemas.microsoft.com/office/drawing/2014/main" id="{DF7B4CEB-728C-CAFB-B147-F78B6B0BDC4C}"/>
              </a:ext>
            </a:extLst>
          </p:cNvPr>
          <p:cNvSpPr>
            <a:spLocks noGrp="1"/>
          </p:cNvSpPr>
          <p:nvPr>
            <p:ph type="body" sz="quarter" idx="14" hasCustomPrompt="1"/>
          </p:nvPr>
        </p:nvSpPr>
        <p:spPr>
          <a:xfrm>
            <a:off x="1376556" y="2049589"/>
            <a:ext cx="3562077"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28" name="Text Placeholder 38">
            <a:extLst>
              <a:ext uri="{FF2B5EF4-FFF2-40B4-BE49-F238E27FC236}">
                <a16:creationId xmlns:a16="http://schemas.microsoft.com/office/drawing/2014/main" id="{46A136AE-9957-CB02-82C0-7240B0D087CF}"/>
              </a:ext>
            </a:extLst>
          </p:cNvPr>
          <p:cNvSpPr>
            <a:spLocks noGrp="1"/>
          </p:cNvSpPr>
          <p:nvPr>
            <p:ph type="body" sz="quarter" idx="52" hasCustomPrompt="1"/>
          </p:nvPr>
        </p:nvSpPr>
        <p:spPr>
          <a:xfrm>
            <a:off x="7253367" y="2049589"/>
            <a:ext cx="3562077"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34" name="Text Placeholder 38">
            <a:extLst>
              <a:ext uri="{FF2B5EF4-FFF2-40B4-BE49-F238E27FC236}">
                <a16:creationId xmlns:a16="http://schemas.microsoft.com/office/drawing/2014/main" id="{4CEB67D1-2DA6-9C97-6D0A-8BD8301CC159}"/>
              </a:ext>
            </a:extLst>
          </p:cNvPr>
          <p:cNvSpPr>
            <a:spLocks noGrp="1"/>
          </p:cNvSpPr>
          <p:nvPr>
            <p:ph type="body" sz="quarter" idx="54" hasCustomPrompt="1"/>
          </p:nvPr>
        </p:nvSpPr>
        <p:spPr>
          <a:xfrm>
            <a:off x="1376556" y="5154033"/>
            <a:ext cx="3562077"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36" name="Text Placeholder 38">
            <a:extLst>
              <a:ext uri="{FF2B5EF4-FFF2-40B4-BE49-F238E27FC236}">
                <a16:creationId xmlns:a16="http://schemas.microsoft.com/office/drawing/2014/main" id="{AA7339B4-504C-3351-68F4-9948A528D490}"/>
              </a:ext>
            </a:extLst>
          </p:cNvPr>
          <p:cNvSpPr>
            <a:spLocks noGrp="1"/>
          </p:cNvSpPr>
          <p:nvPr>
            <p:ph type="body" sz="quarter" idx="56" hasCustomPrompt="1"/>
          </p:nvPr>
        </p:nvSpPr>
        <p:spPr>
          <a:xfrm>
            <a:off x="7253367" y="5154033"/>
            <a:ext cx="3562077"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2" name="Text Placeholder 6">
            <a:extLst>
              <a:ext uri="{FF2B5EF4-FFF2-40B4-BE49-F238E27FC236}">
                <a16:creationId xmlns:a16="http://schemas.microsoft.com/office/drawing/2014/main" id="{538D68D4-D4C0-8322-8508-3789B530FBD0}"/>
              </a:ext>
            </a:extLst>
          </p:cNvPr>
          <p:cNvSpPr>
            <a:spLocks noGrp="1"/>
          </p:cNvSpPr>
          <p:nvPr>
            <p:ph type="body" sz="quarter" idx="59" hasCustomPrompt="1"/>
          </p:nvPr>
        </p:nvSpPr>
        <p:spPr>
          <a:xfrm>
            <a:off x="1376555" y="2389284"/>
            <a:ext cx="3562076"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9" name="Text Placeholder 6">
            <a:extLst>
              <a:ext uri="{FF2B5EF4-FFF2-40B4-BE49-F238E27FC236}">
                <a16:creationId xmlns:a16="http://schemas.microsoft.com/office/drawing/2014/main" id="{D0215E68-CC74-8C9B-A53D-0B7E80150C77}"/>
              </a:ext>
            </a:extLst>
          </p:cNvPr>
          <p:cNvSpPr>
            <a:spLocks noGrp="1"/>
          </p:cNvSpPr>
          <p:nvPr>
            <p:ph type="body" sz="quarter" idx="60" hasCustomPrompt="1"/>
          </p:nvPr>
        </p:nvSpPr>
        <p:spPr>
          <a:xfrm>
            <a:off x="7262041" y="2389284"/>
            <a:ext cx="3562076"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10" name="Text Placeholder 6">
            <a:extLst>
              <a:ext uri="{FF2B5EF4-FFF2-40B4-BE49-F238E27FC236}">
                <a16:creationId xmlns:a16="http://schemas.microsoft.com/office/drawing/2014/main" id="{719D7B0B-F737-F410-6ABE-29DBB134E24E}"/>
              </a:ext>
            </a:extLst>
          </p:cNvPr>
          <p:cNvSpPr>
            <a:spLocks noGrp="1"/>
          </p:cNvSpPr>
          <p:nvPr>
            <p:ph type="body" sz="quarter" idx="61" hasCustomPrompt="1"/>
          </p:nvPr>
        </p:nvSpPr>
        <p:spPr>
          <a:xfrm>
            <a:off x="1376555" y="5501713"/>
            <a:ext cx="3562076"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11" name="Text Placeholder 6">
            <a:extLst>
              <a:ext uri="{FF2B5EF4-FFF2-40B4-BE49-F238E27FC236}">
                <a16:creationId xmlns:a16="http://schemas.microsoft.com/office/drawing/2014/main" id="{6B5776EB-2D8D-1BE2-E039-C132198B522E}"/>
              </a:ext>
            </a:extLst>
          </p:cNvPr>
          <p:cNvSpPr>
            <a:spLocks noGrp="1"/>
          </p:cNvSpPr>
          <p:nvPr>
            <p:ph type="body" sz="quarter" idx="62" hasCustomPrompt="1"/>
          </p:nvPr>
        </p:nvSpPr>
        <p:spPr>
          <a:xfrm>
            <a:off x="7262041" y="5501713"/>
            <a:ext cx="3562076"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dirty="0"/>
              <a:t>Type here to enter text.</a:t>
            </a:r>
          </a:p>
          <a:p>
            <a:pPr lvl="1"/>
            <a:r>
              <a:rPr lang="en-US" dirty="0"/>
              <a:t>Second level</a:t>
            </a:r>
          </a:p>
        </p:txBody>
      </p:sp>
    </p:spTree>
    <p:extLst>
      <p:ext uri="{BB962C8B-B14F-4D97-AF65-F5344CB8AC3E}">
        <p14:creationId xmlns:p14="http://schemas.microsoft.com/office/powerpoint/2010/main" val="16186331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32_Call Out w/ Icons 6-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374242-51EA-84C2-9F60-87179A83F147}"/>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13842D80-5576-3B76-CAC5-2B8AB5967DEC}"/>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7" name="Rounded Rectangle 6">
            <a:extLst>
              <a:ext uri="{FF2B5EF4-FFF2-40B4-BE49-F238E27FC236}">
                <a16:creationId xmlns:a16="http://schemas.microsoft.com/office/drawing/2014/main" id="{A8C20167-8AEC-7F6D-5B2B-80BD6ED00AD5}"/>
              </a:ext>
            </a:extLst>
          </p:cNvPr>
          <p:cNvSpPr/>
          <p:nvPr/>
        </p:nvSpPr>
        <p:spPr>
          <a:xfrm>
            <a:off x="320299" y="299634"/>
            <a:ext cx="3771253" cy="2975673"/>
          </a:xfrm>
          <a:prstGeom prst="roundRect">
            <a:avLst>
              <a:gd name="adj" fmla="val 4437"/>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ounded Rectangle 7">
            <a:extLst>
              <a:ext uri="{FF2B5EF4-FFF2-40B4-BE49-F238E27FC236}">
                <a16:creationId xmlns:a16="http://schemas.microsoft.com/office/drawing/2014/main" id="{C69BB086-4B2E-24DE-3AC8-F616EBA832C8}"/>
              </a:ext>
            </a:extLst>
          </p:cNvPr>
          <p:cNvSpPr/>
          <p:nvPr/>
        </p:nvSpPr>
        <p:spPr>
          <a:xfrm>
            <a:off x="4210374" y="299634"/>
            <a:ext cx="3771253" cy="2975673"/>
          </a:xfrm>
          <a:prstGeom prst="roundRect">
            <a:avLst>
              <a:gd name="adj" fmla="val 4437"/>
            </a:avLst>
          </a:prstGeom>
          <a:no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ounded Rectangle 8">
            <a:extLst>
              <a:ext uri="{FF2B5EF4-FFF2-40B4-BE49-F238E27FC236}">
                <a16:creationId xmlns:a16="http://schemas.microsoft.com/office/drawing/2014/main" id="{EC73C5FD-9D80-D721-2723-3C08535F2760}"/>
              </a:ext>
            </a:extLst>
          </p:cNvPr>
          <p:cNvSpPr/>
          <p:nvPr/>
        </p:nvSpPr>
        <p:spPr>
          <a:xfrm>
            <a:off x="8100451" y="299634"/>
            <a:ext cx="3771253" cy="2975673"/>
          </a:xfrm>
          <a:prstGeom prst="roundRect">
            <a:avLst>
              <a:gd name="adj" fmla="val 4437"/>
            </a:avLst>
          </a:prstGeom>
          <a:noFill/>
          <a:ln w="158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ounded Rectangle 9">
            <a:extLst>
              <a:ext uri="{FF2B5EF4-FFF2-40B4-BE49-F238E27FC236}">
                <a16:creationId xmlns:a16="http://schemas.microsoft.com/office/drawing/2014/main" id="{F2D65EAD-5C23-D3FB-2E0F-021B08BEA1D5}"/>
              </a:ext>
            </a:extLst>
          </p:cNvPr>
          <p:cNvSpPr/>
          <p:nvPr/>
        </p:nvSpPr>
        <p:spPr>
          <a:xfrm>
            <a:off x="320299" y="3399294"/>
            <a:ext cx="3771253" cy="2975673"/>
          </a:xfrm>
          <a:prstGeom prst="roundRect">
            <a:avLst>
              <a:gd name="adj" fmla="val 4437"/>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ounded Rectangle 10">
            <a:extLst>
              <a:ext uri="{FF2B5EF4-FFF2-40B4-BE49-F238E27FC236}">
                <a16:creationId xmlns:a16="http://schemas.microsoft.com/office/drawing/2014/main" id="{847E8F44-5704-A89C-579F-A7BB401BD399}"/>
              </a:ext>
            </a:extLst>
          </p:cNvPr>
          <p:cNvSpPr/>
          <p:nvPr/>
        </p:nvSpPr>
        <p:spPr>
          <a:xfrm>
            <a:off x="4210374" y="3399294"/>
            <a:ext cx="3771253" cy="2975673"/>
          </a:xfrm>
          <a:prstGeom prst="roundRect">
            <a:avLst>
              <a:gd name="adj" fmla="val 4437"/>
            </a:avLst>
          </a:prstGeom>
          <a:noFill/>
          <a:ln w="158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ounded Rectangle 11">
            <a:extLst>
              <a:ext uri="{FF2B5EF4-FFF2-40B4-BE49-F238E27FC236}">
                <a16:creationId xmlns:a16="http://schemas.microsoft.com/office/drawing/2014/main" id="{FBC89447-FC95-9EB5-42D6-2E69D76EE9F3}"/>
              </a:ext>
            </a:extLst>
          </p:cNvPr>
          <p:cNvSpPr/>
          <p:nvPr/>
        </p:nvSpPr>
        <p:spPr>
          <a:xfrm>
            <a:off x="8100451" y="3399294"/>
            <a:ext cx="3771253" cy="2975673"/>
          </a:xfrm>
          <a:prstGeom prst="roundRect">
            <a:avLst>
              <a:gd name="adj" fmla="val 4437"/>
            </a:avLst>
          </a:prstGeom>
          <a:no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Text Placeholder 38">
            <a:extLst>
              <a:ext uri="{FF2B5EF4-FFF2-40B4-BE49-F238E27FC236}">
                <a16:creationId xmlns:a16="http://schemas.microsoft.com/office/drawing/2014/main" id="{1AEEBE46-FB15-0790-5057-8B26B501D404}"/>
              </a:ext>
            </a:extLst>
          </p:cNvPr>
          <p:cNvSpPr>
            <a:spLocks noGrp="1"/>
          </p:cNvSpPr>
          <p:nvPr>
            <p:ph type="body" sz="quarter" idx="14" hasCustomPrompt="1"/>
          </p:nvPr>
        </p:nvSpPr>
        <p:spPr>
          <a:xfrm>
            <a:off x="509391" y="2196900"/>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30" name="Text Placeholder 38">
            <a:extLst>
              <a:ext uri="{FF2B5EF4-FFF2-40B4-BE49-F238E27FC236}">
                <a16:creationId xmlns:a16="http://schemas.microsoft.com/office/drawing/2014/main" id="{BC845A9E-865D-DBD4-BAFD-94EDECE8EDD0}"/>
              </a:ext>
            </a:extLst>
          </p:cNvPr>
          <p:cNvSpPr>
            <a:spLocks noGrp="1"/>
          </p:cNvSpPr>
          <p:nvPr>
            <p:ph type="body" sz="quarter" idx="56" hasCustomPrompt="1"/>
          </p:nvPr>
        </p:nvSpPr>
        <p:spPr>
          <a:xfrm>
            <a:off x="509391" y="5312633"/>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32" name="Text Placeholder 38">
            <a:extLst>
              <a:ext uri="{FF2B5EF4-FFF2-40B4-BE49-F238E27FC236}">
                <a16:creationId xmlns:a16="http://schemas.microsoft.com/office/drawing/2014/main" id="{09939DBA-08DF-0485-0B5E-03179D8D934B}"/>
              </a:ext>
            </a:extLst>
          </p:cNvPr>
          <p:cNvSpPr>
            <a:spLocks noGrp="1"/>
          </p:cNvSpPr>
          <p:nvPr>
            <p:ph type="body" sz="quarter" idx="58" hasCustomPrompt="1"/>
          </p:nvPr>
        </p:nvSpPr>
        <p:spPr>
          <a:xfrm>
            <a:off x="4399466" y="2196900"/>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34" name="Text Placeholder 38">
            <a:extLst>
              <a:ext uri="{FF2B5EF4-FFF2-40B4-BE49-F238E27FC236}">
                <a16:creationId xmlns:a16="http://schemas.microsoft.com/office/drawing/2014/main" id="{CB90C1AC-E658-CF01-FA58-7B2AC55FC07C}"/>
              </a:ext>
            </a:extLst>
          </p:cNvPr>
          <p:cNvSpPr>
            <a:spLocks noGrp="1"/>
          </p:cNvSpPr>
          <p:nvPr>
            <p:ph type="body" sz="quarter" idx="60" hasCustomPrompt="1"/>
          </p:nvPr>
        </p:nvSpPr>
        <p:spPr>
          <a:xfrm>
            <a:off x="4399466" y="5312633"/>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36" name="Text Placeholder 38">
            <a:extLst>
              <a:ext uri="{FF2B5EF4-FFF2-40B4-BE49-F238E27FC236}">
                <a16:creationId xmlns:a16="http://schemas.microsoft.com/office/drawing/2014/main" id="{A0B8B78C-1DBE-04A1-6E33-A6C76DE8B643}"/>
              </a:ext>
            </a:extLst>
          </p:cNvPr>
          <p:cNvSpPr>
            <a:spLocks noGrp="1"/>
          </p:cNvSpPr>
          <p:nvPr>
            <p:ph type="body" sz="quarter" idx="62" hasCustomPrompt="1"/>
          </p:nvPr>
        </p:nvSpPr>
        <p:spPr>
          <a:xfrm>
            <a:off x="8289540" y="2196900"/>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38" name="Text Placeholder 38">
            <a:extLst>
              <a:ext uri="{FF2B5EF4-FFF2-40B4-BE49-F238E27FC236}">
                <a16:creationId xmlns:a16="http://schemas.microsoft.com/office/drawing/2014/main" id="{1BA26C01-6F8D-7F42-FE6B-F7EC45AB376C}"/>
              </a:ext>
            </a:extLst>
          </p:cNvPr>
          <p:cNvSpPr>
            <a:spLocks noGrp="1"/>
          </p:cNvSpPr>
          <p:nvPr>
            <p:ph type="body" sz="quarter" idx="64" hasCustomPrompt="1"/>
          </p:nvPr>
        </p:nvSpPr>
        <p:spPr>
          <a:xfrm>
            <a:off x="8289540" y="5312633"/>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2" name="Text Placeholder 6">
            <a:extLst>
              <a:ext uri="{FF2B5EF4-FFF2-40B4-BE49-F238E27FC236}">
                <a16:creationId xmlns:a16="http://schemas.microsoft.com/office/drawing/2014/main" id="{ABF7785D-D337-7D9C-19F5-FAE9C8125D07}"/>
              </a:ext>
            </a:extLst>
          </p:cNvPr>
          <p:cNvSpPr>
            <a:spLocks noGrp="1"/>
          </p:cNvSpPr>
          <p:nvPr>
            <p:ph type="body" sz="quarter" idx="65" hasCustomPrompt="1"/>
          </p:nvPr>
        </p:nvSpPr>
        <p:spPr>
          <a:xfrm>
            <a:off x="509392" y="2515423"/>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5" name="Text Placeholder 6">
            <a:extLst>
              <a:ext uri="{FF2B5EF4-FFF2-40B4-BE49-F238E27FC236}">
                <a16:creationId xmlns:a16="http://schemas.microsoft.com/office/drawing/2014/main" id="{7165483D-1ECB-0835-3057-CA873C0C7E10}"/>
              </a:ext>
            </a:extLst>
          </p:cNvPr>
          <p:cNvSpPr>
            <a:spLocks noGrp="1"/>
          </p:cNvSpPr>
          <p:nvPr>
            <p:ph type="body" sz="quarter" idx="66" hasCustomPrompt="1"/>
          </p:nvPr>
        </p:nvSpPr>
        <p:spPr>
          <a:xfrm>
            <a:off x="4399466" y="2515423"/>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6" name="Text Placeholder 6">
            <a:extLst>
              <a:ext uri="{FF2B5EF4-FFF2-40B4-BE49-F238E27FC236}">
                <a16:creationId xmlns:a16="http://schemas.microsoft.com/office/drawing/2014/main" id="{ACE0E238-8BD9-23C6-1943-7259C7B8D9CA}"/>
              </a:ext>
            </a:extLst>
          </p:cNvPr>
          <p:cNvSpPr>
            <a:spLocks noGrp="1"/>
          </p:cNvSpPr>
          <p:nvPr>
            <p:ph type="body" sz="quarter" idx="67" hasCustomPrompt="1"/>
          </p:nvPr>
        </p:nvSpPr>
        <p:spPr>
          <a:xfrm>
            <a:off x="8287938" y="2515423"/>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13" name="Text Placeholder 6">
            <a:extLst>
              <a:ext uri="{FF2B5EF4-FFF2-40B4-BE49-F238E27FC236}">
                <a16:creationId xmlns:a16="http://schemas.microsoft.com/office/drawing/2014/main" id="{AE0E4C7A-ED6F-7C6D-AC27-ABB660377CA4}"/>
              </a:ext>
            </a:extLst>
          </p:cNvPr>
          <p:cNvSpPr>
            <a:spLocks noGrp="1"/>
          </p:cNvSpPr>
          <p:nvPr>
            <p:ph type="body" sz="quarter" idx="68" hasCustomPrompt="1"/>
          </p:nvPr>
        </p:nvSpPr>
        <p:spPr>
          <a:xfrm>
            <a:off x="509392" y="5647676"/>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14" name="Text Placeholder 6">
            <a:extLst>
              <a:ext uri="{FF2B5EF4-FFF2-40B4-BE49-F238E27FC236}">
                <a16:creationId xmlns:a16="http://schemas.microsoft.com/office/drawing/2014/main" id="{F24CCABB-7DFD-656B-C0E8-16479BDF86F2}"/>
              </a:ext>
            </a:extLst>
          </p:cNvPr>
          <p:cNvSpPr>
            <a:spLocks noGrp="1"/>
          </p:cNvSpPr>
          <p:nvPr>
            <p:ph type="body" sz="quarter" idx="69" hasCustomPrompt="1"/>
          </p:nvPr>
        </p:nvSpPr>
        <p:spPr>
          <a:xfrm>
            <a:off x="4399466" y="5647676"/>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15" name="Text Placeholder 6">
            <a:extLst>
              <a:ext uri="{FF2B5EF4-FFF2-40B4-BE49-F238E27FC236}">
                <a16:creationId xmlns:a16="http://schemas.microsoft.com/office/drawing/2014/main" id="{DCF54378-5E1D-930D-2A58-A32EF48D9166}"/>
              </a:ext>
            </a:extLst>
          </p:cNvPr>
          <p:cNvSpPr>
            <a:spLocks noGrp="1"/>
          </p:cNvSpPr>
          <p:nvPr>
            <p:ph type="body" sz="quarter" idx="70" hasCustomPrompt="1"/>
          </p:nvPr>
        </p:nvSpPr>
        <p:spPr>
          <a:xfrm>
            <a:off x="8287938" y="5647676"/>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dirty="0"/>
              <a:t>Type here to enter text.</a:t>
            </a:r>
          </a:p>
          <a:p>
            <a:pPr lvl="1"/>
            <a:r>
              <a:rPr lang="en-US" dirty="0"/>
              <a:t>Second level</a:t>
            </a:r>
          </a:p>
        </p:txBody>
      </p:sp>
    </p:spTree>
    <p:extLst>
      <p:ext uri="{BB962C8B-B14F-4D97-AF65-F5344CB8AC3E}">
        <p14:creationId xmlns:p14="http://schemas.microsoft.com/office/powerpoint/2010/main" val="344607959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33_Call Out w/ Icons 8-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0016ED-D7BA-0AB1-5015-BABC1A110426}"/>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98662024-0431-7915-D7E1-2DE04C169FA2}"/>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5" name="Plaque 4">
            <a:extLst>
              <a:ext uri="{FF2B5EF4-FFF2-40B4-BE49-F238E27FC236}">
                <a16:creationId xmlns:a16="http://schemas.microsoft.com/office/drawing/2014/main" id="{3101B86C-8DED-F424-6472-B869A1C3A253}"/>
              </a:ext>
            </a:extLst>
          </p:cNvPr>
          <p:cNvSpPr/>
          <p:nvPr/>
        </p:nvSpPr>
        <p:spPr>
          <a:xfrm>
            <a:off x="388579" y="3526027"/>
            <a:ext cx="2575704" cy="2777428"/>
          </a:xfrm>
          <a:prstGeom prst="plaque">
            <a:avLst>
              <a:gd name="adj" fmla="val 6641"/>
            </a:avLst>
          </a:prstGeom>
          <a:solidFill>
            <a:srgbClr val="CCB2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dirty="0">
              <a:solidFill>
                <a:schemeClr val="accent1"/>
              </a:solidFill>
              <a:latin typeface="Palatino" pitchFamily="2" charset="77"/>
            </a:endParaRPr>
          </a:p>
        </p:txBody>
      </p:sp>
      <p:sp>
        <p:nvSpPr>
          <p:cNvPr id="6" name="Plaque 5">
            <a:extLst>
              <a:ext uri="{FF2B5EF4-FFF2-40B4-BE49-F238E27FC236}">
                <a16:creationId xmlns:a16="http://schemas.microsoft.com/office/drawing/2014/main" id="{D5E8565F-3000-5AAA-9497-93C857C43773}"/>
              </a:ext>
            </a:extLst>
          </p:cNvPr>
          <p:cNvSpPr/>
          <p:nvPr/>
        </p:nvSpPr>
        <p:spPr>
          <a:xfrm>
            <a:off x="3336231" y="3526027"/>
            <a:ext cx="2575704" cy="2777428"/>
          </a:xfrm>
          <a:prstGeom prst="plaque">
            <a:avLst>
              <a:gd name="adj" fmla="val 6641"/>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dirty="0">
              <a:solidFill>
                <a:schemeClr val="accent4"/>
              </a:solidFill>
              <a:latin typeface="Palatino" pitchFamily="2" charset="77"/>
            </a:endParaRPr>
          </a:p>
        </p:txBody>
      </p:sp>
      <p:sp>
        <p:nvSpPr>
          <p:cNvPr id="7" name="Plaque 6">
            <a:extLst>
              <a:ext uri="{FF2B5EF4-FFF2-40B4-BE49-F238E27FC236}">
                <a16:creationId xmlns:a16="http://schemas.microsoft.com/office/drawing/2014/main" id="{8C814A84-1CFE-444E-B5EE-2A8A29AABBC9}"/>
              </a:ext>
            </a:extLst>
          </p:cNvPr>
          <p:cNvSpPr/>
          <p:nvPr/>
        </p:nvSpPr>
        <p:spPr>
          <a:xfrm>
            <a:off x="6283883" y="3526027"/>
            <a:ext cx="2575704" cy="2777428"/>
          </a:xfrm>
          <a:prstGeom prst="plaque">
            <a:avLst>
              <a:gd name="adj" fmla="val 664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dirty="0">
              <a:solidFill>
                <a:schemeClr val="accent1"/>
              </a:solidFill>
              <a:latin typeface="Palatino" pitchFamily="2" charset="77"/>
            </a:endParaRPr>
          </a:p>
        </p:txBody>
      </p:sp>
      <p:sp>
        <p:nvSpPr>
          <p:cNvPr id="8" name="Plaque 7">
            <a:extLst>
              <a:ext uri="{FF2B5EF4-FFF2-40B4-BE49-F238E27FC236}">
                <a16:creationId xmlns:a16="http://schemas.microsoft.com/office/drawing/2014/main" id="{11119090-EE55-AEF3-DB6B-8E42BBA38810}"/>
              </a:ext>
            </a:extLst>
          </p:cNvPr>
          <p:cNvSpPr/>
          <p:nvPr/>
        </p:nvSpPr>
        <p:spPr>
          <a:xfrm>
            <a:off x="9231533" y="3526027"/>
            <a:ext cx="2575704" cy="2777428"/>
          </a:xfrm>
          <a:prstGeom prst="plaque">
            <a:avLst>
              <a:gd name="adj" fmla="val 664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dirty="0">
              <a:solidFill>
                <a:schemeClr val="accent2"/>
              </a:solidFill>
              <a:latin typeface="Palatino" pitchFamily="2" charset="77"/>
            </a:endParaRPr>
          </a:p>
        </p:txBody>
      </p:sp>
      <p:sp>
        <p:nvSpPr>
          <p:cNvPr id="9" name="Plaque 8">
            <a:extLst>
              <a:ext uri="{FF2B5EF4-FFF2-40B4-BE49-F238E27FC236}">
                <a16:creationId xmlns:a16="http://schemas.microsoft.com/office/drawing/2014/main" id="{54D43185-B885-011C-28D9-33AC6649F895}"/>
              </a:ext>
            </a:extLst>
          </p:cNvPr>
          <p:cNvSpPr/>
          <p:nvPr/>
        </p:nvSpPr>
        <p:spPr>
          <a:xfrm>
            <a:off x="388579" y="400371"/>
            <a:ext cx="2575704" cy="2777428"/>
          </a:xfrm>
          <a:prstGeom prst="plaque">
            <a:avLst>
              <a:gd name="adj" fmla="val 6641"/>
            </a:avLst>
          </a:prstGeom>
          <a:solidFill>
            <a:srgbClr val="03B5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dirty="0">
              <a:solidFill>
                <a:schemeClr val="accent1"/>
              </a:solidFill>
              <a:latin typeface="Palatino" pitchFamily="2" charset="77"/>
            </a:endParaRPr>
          </a:p>
        </p:txBody>
      </p:sp>
      <p:sp>
        <p:nvSpPr>
          <p:cNvPr id="10" name="Plaque 9">
            <a:extLst>
              <a:ext uri="{FF2B5EF4-FFF2-40B4-BE49-F238E27FC236}">
                <a16:creationId xmlns:a16="http://schemas.microsoft.com/office/drawing/2014/main" id="{6567E374-5C0C-6CFD-62A5-041912CB21FC}"/>
              </a:ext>
            </a:extLst>
          </p:cNvPr>
          <p:cNvSpPr/>
          <p:nvPr/>
        </p:nvSpPr>
        <p:spPr>
          <a:xfrm>
            <a:off x="3336231" y="400371"/>
            <a:ext cx="2575704" cy="2777428"/>
          </a:xfrm>
          <a:prstGeom prst="plaque">
            <a:avLst>
              <a:gd name="adj" fmla="val 664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dirty="0">
              <a:solidFill>
                <a:schemeClr val="accent1"/>
              </a:solidFill>
              <a:latin typeface="Palatino" pitchFamily="2" charset="77"/>
            </a:endParaRPr>
          </a:p>
        </p:txBody>
      </p:sp>
      <p:sp>
        <p:nvSpPr>
          <p:cNvPr id="11" name="Plaque 10">
            <a:extLst>
              <a:ext uri="{FF2B5EF4-FFF2-40B4-BE49-F238E27FC236}">
                <a16:creationId xmlns:a16="http://schemas.microsoft.com/office/drawing/2014/main" id="{22F7EA68-18C4-6187-893B-C47F5D3A4721}"/>
              </a:ext>
            </a:extLst>
          </p:cNvPr>
          <p:cNvSpPr/>
          <p:nvPr/>
        </p:nvSpPr>
        <p:spPr>
          <a:xfrm>
            <a:off x="6283883" y="400371"/>
            <a:ext cx="2575704" cy="2777428"/>
          </a:xfrm>
          <a:prstGeom prst="plaque">
            <a:avLst>
              <a:gd name="adj" fmla="val 6641"/>
            </a:avLst>
          </a:prstGeom>
          <a:solidFill>
            <a:srgbClr val="F8BF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dirty="0">
              <a:solidFill>
                <a:schemeClr val="accent1"/>
              </a:solidFill>
              <a:latin typeface="Palatino" pitchFamily="2" charset="77"/>
            </a:endParaRPr>
          </a:p>
        </p:txBody>
      </p:sp>
      <p:sp>
        <p:nvSpPr>
          <p:cNvPr id="12" name="Plaque 11">
            <a:extLst>
              <a:ext uri="{FF2B5EF4-FFF2-40B4-BE49-F238E27FC236}">
                <a16:creationId xmlns:a16="http://schemas.microsoft.com/office/drawing/2014/main" id="{02F3B067-AF72-4E07-9088-8D33DF345F03}"/>
              </a:ext>
            </a:extLst>
          </p:cNvPr>
          <p:cNvSpPr/>
          <p:nvPr/>
        </p:nvSpPr>
        <p:spPr>
          <a:xfrm>
            <a:off x="9231533" y="400371"/>
            <a:ext cx="2575704" cy="2777428"/>
          </a:xfrm>
          <a:prstGeom prst="plaque">
            <a:avLst>
              <a:gd name="adj" fmla="val 6641"/>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dirty="0">
              <a:solidFill>
                <a:schemeClr val="accent1"/>
              </a:solidFill>
              <a:latin typeface="Palatino" pitchFamily="2" charset="77"/>
            </a:endParaRPr>
          </a:p>
        </p:txBody>
      </p:sp>
      <p:sp>
        <p:nvSpPr>
          <p:cNvPr id="14" name="Text Placeholder 38">
            <a:extLst>
              <a:ext uri="{FF2B5EF4-FFF2-40B4-BE49-F238E27FC236}">
                <a16:creationId xmlns:a16="http://schemas.microsoft.com/office/drawing/2014/main" id="{77E30CD2-3A13-8CB7-CBC3-01C30900DA37}"/>
              </a:ext>
            </a:extLst>
          </p:cNvPr>
          <p:cNvSpPr>
            <a:spLocks noGrp="1"/>
          </p:cNvSpPr>
          <p:nvPr>
            <p:ph type="body" sz="quarter" idx="14" hasCustomPrompt="1"/>
          </p:nvPr>
        </p:nvSpPr>
        <p:spPr>
          <a:xfrm>
            <a:off x="528165" y="2110546"/>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Enter Title Here</a:t>
            </a:r>
          </a:p>
        </p:txBody>
      </p:sp>
      <p:sp>
        <p:nvSpPr>
          <p:cNvPr id="16" name="Text Placeholder 38">
            <a:extLst>
              <a:ext uri="{FF2B5EF4-FFF2-40B4-BE49-F238E27FC236}">
                <a16:creationId xmlns:a16="http://schemas.microsoft.com/office/drawing/2014/main" id="{F09BF16F-5661-9947-1AEB-C788545CA023}"/>
              </a:ext>
            </a:extLst>
          </p:cNvPr>
          <p:cNvSpPr>
            <a:spLocks noGrp="1"/>
          </p:cNvSpPr>
          <p:nvPr>
            <p:ph type="body" sz="quarter" idx="56" hasCustomPrompt="1"/>
          </p:nvPr>
        </p:nvSpPr>
        <p:spPr>
          <a:xfrm>
            <a:off x="3473132" y="2110546"/>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Enter Title Here</a:t>
            </a:r>
          </a:p>
        </p:txBody>
      </p:sp>
      <p:sp>
        <p:nvSpPr>
          <p:cNvPr id="18" name="Text Placeholder 38">
            <a:extLst>
              <a:ext uri="{FF2B5EF4-FFF2-40B4-BE49-F238E27FC236}">
                <a16:creationId xmlns:a16="http://schemas.microsoft.com/office/drawing/2014/main" id="{DD7DBAFA-1E15-A032-4EC5-033CAAE585C1}"/>
              </a:ext>
            </a:extLst>
          </p:cNvPr>
          <p:cNvSpPr>
            <a:spLocks noGrp="1"/>
          </p:cNvSpPr>
          <p:nvPr>
            <p:ph type="body" sz="quarter" idx="58" hasCustomPrompt="1"/>
          </p:nvPr>
        </p:nvSpPr>
        <p:spPr>
          <a:xfrm>
            <a:off x="6419533" y="2110546"/>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Enter Title Here</a:t>
            </a:r>
          </a:p>
        </p:txBody>
      </p:sp>
      <p:sp>
        <p:nvSpPr>
          <p:cNvPr id="20" name="Text Placeholder 38">
            <a:extLst>
              <a:ext uri="{FF2B5EF4-FFF2-40B4-BE49-F238E27FC236}">
                <a16:creationId xmlns:a16="http://schemas.microsoft.com/office/drawing/2014/main" id="{6B57D940-77F3-0246-34F4-93A094F62D53}"/>
              </a:ext>
            </a:extLst>
          </p:cNvPr>
          <p:cNvSpPr>
            <a:spLocks noGrp="1"/>
          </p:cNvSpPr>
          <p:nvPr>
            <p:ph type="body" sz="quarter" idx="60" hasCustomPrompt="1"/>
          </p:nvPr>
        </p:nvSpPr>
        <p:spPr>
          <a:xfrm>
            <a:off x="9367304" y="2110546"/>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Enter Title Here</a:t>
            </a:r>
          </a:p>
        </p:txBody>
      </p:sp>
      <p:sp>
        <p:nvSpPr>
          <p:cNvPr id="22" name="Text Placeholder 38">
            <a:extLst>
              <a:ext uri="{FF2B5EF4-FFF2-40B4-BE49-F238E27FC236}">
                <a16:creationId xmlns:a16="http://schemas.microsoft.com/office/drawing/2014/main" id="{B44A52CA-1AF0-1111-3EFD-8A3AA61EF973}"/>
              </a:ext>
            </a:extLst>
          </p:cNvPr>
          <p:cNvSpPr>
            <a:spLocks noGrp="1"/>
          </p:cNvSpPr>
          <p:nvPr>
            <p:ph type="body" sz="quarter" idx="62" hasCustomPrompt="1"/>
          </p:nvPr>
        </p:nvSpPr>
        <p:spPr>
          <a:xfrm>
            <a:off x="528165" y="5248858"/>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Enter Title Here</a:t>
            </a:r>
          </a:p>
        </p:txBody>
      </p:sp>
      <p:sp>
        <p:nvSpPr>
          <p:cNvPr id="24" name="Text Placeholder 38">
            <a:extLst>
              <a:ext uri="{FF2B5EF4-FFF2-40B4-BE49-F238E27FC236}">
                <a16:creationId xmlns:a16="http://schemas.microsoft.com/office/drawing/2014/main" id="{EDBC0FB6-34BA-D4E8-A0A1-6C31724D574A}"/>
              </a:ext>
            </a:extLst>
          </p:cNvPr>
          <p:cNvSpPr>
            <a:spLocks noGrp="1"/>
          </p:cNvSpPr>
          <p:nvPr>
            <p:ph type="body" sz="quarter" idx="64" hasCustomPrompt="1"/>
          </p:nvPr>
        </p:nvSpPr>
        <p:spPr>
          <a:xfrm>
            <a:off x="3473132" y="5248858"/>
            <a:ext cx="2296531" cy="347401"/>
          </a:xfrm>
        </p:spPr>
        <p:txBody>
          <a:bodyPr anchor="b">
            <a:noAutofit/>
          </a:bodyPr>
          <a:lstStyle>
            <a:lvl1pPr marL="0" indent="0" algn="ctr">
              <a:lnSpc>
                <a:spcPct val="100000"/>
              </a:lnSpc>
              <a:buNone/>
              <a:defRPr sz="1467" b="1" i="0">
                <a:solidFill>
                  <a:schemeClr val="bg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Enter Title Here</a:t>
            </a:r>
          </a:p>
        </p:txBody>
      </p:sp>
      <p:sp>
        <p:nvSpPr>
          <p:cNvPr id="26" name="Text Placeholder 38">
            <a:extLst>
              <a:ext uri="{FF2B5EF4-FFF2-40B4-BE49-F238E27FC236}">
                <a16:creationId xmlns:a16="http://schemas.microsoft.com/office/drawing/2014/main" id="{824304D0-AB83-E57A-9004-294A2EC4B9C9}"/>
              </a:ext>
            </a:extLst>
          </p:cNvPr>
          <p:cNvSpPr>
            <a:spLocks noGrp="1"/>
          </p:cNvSpPr>
          <p:nvPr>
            <p:ph type="body" sz="quarter" idx="66" hasCustomPrompt="1"/>
          </p:nvPr>
        </p:nvSpPr>
        <p:spPr>
          <a:xfrm>
            <a:off x="6419533" y="5248858"/>
            <a:ext cx="2296531" cy="347401"/>
          </a:xfrm>
        </p:spPr>
        <p:txBody>
          <a:bodyPr anchor="b">
            <a:noAutofit/>
          </a:bodyPr>
          <a:lstStyle>
            <a:lvl1pPr marL="0" indent="0" algn="ctr">
              <a:lnSpc>
                <a:spcPct val="100000"/>
              </a:lnSpc>
              <a:buNone/>
              <a:defRPr sz="1467" b="1" i="0">
                <a:solidFill>
                  <a:schemeClr val="bg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Enter Title Here</a:t>
            </a:r>
          </a:p>
        </p:txBody>
      </p:sp>
      <p:sp>
        <p:nvSpPr>
          <p:cNvPr id="28" name="Text Placeholder 38">
            <a:extLst>
              <a:ext uri="{FF2B5EF4-FFF2-40B4-BE49-F238E27FC236}">
                <a16:creationId xmlns:a16="http://schemas.microsoft.com/office/drawing/2014/main" id="{17026E3A-B445-D3D9-8C2F-A612B0DD9FC1}"/>
              </a:ext>
            </a:extLst>
          </p:cNvPr>
          <p:cNvSpPr>
            <a:spLocks noGrp="1"/>
          </p:cNvSpPr>
          <p:nvPr>
            <p:ph type="body" sz="quarter" idx="68" hasCustomPrompt="1"/>
          </p:nvPr>
        </p:nvSpPr>
        <p:spPr>
          <a:xfrm>
            <a:off x="9367304" y="5248858"/>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Enter Title Here</a:t>
            </a:r>
          </a:p>
        </p:txBody>
      </p:sp>
      <p:sp>
        <p:nvSpPr>
          <p:cNvPr id="2" name="Text Placeholder 6">
            <a:extLst>
              <a:ext uri="{FF2B5EF4-FFF2-40B4-BE49-F238E27FC236}">
                <a16:creationId xmlns:a16="http://schemas.microsoft.com/office/drawing/2014/main" id="{AD0271E6-580B-F286-6FC4-9BADCDB12D8E}"/>
              </a:ext>
            </a:extLst>
          </p:cNvPr>
          <p:cNvSpPr>
            <a:spLocks noGrp="1"/>
          </p:cNvSpPr>
          <p:nvPr>
            <p:ph type="body" sz="quarter" idx="69" hasCustomPrompt="1"/>
          </p:nvPr>
        </p:nvSpPr>
        <p:spPr>
          <a:xfrm>
            <a:off x="528165" y="2429120"/>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29" name="Text Placeholder 6">
            <a:extLst>
              <a:ext uri="{FF2B5EF4-FFF2-40B4-BE49-F238E27FC236}">
                <a16:creationId xmlns:a16="http://schemas.microsoft.com/office/drawing/2014/main" id="{8A348F54-05DB-06A5-5474-26130A9B49D5}"/>
              </a:ext>
            </a:extLst>
          </p:cNvPr>
          <p:cNvSpPr>
            <a:spLocks noGrp="1"/>
          </p:cNvSpPr>
          <p:nvPr>
            <p:ph type="body" sz="quarter" idx="70" hasCustomPrompt="1"/>
          </p:nvPr>
        </p:nvSpPr>
        <p:spPr>
          <a:xfrm>
            <a:off x="3473132" y="2429120"/>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30" name="Text Placeholder 6">
            <a:extLst>
              <a:ext uri="{FF2B5EF4-FFF2-40B4-BE49-F238E27FC236}">
                <a16:creationId xmlns:a16="http://schemas.microsoft.com/office/drawing/2014/main" id="{BC64DC97-3306-FC23-BF23-5B41AABFABE9}"/>
              </a:ext>
            </a:extLst>
          </p:cNvPr>
          <p:cNvSpPr>
            <a:spLocks noGrp="1"/>
          </p:cNvSpPr>
          <p:nvPr>
            <p:ph type="body" sz="quarter" idx="71" hasCustomPrompt="1"/>
          </p:nvPr>
        </p:nvSpPr>
        <p:spPr>
          <a:xfrm>
            <a:off x="6419533" y="2429120"/>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31" name="Text Placeholder 6">
            <a:extLst>
              <a:ext uri="{FF2B5EF4-FFF2-40B4-BE49-F238E27FC236}">
                <a16:creationId xmlns:a16="http://schemas.microsoft.com/office/drawing/2014/main" id="{FBDA42E5-FA01-1528-D1B9-F86039AC9CE6}"/>
              </a:ext>
            </a:extLst>
          </p:cNvPr>
          <p:cNvSpPr>
            <a:spLocks noGrp="1"/>
          </p:cNvSpPr>
          <p:nvPr>
            <p:ph type="body" sz="quarter" idx="72" hasCustomPrompt="1"/>
          </p:nvPr>
        </p:nvSpPr>
        <p:spPr>
          <a:xfrm>
            <a:off x="9367304" y="2429120"/>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32" name="Text Placeholder 6">
            <a:extLst>
              <a:ext uri="{FF2B5EF4-FFF2-40B4-BE49-F238E27FC236}">
                <a16:creationId xmlns:a16="http://schemas.microsoft.com/office/drawing/2014/main" id="{F7F0709D-6A05-4000-2AD6-9CFD4C774BBB}"/>
              </a:ext>
            </a:extLst>
          </p:cNvPr>
          <p:cNvSpPr>
            <a:spLocks noGrp="1"/>
          </p:cNvSpPr>
          <p:nvPr>
            <p:ph type="body" sz="quarter" idx="73" hasCustomPrompt="1"/>
          </p:nvPr>
        </p:nvSpPr>
        <p:spPr>
          <a:xfrm>
            <a:off x="528165" y="5586347"/>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33" name="Text Placeholder 6">
            <a:extLst>
              <a:ext uri="{FF2B5EF4-FFF2-40B4-BE49-F238E27FC236}">
                <a16:creationId xmlns:a16="http://schemas.microsoft.com/office/drawing/2014/main" id="{419A502D-EE54-9C24-976A-3B549D6AB579}"/>
              </a:ext>
            </a:extLst>
          </p:cNvPr>
          <p:cNvSpPr>
            <a:spLocks noGrp="1"/>
          </p:cNvSpPr>
          <p:nvPr>
            <p:ph type="body" sz="quarter" idx="74" hasCustomPrompt="1"/>
          </p:nvPr>
        </p:nvSpPr>
        <p:spPr>
          <a:xfrm>
            <a:off x="3473132" y="5586347"/>
            <a:ext cx="2296531" cy="489963"/>
          </a:xfrm>
        </p:spPr>
        <p:txBody>
          <a:bodyPr>
            <a:noAutofit/>
          </a:bodyPr>
          <a:lstStyle>
            <a:lvl1pPr marL="0" indent="0" algn="ctr">
              <a:buNone/>
              <a:defRPr sz="1267">
                <a:solidFill>
                  <a:schemeClr val="bg1"/>
                </a:solidFill>
              </a:defRPr>
            </a:lvl1pPr>
            <a:lvl2pPr algn="ctr">
              <a:defRPr sz="1267">
                <a:solidFill>
                  <a:schemeClr val="bg1"/>
                </a:solidFill>
              </a:defRPr>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34" name="Text Placeholder 6">
            <a:extLst>
              <a:ext uri="{FF2B5EF4-FFF2-40B4-BE49-F238E27FC236}">
                <a16:creationId xmlns:a16="http://schemas.microsoft.com/office/drawing/2014/main" id="{F24E36D5-B3F6-EEAB-188F-1DB8FDE8DBA5}"/>
              </a:ext>
            </a:extLst>
          </p:cNvPr>
          <p:cNvSpPr>
            <a:spLocks noGrp="1"/>
          </p:cNvSpPr>
          <p:nvPr>
            <p:ph type="body" sz="quarter" idx="75" hasCustomPrompt="1"/>
          </p:nvPr>
        </p:nvSpPr>
        <p:spPr>
          <a:xfrm>
            <a:off x="6419533" y="5586347"/>
            <a:ext cx="2296531" cy="489963"/>
          </a:xfrm>
        </p:spPr>
        <p:txBody>
          <a:bodyPr>
            <a:noAutofit/>
          </a:bodyPr>
          <a:lstStyle>
            <a:lvl1pPr marL="0" indent="0" algn="ctr">
              <a:buNone/>
              <a:defRPr sz="1267">
                <a:solidFill>
                  <a:schemeClr val="bg1"/>
                </a:solidFill>
              </a:defRPr>
            </a:lvl1pPr>
            <a:lvl2pPr algn="ctr">
              <a:defRPr sz="1267">
                <a:solidFill>
                  <a:schemeClr val="bg1"/>
                </a:solidFill>
              </a:defRPr>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35" name="Text Placeholder 6">
            <a:extLst>
              <a:ext uri="{FF2B5EF4-FFF2-40B4-BE49-F238E27FC236}">
                <a16:creationId xmlns:a16="http://schemas.microsoft.com/office/drawing/2014/main" id="{E131670E-871D-AD42-561B-8EA3071D8E53}"/>
              </a:ext>
            </a:extLst>
          </p:cNvPr>
          <p:cNvSpPr>
            <a:spLocks noGrp="1"/>
          </p:cNvSpPr>
          <p:nvPr>
            <p:ph type="body" sz="quarter" idx="76" hasCustomPrompt="1"/>
          </p:nvPr>
        </p:nvSpPr>
        <p:spPr>
          <a:xfrm>
            <a:off x="9367304" y="5586347"/>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dirty="0"/>
              <a:t>Type here to enter text.</a:t>
            </a:r>
          </a:p>
          <a:p>
            <a:pPr lvl="1"/>
            <a:r>
              <a:rPr lang="en-US" dirty="0"/>
              <a:t>Second level</a:t>
            </a:r>
          </a:p>
        </p:txBody>
      </p:sp>
    </p:spTree>
    <p:extLst>
      <p:ext uri="{BB962C8B-B14F-4D97-AF65-F5344CB8AC3E}">
        <p14:creationId xmlns:p14="http://schemas.microsoft.com/office/powerpoint/2010/main" val="40423193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34_Call Out w/ Icons">
    <p:bg>
      <p:bgPr>
        <a:solidFill>
          <a:schemeClr val="accent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CC68DB-1C77-B88F-DD0D-81CAC8817688}"/>
              </a:ext>
            </a:extLst>
          </p:cNvPr>
          <p:cNvSpPr>
            <a:spLocks noGrp="1"/>
          </p:cNvSpPr>
          <p:nvPr>
            <p:ph type="sldNum" sz="quarter" idx="10"/>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2433ECFE-4D17-C176-EDB0-F2320CA3E089}"/>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endParaRPr lang="en-US" dirty="0"/>
          </a:p>
        </p:txBody>
      </p:sp>
      <p:sp>
        <p:nvSpPr>
          <p:cNvPr id="14" name="Text Placeholder 18">
            <a:extLst>
              <a:ext uri="{FF2B5EF4-FFF2-40B4-BE49-F238E27FC236}">
                <a16:creationId xmlns:a16="http://schemas.microsoft.com/office/drawing/2014/main" id="{8A87F7AD-D55D-1FBC-08BA-D6481DC76AA8}"/>
              </a:ext>
            </a:extLst>
          </p:cNvPr>
          <p:cNvSpPr>
            <a:spLocks noGrp="1"/>
          </p:cNvSpPr>
          <p:nvPr>
            <p:ph type="body" sz="quarter" idx="21" hasCustomPrompt="1"/>
          </p:nvPr>
        </p:nvSpPr>
        <p:spPr>
          <a:xfrm>
            <a:off x="251175" y="885530"/>
            <a:ext cx="7104567" cy="1868959"/>
          </a:xfrm>
        </p:spPr>
        <p:txBody>
          <a:bodyPr anchor="t">
            <a:noAutofit/>
          </a:bodyPr>
          <a:lstStyle>
            <a:lvl1pPr marL="0" indent="0" algn="l">
              <a:buNone/>
              <a:defRPr sz="37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statement text.</a:t>
            </a:r>
          </a:p>
        </p:txBody>
      </p:sp>
      <p:sp>
        <p:nvSpPr>
          <p:cNvPr id="17" name="Text Placeholder 38">
            <a:extLst>
              <a:ext uri="{FF2B5EF4-FFF2-40B4-BE49-F238E27FC236}">
                <a16:creationId xmlns:a16="http://schemas.microsoft.com/office/drawing/2014/main" id="{11D14E36-3795-A04E-57FF-FEFD79AD0250}"/>
              </a:ext>
            </a:extLst>
          </p:cNvPr>
          <p:cNvSpPr>
            <a:spLocks noGrp="1"/>
          </p:cNvSpPr>
          <p:nvPr>
            <p:ph type="body" sz="quarter" idx="14" hasCustomPrompt="1"/>
          </p:nvPr>
        </p:nvSpPr>
        <p:spPr>
          <a:xfrm>
            <a:off x="239887" y="4266004"/>
            <a:ext cx="3158069" cy="680769"/>
          </a:xfrm>
        </p:spPr>
        <p:txBody>
          <a:bodyPr anchor="b">
            <a:noAutofit/>
          </a:bodyPr>
          <a:lstStyle>
            <a:lvl1pPr marL="0" indent="0" algn="l">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21" name="Text Placeholder 38">
            <a:extLst>
              <a:ext uri="{FF2B5EF4-FFF2-40B4-BE49-F238E27FC236}">
                <a16:creationId xmlns:a16="http://schemas.microsoft.com/office/drawing/2014/main" id="{9963CFA5-4ABA-345A-9D7D-2570EEB908A2}"/>
              </a:ext>
            </a:extLst>
          </p:cNvPr>
          <p:cNvSpPr>
            <a:spLocks noGrp="1"/>
          </p:cNvSpPr>
          <p:nvPr>
            <p:ph type="body" sz="quarter" idx="49" hasCustomPrompt="1"/>
          </p:nvPr>
        </p:nvSpPr>
        <p:spPr>
          <a:xfrm>
            <a:off x="4197672" y="4266004"/>
            <a:ext cx="3158069" cy="680769"/>
          </a:xfrm>
        </p:spPr>
        <p:txBody>
          <a:bodyPr anchor="b">
            <a:noAutofit/>
          </a:bodyPr>
          <a:lstStyle>
            <a:lvl1pPr marL="0" indent="0" algn="l">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25" name="Text Placeholder 38">
            <a:extLst>
              <a:ext uri="{FF2B5EF4-FFF2-40B4-BE49-F238E27FC236}">
                <a16:creationId xmlns:a16="http://schemas.microsoft.com/office/drawing/2014/main" id="{59083376-3ACB-E7F5-C371-F33A944B2348}"/>
              </a:ext>
            </a:extLst>
          </p:cNvPr>
          <p:cNvSpPr>
            <a:spLocks noGrp="1"/>
          </p:cNvSpPr>
          <p:nvPr>
            <p:ph type="body" sz="quarter" idx="51" hasCustomPrompt="1"/>
          </p:nvPr>
        </p:nvSpPr>
        <p:spPr>
          <a:xfrm>
            <a:off x="8167012" y="4266004"/>
            <a:ext cx="3158069" cy="680769"/>
          </a:xfrm>
        </p:spPr>
        <p:txBody>
          <a:bodyPr anchor="b">
            <a:noAutofit/>
          </a:bodyPr>
          <a:lstStyle>
            <a:lvl1pPr marL="0" indent="0" algn="l">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2" name="Text Placeholder 6">
            <a:extLst>
              <a:ext uri="{FF2B5EF4-FFF2-40B4-BE49-F238E27FC236}">
                <a16:creationId xmlns:a16="http://schemas.microsoft.com/office/drawing/2014/main" id="{3954EAB0-57AA-0F8E-0AD4-7FA7B4F3CA8A}"/>
              </a:ext>
            </a:extLst>
          </p:cNvPr>
          <p:cNvSpPr>
            <a:spLocks noGrp="1"/>
          </p:cNvSpPr>
          <p:nvPr>
            <p:ph type="body" sz="quarter" idx="69" hasCustomPrompt="1"/>
          </p:nvPr>
        </p:nvSpPr>
        <p:spPr>
          <a:xfrm>
            <a:off x="239887" y="4975757"/>
            <a:ext cx="3158069" cy="1254977"/>
          </a:xfrm>
        </p:spPr>
        <p:txBody>
          <a:bodyPr>
            <a:noAutofit/>
          </a:bodyPr>
          <a:lstStyle>
            <a:lvl1pPr marL="0" indent="0" algn="l">
              <a:buNone/>
              <a:defRPr sz="1400">
                <a:solidFill>
                  <a:schemeClr val="tx1"/>
                </a:solidFill>
              </a:defRPr>
            </a:lvl1pPr>
            <a:lvl2pPr algn="l">
              <a:defRPr sz="1400">
                <a:solidFill>
                  <a:schemeClr val="tx1"/>
                </a:solidFill>
              </a:defRPr>
            </a:lvl2pPr>
            <a:lvl3pPr>
              <a:defRPr sz="1467">
                <a:solidFill>
                  <a:schemeClr val="bg1"/>
                </a:solidFill>
              </a:defRPr>
            </a:lvl3pPr>
            <a:lvl4pPr>
              <a:defRPr sz="1467"/>
            </a:lvl4pPr>
            <a:lvl5pPr>
              <a:defRPr sz="1467"/>
            </a:lvl5pPr>
          </a:lstStyle>
          <a:p>
            <a:pPr lvl="0"/>
            <a:r>
              <a:rPr lang="en-US" dirty="0"/>
              <a:t>Type here to enter text.</a:t>
            </a:r>
          </a:p>
          <a:p>
            <a:pPr lvl="1"/>
            <a:r>
              <a:rPr lang="en-US" dirty="0"/>
              <a:t>Second level</a:t>
            </a:r>
          </a:p>
          <a:p>
            <a:pPr lvl="1"/>
            <a:r>
              <a:rPr lang="en-US" dirty="0"/>
              <a:t>Third level</a:t>
            </a:r>
          </a:p>
        </p:txBody>
      </p:sp>
      <p:sp>
        <p:nvSpPr>
          <p:cNvPr id="5" name="Text Placeholder 6">
            <a:extLst>
              <a:ext uri="{FF2B5EF4-FFF2-40B4-BE49-F238E27FC236}">
                <a16:creationId xmlns:a16="http://schemas.microsoft.com/office/drawing/2014/main" id="{BD125EF4-B84D-9351-EE0C-C853DB524155}"/>
              </a:ext>
            </a:extLst>
          </p:cNvPr>
          <p:cNvSpPr>
            <a:spLocks noGrp="1"/>
          </p:cNvSpPr>
          <p:nvPr>
            <p:ph type="body" sz="quarter" idx="70" hasCustomPrompt="1"/>
          </p:nvPr>
        </p:nvSpPr>
        <p:spPr>
          <a:xfrm>
            <a:off x="4197672" y="4975757"/>
            <a:ext cx="3158069" cy="1254977"/>
          </a:xfrm>
        </p:spPr>
        <p:txBody>
          <a:bodyPr>
            <a:noAutofit/>
          </a:bodyPr>
          <a:lstStyle>
            <a:lvl1pPr marL="0" indent="0" algn="l">
              <a:buNone/>
              <a:defRPr sz="1400">
                <a:solidFill>
                  <a:schemeClr val="tx1"/>
                </a:solidFill>
              </a:defRPr>
            </a:lvl1pPr>
            <a:lvl2pPr algn="l">
              <a:defRPr sz="1400">
                <a:solidFill>
                  <a:schemeClr val="tx1"/>
                </a:solidFill>
              </a:defRPr>
            </a:lvl2pPr>
            <a:lvl3pPr>
              <a:defRPr sz="1467">
                <a:solidFill>
                  <a:schemeClr val="bg1"/>
                </a:solidFill>
              </a:defRPr>
            </a:lvl3pPr>
            <a:lvl4pPr>
              <a:defRPr sz="1467"/>
            </a:lvl4pPr>
            <a:lvl5pPr>
              <a:defRPr sz="1467"/>
            </a:lvl5pPr>
          </a:lstStyle>
          <a:p>
            <a:pPr lvl="0"/>
            <a:r>
              <a:rPr lang="en-US" dirty="0"/>
              <a:t>Type here to enter text.</a:t>
            </a:r>
          </a:p>
          <a:p>
            <a:pPr lvl="1"/>
            <a:r>
              <a:rPr lang="en-US" dirty="0"/>
              <a:t>Second level</a:t>
            </a:r>
          </a:p>
          <a:p>
            <a:pPr lvl="1"/>
            <a:r>
              <a:rPr lang="en-US" dirty="0"/>
              <a:t>Third level</a:t>
            </a:r>
          </a:p>
        </p:txBody>
      </p:sp>
      <p:sp>
        <p:nvSpPr>
          <p:cNvPr id="6" name="Text Placeholder 6">
            <a:extLst>
              <a:ext uri="{FF2B5EF4-FFF2-40B4-BE49-F238E27FC236}">
                <a16:creationId xmlns:a16="http://schemas.microsoft.com/office/drawing/2014/main" id="{381FCE41-7667-9271-54CE-BF4A74334F9F}"/>
              </a:ext>
            </a:extLst>
          </p:cNvPr>
          <p:cNvSpPr>
            <a:spLocks noGrp="1"/>
          </p:cNvSpPr>
          <p:nvPr>
            <p:ph type="body" sz="quarter" idx="71" hasCustomPrompt="1"/>
          </p:nvPr>
        </p:nvSpPr>
        <p:spPr>
          <a:xfrm>
            <a:off x="8167012" y="4975757"/>
            <a:ext cx="3158069" cy="1254977"/>
          </a:xfrm>
        </p:spPr>
        <p:txBody>
          <a:bodyPr>
            <a:noAutofit/>
          </a:bodyPr>
          <a:lstStyle>
            <a:lvl1pPr marL="0" indent="0" algn="l">
              <a:buNone/>
              <a:defRPr sz="1400">
                <a:solidFill>
                  <a:schemeClr val="tx1"/>
                </a:solidFill>
              </a:defRPr>
            </a:lvl1pPr>
            <a:lvl2pPr algn="l">
              <a:defRPr sz="1400">
                <a:solidFill>
                  <a:schemeClr val="tx1"/>
                </a:solidFill>
              </a:defRPr>
            </a:lvl2pPr>
            <a:lvl3pPr>
              <a:defRPr sz="1467">
                <a:solidFill>
                  <a:schemeClr val="bg1"/>
                </a:solidFill>
              </a:defRPr>
            </a:lvl3pPr>
            <a:lvl4pPr>
              <a:defRPr sz="1467"/>
            </a:lvl4pPr>
            <a:lvl5pPr>
              <a:defRPr sz="1467"/>
            </a:lvl5pPr>
          </a:lstStyle>
          <a:p>
            <a:pPr lvl="0"/>
            <a:r>
              <a:rPr lang="en-US" dirty="0"/>
              <a:t>Type here to enter text.</a:t>
            </a:r>
          </a:p>
          <a:p>
            <a:pPr lvl="1"/>
            <a:r>
              <a:rPr lang="en-US" dirty="0"/>
              <a:t>Second level</a:t>
            </a:r>
          </a:p>
          <a:p>
            <a:pPr lvl="1"/>
            <a:r>
              <a:rPr lang="en-US" dirty="0"/>
              <a:t>Third level</a:t>
            </a:r>
          </a:p>
        </p:txBody>
      </p:sp>
      <p:sp>
        <p:nvSpPr>
          <p:cNvPr id="7" name="Text Placeholder 46">
            <a:extLst>
              <a:ext uri="{FF2B5EF4-FFF2-40B4-BE49-F238E27FC236}">
                <a16:creationId xmlns:a16="http://schemas.microsoft.com/office/drawing/2014/main" id="{31FC0945-A9F5-354E-86BA-69797D65AF1D}"/>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40076825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35_Statement w/ Subhead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DA832C-4039-B3BA-D87E-86C31B6A205A}"/>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948E9F58-35DE-E7FD-C682-C66007E67BDB}"/>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15" name="Text Placeholder 18">
            <a:extLst>
              <a:ext uri="{FF2B5EF4-FFF2-40B4-BE49-F238E27FC236}">
                <a16:creationId xmlns:a16="http://schemas.microsoft.com/office/drawing/2014/main" id="{8A24E307-C434-838D-A841-42DC960CF0BA}"/>
              </a:ext>
            </a:extLst>
          </p:cNvPr>
          <p:cNvSpPr>
            <a:spLocks noGrp="1"/>
          </p:cNvSpPr>
          <p:nvPr>
            <p:ph type="body" sz="quarter" idx="12" hasCustomPrompt="1"/>
          </p:nvPr>
        </p:nvSpPr>
        <p:spPr>
          <a:xfrm>
            <a:off x="259785" y="817462"/>
            <a:ext cx="5395948" cy="2512761"/>
          </a:xfrm>
        </p:spPr>
        <p:txBody>
          <a:bodyPr anchor="t">
            <a:noAutofit/>
          </a:bodyPr>
          <a:lstStyle>
            <a:lvl1pPr marL="0" indent="0" algn="l">
              <a:buNone/>
              <a:defRPr sz="37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statement text.</a:t>
            </a:r>
          </a:p>
        </p:txBody>
      </p:sp>
      <p:sp>
        <p:nvSpPr>
          <p:cNvPr id="18" name="Text Placeholder 38">
            <a:extLst>
              <a:ext uri="{FF2B5EF4-FFF2-40B4-BE49-F238E27FC236}">
                <a16:creationId xmlns:a16="http://schemas.microsoft.com/office/drawing/2014/main" id="{3FA07CAA-AAF8-FAA2-0452-05B0FFEE0013}"/>
              </a:ext>
            </a:extLst>
          </p:cNvPr>
          <p:cNvSpPr>
            <a:spLocks noGrp="1"/>
          </p:cNvSpPr>
          <p:nvPr>
            <p:ph type="body" sz="quarter" idx="14" hasCustomPrompt="1"/>
          </p:nvPr>
        </p:nvSpPr>
        <p:spPr>
          <a:xfrm>
            <a:off x="7284204" y="568602"/>
            <a:ext cx="4094701" cy="680769"/>
          </a:xfrm>
        </p:spPr>
        <p:txBody>
          <a:bodyPr anchor="b">
            <a:noAutofit/>
          </a:bodyPr>
          <a:lstStyle>
            <a:lvl1pPr marL="0" indent="0" algn="l">
              <a:lnSpc>
                <a:spcPct val="100000"/>
              </a:lnSpc>
              <a:buNone/>
              <a:defRPr sz="1467" b="1" i="0">
                <a:solidFill>
                  <a:schemeClr val="accent4"/>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22" name="Text Placeholder 38">
            <a:extLst>
              <a:ext uri="{FF2B5EF4-FFF2-40B4-BE49-F238E27FC236}">
                <a16:creationId xmlns:a16="http://schemas.microsoft.com/office/drawing/2014/main" id="{AF648065-B9DF-515F-1494-E05DC939FFD9}"/>
              </a:ext>
            </a:extLst>
          </p:cNvPr>
          <p:cNvSpPr>
            <a:spLocks noGrp="1"/>
          </p:cNvSpPr>
          <p:nvPr>
            <p:ph type="body" sz="quarter" idx="49" hasCustomPrompt="1"/>
          </p:nvPr>
        </p:nvSpPr>
        <p:spPr>
          <a:xfrm>
            <a:off x="7284204" y="2566798"/>
            <a:ext cx="4094701" cy="680769"/>
          </a:xfrm>
        </p:spPr>
        <p:txBody>
          <a:bodyPr anchor="b">
            <a:noAutofit/>
          </a:bodyPr>
          <a:lstStyle>
            <a:lvl1pPr marL="0" indent="0" algn="l">
              <a:lnSpc>
                <a:spcPct val="100000"/>
              </a:lnSpc>
              <a:buNone/>
              <a:defRPr sz="1467" b="1" i="0">
                <a:solidFill>
                  <a:schemeClr val="accent4"/>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26" name="Text Placeholder 38">
            <a:extLst>
              <a:ext uri="{FF2B5EF4-FFF2-40B4-BE49-F238E27FC236}">
                <a16:creationId xmlns:a16="http://schemas.microsoft.com/office/drawing/2014/main" id="{CBF27F41-5306-DA2D-6699-878CE246285A}"/>
              </a:ext>
            </a:extLst>
          </p:cNvPr>
          <p:cNvSpPr>
            <a:spLocks noGrp="1"/>
          </p:cNvSpPr>
          <p:nvPr>
            <p:ph type="body" sz="quarter" idx="51" hasCustomPrompt="1"/>
          </p:nvPr>
        </p:nvSpPr>
        <p:spPr>
          <a:xfrm>
            <a:off x="7284204" y="4560328"/>
            <a:ext cx="4094701" cy="680769"/>
          </a:xfrm>
        </p:spPr>
        <p:txBody>
          <a:bodyPr anchor="b">
            <a:noAutofit/>
          </a:bodyPr>
          <a:lstStyle>
            <a:lvl1pPr marL="0" indent="0" algn="l">
              <a:lnSpc>
                <a:spcPct val="100000"/>
              </a:lnSpc>
              <a:buNone/>
              <a:defRPr sz="1467" b="1" i="0">
                <a:solidFill>
                  <a:schemeClr val="accent4"/>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2" name="Text Placeholder 6">
            <a:extLst>
              <a:ext uri="{FF2B5EF4-FFF2-40B4-BE49-F238E27FC236}">
                <a16:creationId xmlns:a16="http://schemas.microsoft.com/office/drawing/2014/main" id="{C4DBC23B-470D-F18A-E640-FA1761AE891F}"/>
              </a:ext>
            </a:extLst>
          </p:cNvPr>
          <p:cNvSpPr>
            <a:spLocks noGrp="1"/>
          </p:cNvSpPr>
          <p:nvPr>
            <p:ph type="body" sz="quarter" idx="58" hasCustomPrompt="1"/>
          </p:nvPr>
        </p:nvSpPr>
        <p:spPr>
          <a:xfrm>
            <a:off x="7284204" y="1288301"/>
            <a:ext cx="4094701" cy="1030043"/>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5" name="Text Placeholder 6">
            <a:extLst>
              <a:ext uri="{FF2B5EF4-FFF2-40B4-BE49-F238E27FC236}">
                <a16:creationId xmlns:a16="http://schemas.microsoft.com/office/drawing/2014/main" id="{A52C75F3-2925-84D8-A34B-D4D23017641F}"/>
              </a:ext>
            </a:extLst>
          </p:cNvPr>
          <p:cNvSpPr>
            <a:spLocks noGrp="1"/>
          </p:cNvSpPr>
          <p:nvPr>
            <p:ph type="body" sz="quarter" idx="59" hasCustomPrompt="1"/>
          </p:nvPr>
        </p:nvSpPr>
        <p:spPr>
          <a:xfrm>
            <a:off x="7284204" y="3257903"/>
            <a:ext cx="4094701" cy="1030043"/>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6" name="Text Placeholder 6">
            <a:extLst>
              <a:ext uri="{FF2B5EF4-FFF2-40B4-BE49-F238E27FC236}">
                <a16:creationId xmlns:a16="http://schemas.microsoft.com/office/drawing/2014/main" id="{3010A1CD-3A31-972C-69E6-A7019F89A980}"/>
              </a:ext>
            </a:extLst>
          </p:cNvPr>
          <p:cNvSpPr>
            <a:spLocks noGrp="1"/>
          </p:cNvSpPr>
          <p:nvPr>
            <p:ph type="body" sz="quarter" idx="60" hasCustomPrompt="1"/>
          </p:nvPr>
        </p:nvSpPr>
        <p:spPr>
          <a:xfrm>
            <a:off x="7284204" y="5261651"/>
            <a:ext cx="4094701" cy="1030043"/>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7" name="Text Placeholder 46">
            <a:extLst>
              <a:ext uri="{FF2B5EF4-FFF2-40B4-BE49-F238E27FC236}">
                <a16:creationId xmlns:a16="http://schemas.microsoft.com/office/drawing/2014/main" id="{52848D1D-14F9-E36E-22BF-013A7AE0DAA6}"/>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501706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1_Statement Slide | XL Text">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7393D5-A1E6-0C20-8234-B0BE8476A505}"/>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0793DE9F-3295-EF29-E327-800C5036EA62}"/>
              </a:ext>
            </a:extLst>
          </p:cNvPr>
          <p:cNvSpPr>
            <a:spLocks noGrp="1"/>
          </p:cNvSpPr>
          <p:nvPr>
            <p:ph type="ftr" sz="quarter" idx="11"/>
          </p:nvPr>
        </p:nvSpPr>
        <p:spPr/>
        <p:txBody>
          <a:bodyPr/>
          <a:lstStyle/>
          <a:p>
            <a:endParaRPr lang="en-US"/>
          </a:p>
        </p:txBody>
      </p:sp>
      <p:sp>
        <p:nvSpPr>
          <p:cNvPr id="6" name="Text Placeholder 18">
            <a:extLst>
              <a:ext uri="{FF2B5EF4-FFF2-40B4-BE49-F238E27FC236}">
                <a16:creationId xmlns:a16="http://schemas.microsoft.com/office/drawing/2014/main" id="{B66F5CFB-1190-4016-255A-5BAC26B1D607}"/>
              </a:ext>
            </a:extLst>
          </p:cNvPr>
          <p:cNvSpPr>
            <a:spLocks noGrp="1"/>
          </p:cNvSpPr>
          <p:nvPr>
            <p:ph type="body" sz="quarter" idx="12" hasCustomPrompt="1"/>
          </p:nvPr>
        </p:nvSpPr>
        <p:spPr>
          <a:xfrm>
            <a:off x="256651" y="366184"/>
            <a:ext cx="11791416" cy="5853992"/>
          </a:xfrm>
        </p:spPr>
        <p:txBody>
          <a:bodyPr anchor="t">
            <a:noAutofit/>
          </a:bodyPr>
          <a:lstStyle>
            <a:lvl1pPr marL="0" indent="0" algn="l">
              <a:buNone/>
              <a:defRPr sz="8000"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a large multi-line statement text.</a:t>
            </a:r>
          </a:p>
        </p:txBody>
      </p:sp>
    </p:spTree>
    <p:extLst>
      <p:ext uri="{BB962C8B-B14F-4D97-AF65-F5344CB8AC3E}">
        <p14:creationId xmlns:p14="http://schemas.microsoft.com/office/powerpoint/2010/main" val="171020888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36_White Text - Two Line Title | w/ Sub | 1 Col">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D49959-1E81-DA4C-E9E9-ADE17ED29D93}"/>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E933CEBC-C3AB-B7D5-98D3-2A1B22FCC006}"/>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23" name="Text Placeholder 65">
            <a:extLst>
              <a:ext uri="{FF2B5EF4-FFF2-40B4-BE49-F238E27FC236}">
                <a16:creationId xmlns:a16="http://schemas.microsoft.com/office/drawing/2014/main" id="{240AC0BA-21FC-57E7-27D9-18360681550F}"/>
              </a:ext>
            </a:extLst>
          </p:cNvPr>
          <p:cNvSpPr>
            <a:spLocks noGrp="1"/>
          </p:cNvSpPr>
          <p:nvPr>
            <p:ph type="body" sz="quarter" idx="14" hasCustomPrompt="1"/>
          </p:nvPr>
        </p:nvSpPr>
        <p:spPr>
          <a:xfrm>
            <a:off x="259785" y="3090811"/>
            <a:ext cx="11734800" cy="2550264"/>
          </a:xfrm>
        </p:spPr>
        <p:txBody>
          <a:bodyPr>
            <a:normAutofit/>
          </a:bodyPr>
          <a:lstStyle>
            <a:lvl1pPr marL="0" indent="0">
              <a:buNone/>
              <a:defRPr sz="1600" b="1" i="0">
                <a:solidFill>
                  <a:schemeClr val="tx1"/>
                </a:solidFill>
                <a:latin typeface="Palatino" pitchFamily="2" charset="77"/>
              </a:defRPr>
            </a:lvl1pPr>
            <a:lvl2pPr>
              <a:defRPr sz="1600" b="0" i="0">
                <a:solidFill>
                  <a:schemeClr val="tx1"/>
                </a:solidFill>
                <a:latin typeface="Arial" panose="020B0604020202020204" pitchFamily="34" charset="0"/>
              </a:defRPr>
            </a:lvl2pPr>
            <a:lvl3pPr>
              <a:defRPr sz="1400" b="0" i="0">
                <a:solidFill>
                  <a:schemeClr val="tx1"/>
                </a:solidFill>
                <a:latin typeface="Arial" panose="020B0604020202020204" pitchFamily="34" charset="0"/>
              </a:defRPr>
            </a:lvl3pPr>
            <a:lvl4pPr>
              <a:defRPr sz="1200" b="0" i="0">
                <a:solidFill>
                  <a:schemeClr val="tx1"/>
                </a:solidFill>
                <a:latin typeface="Arial" panose="020B0604020202020204" pitchFamily="34" charset="0"/>
              </a:defRPr>
            </a:lvl4pPr>
            <a:lvl5pPr>
              <a:defRPr sz="1200" b="0" i="0">
                <a:solidFill>
                  <a:schemeClr val="tx1"/>
                </a:solidFill>
                <a:latin typeface="Arial" panose="020B0604020202020204" pitchFamily="34"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46">
            <a:extLst>
              <a:ext uri="{FF2B5EF4-FFF2-40B4-BE49-F238E27FC236}">
                <a16:creationId xmlns:a16="http://schemas.microsoft.com/office/drawing/2014/main" id="{EF293EBC-4E31-C298-6AFE-93EEDF2800BC}"/>
              </a:ext>
            </a:extLst>
          </p:cNvPr>
          <p:cNvSpPr>
            <a:spLocks noGrp="1"/>
          </p:cNvSpPr>
          <p:nvPr>
            <p:ph type="body" sz="quarter" idx="15" hasCustomPrompt="1"/>
          </p:nvPr>
        </p:nvSpPr>
        <p:spPr>
          <a:xfrm>
            <a:off x="259785" y="2165192"/>
            <a:ext cx="11734800" cy="925619"/>
          </a:xfrm>
        </p:spPr>
        <p:txBody>
          <a:bodyPr anchor="b">
            <a:normAutofit/>
          </a:bodyPr>
          <a:lstStyle>
            <a:lvl1pPr marL="0" indent="0">
              <a:lnSpc>
                <a:spcPct val="100000"/>
              </a:lnSpc>
              <a:buNone/>
              <a:defRPr sz="1867" b="1" i="0">
                <a:solidFill>
                  <a:schemeClr val="accent1"/>
                </a:solidFill>
                <a:latin typeface="Arial" panose="020B0604020202020204" pitchFamily="34" charset="0"/>
                <a:ea typeface="Palatino" pitchFamily="2" charset="77"/>
              </a:defRPr>
            </a:lvl1pPr>
          </a:lstStyle>
          <a:p>
            <a:pPr lvl="0"/>
            <a:r>
              <a:rPr lang="en-US" dirty="0"/>
              <a:t>Type here to enter a multi-line paragraph header.</a:t>
            </a:r>
          </a:p>
        </p:txBody>
      </p:sp>
      <p:sp>
        <p:nvSpPr>
          <p:cNvPr id="25" name="Text Placeholder 65">
            <a:extLst>
              <a:ext uri="{FF2B5EF4-FFF2-40B4-BE49-F238E27FC236}">
                <a16:creationId xmlns:a16="http://schemas.microsoft.com/office/drawing/2014/main" id="{3873AAC1-68C3-D249-7066-857FF6D70C6D}"/>
              </a:ext>
            </a:extLst>
          </p:cNvPr>
          <p:cNvSpPr>
            <a:spLocks noGrp="1"/>
          </p:cNvSpPr>
          <p:nvPr>
            <p:ph type="body" sz="quarter" idx="18" hasCustomPrompt="1"/>
          </p:nvPr>
        </p:nvSpPr>
        <p:spPr>
          <a:xfrm>
            <a:off x="259786" y="1208505"/>
            <a:ext cx="11734801" cy="645831"/>
          </a:xfrm>
        </p:spPr>
        <p:txBody>
          <a:bodyPr>
            <a:normAutofit/>
          </a:bodyPr>
          <a:lstStyle>
            <a:lvl1pPr marL="0" indent="0">
              <a:buNone/>
              <a:defRPr sz="1867" b="1" i="0">
                <a:solidFill>
                  <a:schemeClr val="tx1"/>
                </a:solidFill>
                <a:latin typeface="Arial" panose="020B0604020202020204" pitchFamily="34" charset="0"/>
              </a:defRPr>
            </a:lvl1pPr>
            <a:lvl2pPr>
              <a:defRPr sz="1800"/>
            </a:lvl2pPr>
            <a:lvl3pPr>
              <a:defRPr sz="1800"/>
            </a:lvl3pPr>
            <a:lvl4pPr>
              <a:defRPr sz="1800"/>
            </a:lvl4pPr>
            <a:lvl5pPr>
              <a:defRPr sz="180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26" name="Title 5">
            <a:extLst>
              <a:ext uri="{FF2B5EF4-FFF2-40B4-BE49-F238E27FC236}">
                <a16:creationId xmlns:a16="http://schemas.microsoft.com/office/drawing/2014/main" id="{1601BEE5-EAB4-22BD-0CF6-E351584F1BF7}"/>
              </a:ext>
            </a:extLst>
          </p:cNvPr>
          <p:cNvSpPr>
            <a:spLocks noGrp="1"/>
          </p:cNvSpPr>
          <p:nvPr>
            <p:ph type="title" hasCustomPrompt="1"/>
          </p:nvPr>
        </p:nvSpPr>
        <p:spPr>
          <a:xfrm>
            <a:off x="259787" y="439659"/>
            <a:ext cx="11734800" cy="766823"/>
          </a:xfrm>
        </p:spPr>
        <p:txBody>
          <a:bodyPr>
            <a:noAutofit/>
          </a:bodyPr>
          <a:lstStyle>
            <a:lvl1pPr>
              <a:defRPr sz="2933" b="0" i="0">
                <a:solidFill>
                  <a:schemeClr val="accent1"/>
                </a:solidFill>
                <a:latin typeface="Palatino" pitchFamily="2" charset="77"/>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2" name="Text Placeholder 46">
            <a:extLst>
              <a:ext uri="{FF2B5EF4-FFF2-40B4-BE49-F238E27FC236}">
                <a16:creationId xmlns:a16="http://schemas.microsoft.com/office/drawing/2014/main" id="{906095E3-7E0F-806B-29E4-1C1F5807F693}"/>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235094557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37_Text Only Slide | Horizontal Split">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7011D9-501A-64E2-02F8-57E0C6AD5131}"/>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90A37D2A-CCDE-C516-AA49-EE71CC67C12F}"/>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endParaRPr lang="en-US" dirty="0"/>
          </a:p>
        </p:txBody>
      </p:sp>
      <p:sp>
        <p:nvSpPr>
          <p:cNvPr id="5" name="Rectangle 4">
            <a:extLst>
              <a:ext uri="{FF2B5EF4-FFF2-40B4-BE49-F238E27FC236}">
                <a16:creationId xmlns:a16="http://schemas.microsoft.com/office/drawing/2014/main" id="{7E59EE8A-5954-B0A2-ED9F-481B008C0DC4}"/>
              </a:ext>
            </a:extLst>
          </p:cNvPr>
          <p:cNvSpPr/>
          <p:nvPr/>
        </p:nvSpPr>
        <p:spPr>
          <a:xfrm>
            <a:off x="0" y="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Palatino" pitchFamily="2" charset="77"/>
            </a:endParaRPr>
          </a:p>
        </p:txBody>
      </p:sp>
      <p:sp>
        <p:nvSpPr>
          <p:cNvPr id="6" name="Text Placeholder 65">
            <a:extLst>
              <a:ext uri="{FF2B5EF4-FFF2-40B4-BE49-F238E27FC236}">
                <a16:creationId xmlns:a16="http://schemas.microsoft.com/office/drawing/2014/main" id="{B4628341-4D38-C18D-ABEB-6522BFD3E5A2}"/>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1" i="0">
                <a:solidFill>
                  <a:schemeClr val="bg1"/>
                </a:solidFill>
                <a:latin typeface="Arial" panose="020B0604020202020204" pitchFamily="34" charset="0"/>
              </a:defRPr>
            </a:lvl1pPr>
            <a:lvl2pPr algn="ctr">
              <a:defRPr sz="1867" b="0" i="0">
                <a:solidFill>
                  <a:schemeClr val="bg1"/>
                </a:solidFill>
                <a:latin typeface="Arial" panose="020B0604020202020204" pitchFamily="34" charset="0"/>
              </a:defRPr>
            </a:lvl2pPr>
            <a:lvl3pPr algn="ctr">
              <a:defRPr sz="1867" b="0" i="0">
                <a:solidFill>
                  <a:schemeClr val="bg1"/>
                </a:solidFill>
                <a:latin typeface="Arial" panose="020B0604020202020204" pitchFamily="34" charset="0"/>
              </a:defRPr>
            </a:lvl3pPr>
            <a:lvl4pPr algn="ctr">
              <a:defRPr sz="1867" b="0" i="0">
                <a:solidFill>
                  <a:schemeClr val="bg1"/>
                </a:solidFill>
                <a:latin typeface="Arial" panose="020B0604020202020204" pitchFamily="34" charset="0"/>
              </a:defRPr>
            </a:lvl4pPr>
            <a:lvl5pPr algn="ctr">
              <a:defRPr sz="1867" b="0" i="0">
                <a:solidFill>
                  <a:schemeClr val="bg1"/>
                </a:solidFill>
                <a:latin typeface="Arial" panose="020B0604020202020204" pitchFamily="34"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8">
            <a:extLst>
              <a:ext uri="{FF2B5EF4-FFF2-40B4-BE49-F238E27FC236}">
                <a16:creationId xmlns:a16="http://schemas.microsoft.com/office/drawing/2014/main" id="{04D72FC9-EC91-B321-521B-B34603152310}"/>
              </a:ext>
            </a:extLst>
          </p:cNvPr>
          <p:cNvSpPr>
            <a:spLocks noGrp="1"/>
          </p:cNvSpPr>
          <p:nvPr>
            <p:ph type="body" sz="quarter" idx="21" hasCustomPrompt="1"/>
          </p:nvPr>
        </p:nvSpPr>
        <p:spPr>
          <a:xfrm>
            <a:off x="251175" y="481117"/>
            <a:ext cx="11734799" cy="2821527"/>
          </a:xfrm>
        </p:spPr>
        <p:txBody>
          <a:bodyPr anchor="ctr">
            <a:noAutofit/>
          </a:bodyPr>
          <a:lstStyle>
            <a:lvl1pPr marL="0" indent="0" algn="ctr">
              <a:buNone/>
              <a:defRPr sz="3733" b="0" i="0">
                <a:solidFill>
                  <a:schemeClr val="tx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a single line slide header.</a:t>
            </a:r>
          </a:p>
        </p:txBody>
      </p:sp>
      <p:sp>
        <p:nvSpPr>
          <p:cNvPr id="2" name="Text Placeholder 46">
            <a:extLst>
              <a:ext uri="{FF2B5EF4-FFF2-40B4-BE49-F238E27FC236}">
                <a16:creationId xmlns:a16="http://schemas.microsoft.com/office/drawing/2014/main" id="{534C369B-3DB2-E919-8D4C-95E9E3607169}"/>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9960240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38_Back Cover - Frame">
    <p:bg>
      <p:bgPr>
        <a:solidFill>
          <a:schemeClr val="accent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BD42F1-9C9F-E0F0-D82F-1261D6AD096A}"/>
              </a:ext>
            </a:extLst>
          </p:cNvPr>
          <p:cNvSpPr>
            <a:spLocks noGrp="1"/>
          </p:cNvSpPr>
          <p:nvPr>
            <p:ph type="sldNum" sz="quarter" idx="10"/>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709458EC-2ECB-2C0F-6999-7AD0F9D06C91}"/>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endParaRPr lang="en-US" dirty="0"/>
          </a:p>
        </p:txBody>
      </p:sp>
      <p:pic>
        <p:nvPicPr>
          <p:cNvPr id="5" name="Graphic 4">
            <a:extLst>
              <a:ext uri="{FF2B5EF4-FFF2-40B4-BE49-F238E27FC236}">
                <a16:creationId xmlns:a16="http://schemas.microsoft.com/office/drawing/2014/main" id="{28143C60-EDDB-5F75-2539-A54E6A4563B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41377" y="558803"/>
            <a:ext cx="5740400" cy="5740400"/>
          </a:xfrm>
          <a:prstGeom prst="rect">
            <a:avLst/>
          </a:prstGeom>
        </p:spPr>
      </p:pic>
      <p:pic>
        <p:nvPicPr>
          <p:cNvPr id="6" name="Graphic 5">
            <a:extLst>
              <a:ext uri="{FF2B5EF4-FFF2-40B4-BE49-F238E27FC236}">
                <a16:creationId xmlns:a16="http://schemas.microsoft.com/office/drawing/2014/main" id="{DB394D8E-C70D-EEE0-CAF4-73200581050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8661" y="619338"/>
            <a:ext cx="5679007" cy="5679007"/>
          </a:xfrm>
          <a:prstGeom prst="rect">
            <a:avLst/>
          </a:prstGeom>
        </p:spPr>
      </p:pic>
      <p:sp>
        <p:nvSpPr>
          <p:cNvPr id="7" name="Text Placeholder 46">
            <a:extLst>
              <a:ext uri="{FF2B5EF4-FFF2-40B4-BE49-F238E27FC236}">
                <a16:creationId xmlns:a16="http://schemas.microsoft.com/office/drawing/2014/main" id="{F7A1B123-0FBE-7DEF-FDE4-1100C6C1A8FE}"/>
              </a:ext>
            </a:extLst>
          </p:cNvPr>
          <p:cNvSpPr>
            <a:spLocks noGrp="1"/>
          </p:cNvSpPr>
          <p:nvPr>
            <p:ph type="body" sz="quarter" idx="15" hasCustomPrompt="1"/>
          </p:nvPr>
        </p:nvSpPr>
        <p:spPr>
          <a:xfrm>
            <a:off x="571549" y="3223114"/>
            <a:ext cx="5152379" cy="2631599"/>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accent3"/>
                </a:solidFill>
                <a:latin typeface="Arial" panose="020B0604020202020204" pitchFamily="34" charset="0"/>
              </a:defRPr>
            </a:lvl1pPr>
          </a:lstStyle>
          <a:p>
            <a:r>
              <a:rPr lang="en-US" dirty="0"/>
              <a:t>Presenter Name:</a:t>
            </a:r>
            <a:br>
              <a:rPr lang="en-US" dirty="0"/>
            </a:br>
            <a:r>
              <a:rPr lang="en-US" dirty="0"/>
              <a:t>Presenter Title:</a:t>
            </a:r>
            <a:br>
              <a:rPr lang="en-US" dirty="0"/>
            </a:br>
            <a:r>
              <a:rPr lang="en-US" dirty="0"/>
              <a:t>Contact Info:</a:t>
            </a:r>
          </a:p>
        </p:txBody>
      </p:sp>
      <p:sp>
        <p:nvSpPr>
          <p:cNvPr id="8" name="TextBox 7">
            <a:extLst>
              <a:ext uri="{FF2B5EF4-FFF2-40B4-BE49-F238E27FC236}">
                <a16:creationId xmlns:a16="http://schemas.microsoft.com/office/drawing/2014/main" id="{70404A51-9E2C-1A05-4D83-0324827437A0}"/>
              </a:ext>
            </a:extLst>
          </p:cNvPr>
          <p:cNvSpPr txBox="1"/>
          <p:nvPr/>
        </p:nvSpPr>
        <p:spPr>
          <a:xfrm>
            <a:off x="560970" y="2068082"/>
            <a:ext cx="5162959" cy="913007"/>
          </a:xfrm>
          <a:prstGeom prst="rect">
            <a:avLst/>
          </a:prstGeom>
          <a:noFill/>
        </p:spPr>
        <p:txBody>
          <a:bodyPr wrap="square">
            <a:spAutoFit/>
          </a:bodyPr>
          <a:lstStyle/>
          <a:p>
            <a:pPr algn="ctr"/>
            <a:r>
              <a:rPr lang="en-US" sz="5333" b="0" i="0" dirty="0">
                <a:solidFill>
                  <a:schemeClr val="accent3"/>
                </a:solidFill>
                <a:latin typeface="Palatino" pitchFamily="2" charset="77"/>
              </a:rPr>
              <a:t>Thank You!</a:t>
            </a:r>
          </a:p>
        </p:txBody>
      </p:sp>
    </p:spTree>
    <p:extLst>
      <p:ext uri="{BB962C8B-B14F-4D97-AF65-F5344CB8AC3E}">
        <p14:creationId xmlns:p14="http://schemas.microsoft.com/office/powerpoint/2010/main" val="19722782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39_Thank You | Forest Green">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4A0A49-BFC8-C831-910F-EAA355BD2B16}"/>
              </a:ext>
            </a:extLst>
          </p:cNvPr>
          <p:cNvSpPr>
            <a:spLocks noGrp="1"/>
          </p:cNvSpPr>
          <p:nvPr>
            <p:ph type="sldNum" sz="quarter" idx="10"/>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8480E387-7CA7-320D-F7E5-308E383A422B}"/>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endParaRPr lang="en-US" dirty="0"/>
          </a:p>
        </p:txBody>
      </p:sp>
      <p:sp>
        <p:nvSpPr>
          <p:cNvPr id="5" name="TextBox 4">
            <a:extLst>
              <a:ext uri="{FF2B5EF4-FFF2-40B4-BE49-F238E27FC236}">
                <a16:creationId xmlns:a16="http://schemas.microsoft.com/office/drawing/2014/main" id="{A25DF174-3585-7C14-CEFA-3DD61359FD0A}"/>
              </a:ext>
            </a:extLst>
          </p:cNvPr>
          <p:cNvSpPr txBox="1"/>
          <p:nvPr/>
        </p:nvSpPr>
        <p:spPr>
          <a:xfrm>
            <a:off x="228598" y="186631"/>
            <a:ext cx="10515599" cy="1733680"/>
          </a:xfrm>
          <a:prstGeom prst="rect">
            <a:avLst/>
          </a:prstGeom>
          <a:noFill/>
        </p:spPr>
        <p:txBody>
          <a:bodyPr wrap="square">
            <a:spAutoFit/>
          </a:bodyPr>
          <a:lstStyle/>
          <a:p>
            <a:r>
              <a:rPr lang="en-US" sz="10666" b="0" i="0" dirty="0">
                <a:solidFill>
                  <a:schemeClr val="tx1"/>
                </a:solidFill>
                <a:latin typeface="Palatino" pitchFamily="2" charset="77"/>
              </a:rPr>
              <a:t>Thank You!</a:t>
            </a:r>
          </a:p>
        </p:txBody>
      </p:sp>
    </p:spTree>
    <p:extLst>
      <p:ext uri="{BB962C8B-B14F-4D97-AF65-F5344CB8AC3E}">
        <p14:creationId xmlns:p14="http://schemas.microsoft.com/office/powerpoint/2010/main" val="27233447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40_Ending Slide | Trefoil Forest Green">
    <p:bg>
      <p:bgPr>
        <a:solidFill>
          <a:schemeClr val="accent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E1C6EFE-C7D3-E883-DF3A-866CC52CDCD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6128" y="2049131"/>
            <a:ext cx="2759741" cy="2759739"/>
          </a:xfrm>
          <a:prstGeom prst="rect">
            <a:avLst/>
          </a:prstGeom>
        </p:spPr>
      </p:pic>
    </p:spTree>
    <p:extLst>
      <p:ext uri="{BB962C8B-B14F-4D97-AF65-F5344CB8AC3E}">
        <p14:creationId xmlns:p14="http://schemas.microsoft.com/office/powerpoint/2010/main" val="218421637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3610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1_Cover Slide | Servicemark">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662FFB-20B9-23C4-55EA-3C1C110FBDE8}"/>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7042437C-B7BC-36E9-B4AB-B0D7AD8A41C3}"/>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pic>
        <p:nvPicPr>
          <p:cNvPr id="5" name="Picture 4" descr="A black background with a black square&#10;&#10;Description automatically generated with medium confidence">
            <a:extLst>
              <a:ext uri="{FF2B5EF4-FFF2-40B4-BE49-F238E27FC236}">
                <a16:creationId xmlns:a16="http://schemas.microsoft.com/office/drawing/2014/main" id="{2FE1B2BD-6987-F993-5E9A-955306E721F6}"/>
              </a:ext>
            </a:extLst>
          </p:cNvPr>
          <p:cNvPicPr>
            <a:picLocks noChangeAspect="1"/>
          </p:cNvPicPr>
          <p:nvPr/>
        </p:nvPicPr>
        <p:blipFill>
          <a:blip r:embed="rId2"/>
          <a:stretch>
            <a:fillRect/>
          </a:stretch>
        </p:blipFill>
        <p:spPr>
          <a:xfrm>
            <a:off x="3739251" y="2285497"/>
            <a:ext cx="5125940" cy="1717699"/>
          </a:xfrm>
          <a:prstGeom prst="rect">
            <a:avLst/>
          </a:prstGeom>
        </p:spPr>
      </p:pic>
    </p:spTree>
    <p:extLst>
      <p:ext uri="{BB962C8B-B14F-4D97-AF65-F5344CB8AC3E}">
        <p14:creationId xmlns:p14="http://schemas.microsoft.com/office/powerpoint/2010/main" val="176606655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2_Cover Slide | Trefoil White">
    <p:bg>
      <p:bgPr>
        <a:solidFill>
          <a:schemeClr val="tx2"/>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38F879D-6055-3DEA-B3B0-966D5DF18E1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6128" y="1964069"/>
            <a:ext cx="2759741" cy="2759739"/>
          </a:xfrm>
          <a:prstGeom prst="rect">
            <a:avLst/>
          </a:prstGeom>
        </p:spPr>
      </p:pic>
      <p:sp>
        <p:nvSpPr>
          <p:cNvPr id="9" name="Text Placeholder 7">
            <a:extLst>
              <a:ext uri="{FF2B5EF4-FFF2-40B4-BE49-F238E27FC236}">
                <a16:creationId xmlns:a16="http://schemas.microsoft.com/office/drawing/2014/main" id="{6C6584C6-1024-1222-FD1D-D3B35F355404}"/>
              </a:ext>
            </a:extLst>
          </p:cNvPr>
          <p:cNvSpPr>
            <a:spLocks noGrp="1"/>
          </p:cNvSpPr>
          <p:nvPr>
            <p:ph type="body" sz="quarter" idx="10" hasCustomPrompt="1"/>
          </p:nvPr>
        </p:nvSpPr>
        <p:spPr>
          <a:xfrm>
            <a:off x="3513667" y="5765720"/>
            <a:ext cx="5164667" cy="643467"/>
          </a:xfrm>
        </p:spPr>
        <p:txBody>
          <a:bodyPr anchor="b">
            <a:noAutofit/>
          </a:bodyPr>
          <a:lstStyle>
            <a:lvl1pPr marL="0" indent="0" algn="ctr">
              <a:buFont typeface="Arial" panose="020B0604020202020204" pitchFamily="34" charset="0"/>
              <a:buNone/>
              <a:defRPr sz="1867" b="0" i="0">
                <a:solidFill>
                  <a:schemeClr val="bg1"/>
                </a:solidFill>
                <a:latin typeface="Palatino" pitchFamily="2" charset="77"/>
              </a:defRPr>
            </a:lvl1pPr>
            <a:lvl2pPr marL="609585" indent="0" algn="ctr">
              <a:buFont typeface="Arial" panose="020B0604020202020204" pitchFamily="34" charset="0"/>
              <a:buNone/>
              <a:defRPr sz="1867" b="0" i="0">
                <a:latin typeface="Girl Scout Display Light" panose="02020003000000000000" pitchFamily="18" charset="0"/>
              </a:defRPr>
            </a:lvl2pPr>
            <a:lvl3pPr marL="1219170" indent="0" algn="ctr">
              <a:buFont typeface="Arial" panose="020B0604020202020204" pitchFamily="34" charset="0"/>
              <a:buNone/>
              <a:defRPr sz="1867" b="0" i="0">
                <a:latin typeface="Girl Scout Display Light" panose="02020003000000000000" pitchFamily="18" charset="0"/>
              </a:defRPr>
            </a:lvl3pPr>
            <a:lvl4pPr marL="1828754" indent="0" algn="ctr">
              <a:buFont typeface="Arial" panose="020B0604020202020204" pitchFamily="34" charset="0"/>
              <a:buNone/>
              <a:defRPr sz="1867" b="0" i="0">
                <a:latin typeface="Girl Scout Display Light" panose="02020003000000000000" pitchFamily="18" charset="0"/>
              </a:defRPr>
            </a:lvl4pPr>
            <a:lvl5pPr marL="2438339" indent="0" algn="ctr">
              <a:buFont typeface="Arial" panose="020B0604020202020204" pitchFamily="34" charset="0"/>
              <a:buNone/>
              <a:defRPr sz="1867" b="0" i="0">
                <a:latin typeface="Girl Scout Display Light" panose="02020003000000000000" pitchFamily="18" charset="0"/>
              </a:defRPr>
            </a:lvl5pPr>
          </a:lstStyle>
          <a:p>
            <a:pPr lvl="0"/>
            <a:r>
              <a:rPr lang="en-US" dirty="0"/>
              <a:t>Presentation Title</a:t>
            </a:r>
          </a:p>
        </p:txBody>
      </p:sp>
    </p:spTree>
    <p:extLst>
      <p:ext uri="{BB962C8B-B14F-4D97-AF65-F5344CB8AC3E}">
        <p14:creationId xmlns:p14="http://schemas.microsoft.com/office/powerpoint/2010/main" val="3873605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3_Cover Slide | Title Cente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68506-8E5A-6DA3-B7E6-63E12F3B50D8}"/>
              </a:ext>
            </a:extLst>
          </p:cNvPr>
          <p:cNvSpPr>
            <a:spLocks noGrp="1"/>
          </p:cNvSpPr>
          <p:nvPr>
            <p:ph type="title" hasCustomPrompt="1"/>
          </p:nvPr>
        </p:nvSpPr>
        <p:spPr>
          <a:xfrm>
            <a:off x="838200" y="1941690"/>
            <a:ext cx="10515600" cy="2974621"/>
          </a:xfrm>
        </p:spPr>
        <p:txBody>
          <a:bodyPr>
            <a:noAutofit/>
          </a:bodyPr>
          <a:lstStyle>
            <a:lvl1pPr algn="ctr">
              <a:defRPr sz="5867">
                <a:solidFill>
                  <a:schemeClr val="accent1"/>
                </a:solidFill>
              </a:defRPr>
            </a:lvl1pPr>
          </a:lstStyle>
          <a:p>
            <a:r>
              <a:rPr lang="en-US" dirty="0"/>
              <a:t>2024</a:t>
            </a:r>
            <a:br>
              <a:rPr lang="en-US" dirty="0"/>
            </a:br>
            <a:r>
              <a:rPr lang="en-US" dirty="0"/>
              <a:t>Presentation Title</a:t>
            </a:r>
          </a:p>
        </p:txBody>
      </p:sp>
      <p:pic>
        <p:nvPicPr>
          <p:cNvPr id="5" name="Graphic 4">
            <a:extLst>
              <a:ext uri="{FF2B5EF4-FFF2-40B4-BE49-F238E27FC236}">
                <a16:creationId xmlns:a16="http://schemas.microsoft.com/office/drawing/2014/main" id="{7AEF130C-967B-FB18-F644-B4CB56E3C66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93560" y="5952459"/>
            <a:ext cx="604877" cy="604877"/>
          </a:xfrm>
          <a:prstGeom prst="rect">
            <a:avLst/>
          </a:prstGeom>
        </p:spPr>
      </p:pic>
    </p:spTree>
    <p:extLst>
      <p:ext uri="{BB962C8B-B14F-4D97-AF65-F5344CB8AC3E}">
        <p14:creationId xmlns:p14="http://schemas.microsoft.com/office/powerpoint/2010/main" val="84690650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2A34FC-91B7-8DF6-D0AB-D00AF0D94E80}"/>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666E0882-FD07-2313-4CBA-B32A12E17648}"/>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5" name="Freeform 4">
            <a:extLst>
              <a:ext uri="{FF2B5EF4-FFF2-40B4-BE49-F238E27FC236}">
                <a16:creationId xmlns:a16="http://schemas.microsoft.com/office/drawing/2014/main" id="{E3D87942-57D5-7F37-597B-CA82E8C157F9}"/>
              </a:ext>
            </a:extLst>
          </p:cNvPr>
          <p:cNvSpPr/>
          <p:nvPr/>
        </p:nvSpPr>
        <p:spPr>
          <a:xfrm>
            <a:off x="-180623" y="406400"/>
            <a:ext cx="6070096" cy="5796667"/>
          </a:xfrm>
          <a:custGeom>
            <a:avLst/>
            <a:gdLst>
              <a:gd name="connsiteX0" fmla="*/ 0 w 4552572"/>
              <a:gd name="connsiteY0" fmla="*/ 0 h 4347500"/>
              <a:gd name="connsiteX1" fmla="*/ 4443580 w 4552572"/>
              <a:gd name="connsiteY1" fmla="*/ 0 h 4347500"/>
              <a:gd name="connsiteX2" fmla="*/ 4552572 w 4552572"/>
              <a:gd name="connsiteY2" fmla="*/ 108992 h 4347500"/>
              <a:gd name="connsiteX3" fmla="*/ 4552572 w 4552572"/>
              <a:gd name="connsiteY3" fmla="*/ 4238508 h 4347500"/>
              <a:gd name="connsiteX4" fmla="*/ 4443580 w 4552572"/>
              <a:gd name="connsiteY4" fmla="*/ 4347500 h 4347500"/>
              <a:gd name="connsiteX5" fmla="*/ 0 w 4552572"/>
              <a:gd name="connsiteY5" fmla="*/ 4347500 h 43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2572" h="4347500">
                <a:moveTo>
                  <a:pt x="0" y="0"/>
                </a:moveTo>
                <a:lnTo>
                  <a:pt x="4443580" y="0"/>
                </a:lnTo>
                <a:cubicBezTo>
                  <a:pt x="4503775" y="0"/>
                  <a:pt x="4552572" y="48797"/>
                  <a:pt x="4552572" y="108992"/>
                </a:cubicBezTo>
                <a:lnTo>
                  <a:pt x="4552572" y="4238508"/>
                </a:lnTo>
                <a:cubicBezTo>
                  <a:pt x="4552572" y="4298703"/>
                  <a:pt x="4503775" y="4347500"/>
                  <a:pt x="4443580" y="4347500"/>
                </a:cubicBezTo>
                <a:lnTo>
                  <a:pt x="0" y="4347500"/>
                </a:lnTo>
                <a:close/>
              </a:path>
            </a:pathLst>
          </a:cu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600" dirty="0">
              <a:solidFill>
                <a:schemeClr val="tx1"/>
              </a:solidFill>
              <a:latin typeface="Girl Scout Display Light" panose="02020003000000000000" pitchFamily="18" charset="0"/>
            </a:endParaRPr>
          </a:p>
        </p:txBody>
      </p:sp>
      <p:sp>
        <p:nvSpPr>
          <p:cNvPr id="6" name="Picture Placeholder 18">
            <a:extLst>
              <a:ext uri="{FF2B5EF4-FFF2-40B4-BE49-F238E27FC236}">
                <a16:creationId xmlns:a16="http://schemas.microsoft.com/office/drawing/2014/main" id="{5D9BB258-B65E-6445-BA72-D907DA560C8C}"/>
              </a:ext>
            </a:extLst>
          </p:cNvPr>
          <p:cNvSpPr>
            <a:spLocks noGrp="1"/>
          </p:cNvSpPr>
          <p:nvPr>
            <p:ph type="pic" sz="quarter" idx="22" hasCustomPrompt="1"/>
          </p:nvPr>
        </p:nvSpPr>
        <p:spPr>
          <a:xfrm>
            <a:off x="1345273" y="782304"/>
            <a:ext cx="3018304" cy="3024717"/>
          </a:xfrm>
          <a:prstGeom prst="roundRect">
            <a:avLst>
              <a:gd name="adj" fmla="val 4351"/>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Click icon to add image</a:t>
            </a:r>
          </a:p>
        </p:txBody>
      </p:sp>
      <p:sp>
        <p:nvSpPr>
          <p:cNvPr id="7" name="Text Placeholder 38">
            <a:extLst>
              <a:ext uri="{FF2B5EF4-FFF2-40B4-BE49-F238E27FC236}">
                <a16:creationId xmlns:a16="http://schemas.microsoft.com/office/drawing/2014/main" id="{944CE24F-DAA2-29E1-5DCD-3F57AB5BED93}"/>
              </a:ext>
            </a:extLst>
          </p:cNvPr>
          <p:cNvSpPr>
            <a:spLocks noGrp="1"/>
          </p:cNvSpPr>
          <p:nvPr>
            <p:ph type="body" sz="quarter" idx="14" hasCustomPrompt="1"/>
          </p:nvPr>
        </p:nvSpPr>
        <p:spPr>
          <a:xfrm>
            <a:off x="1345272" y="4060055"/>
            <a:ext cx="3018304" cy="1684732"/>
          </a:xfrm>
        </p:spPr>
        <p:txBody>
          <a:bodyPr>
            <a:normAutofit/>
          </a:bodyPr>
          <a:lstStyle>
            <a:lvl1pPr marL="0" indent="0" algn="ctr">
              <a:buNone/>
              <a:defRPr sz="2133" b="0" i="0">
                <a:solidFill>
                  <a:schemeClr val="accent1"/>
                </a:solidFill>
                <a:latin typeface="Palatino" pitchFamily="2" charset="77"/>
                <a:ea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First &amp; Last Name</a:t>
            </a:r>
          </a:p>
          <a:p>
            <a:pPr lvl="0"/>
            <a:r>
              <a:rPr lang="en-US" dirty="0"/>
              <a:t>Title</a:t>
            </a:r>
          </a:p>
        </p:txBody>
      </p:sp>
      <p:sp>
        <p:nvSpPr>
          <p:cNvPr id="8" name="Rounded Rectangle 7">
            <a:extLst>
              <a:ext uri="{FF2B5EF4-FFF2-40B4-BE49-F238E27FC236}">
                <a16:creationId xmlns:a16="http://schemas.microsoft.com/office/drawing/2014/main" id="{B2DFA676-756B-1E57-645F-2654C6571894}"/>
              </a:ext>
            </a:extLst>
          </p:cNvPr>
          <p:cNvSpPr/>
          <p:nvPr/>
        </p:nvSpPr>
        <p:spPr>
          <a:xfrm>
            <a:off x="6302530" y="406400"/>
            <a:ext cx="5581729" cy="5796667"/>
          </a:xfrm>
          <a:prstGeom prst="roundRect">
            <a:avLst>
              <a:gd name="adj" fmla="val 3715"/>
            </a:avLst>
          </a:prstGeom>
          <a:solidFill>
            <a:schemeClr val="accent3"/>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solidFill>
                <a:schemeClr val="tx1"/>
              </a:solidFill>
              <a:latin typeface="Girl Scout Display Light" panose="02020003000000000000" pitchFamily="18" charset="0"/>
            </a:endParaRPr>
          </a:p>
        </p:txBody>
      </p:sp>
      <p:sp>
        <p:nvSpPr>
          <p:cNvPr id="9" name="Text Placeholder 38">
            <a:extLst>
              <a:ext uri="{FF2B5EF4-FFF2-40B4-BE49-F238E27FC236}">
                <a16:creationId xmlns:a16="http://schemas.microsoft.com/office/drawing/2014/main" id="{79D9B024-837D-9D01-6BCA-AB7EB32C0A7C}"/>
              </a:ext>
            </a:extLst>
          </p:cNvPr>
          <p:cNvSpPr>
            <a:spLocks noGrp="1"/>
          </p:cNvSpPr>
          <p:nvPr>
            <p:ph type="body" sz="quarter" idx="23" hasCustomPrompt="1"/>
          </p:nvPr>
        </p:nvSpPr>
        <p:spPr>
          <a:xfrm>
            <a:off x="7559641" y="3042083"/>
            <a:ext cx="3018304" cy="1684732"/>
          </a:xfrm>
        </p:spPr>
        <p:txBody>
          <a:bodyPr>
            <a:normAutofit/>
          </a:bodyPr>
          <a:lstStyle>
            <a:lvl1pPr marL="0" indent="0" algn="ctr">
              <a:buNone/>
              <a:defRPr sz="3733" b="0" i="0">
                <a:solidFill>
                  <a:schemeClr val="bg1"/>
                </a:solidFill>
                <a:latin typeface="Palatino" pitchFamily="2" charset="77"/>
                <a:ea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Section </a:t>
            </a:r>
          </a:p>
          <a:p>
            <a:pPr lvl="0"/>
            <a:r>
              <a:rPr lang="en-US" dirty="0"/>
              <a:t>Title</a:t>
            </a:r>
          </a:p>
        </p:txBody>
      </p:sp>
      <p:pic>
        <p:nvPicPr>
          <p:cNvPr id="10" name="Picture 9">
            <a:extLst>
              <a:ext uri="{FF2B5EF4-FFF2-40B4-BE49-F238E27FC236}">
                <a16:creationId xmlns:a16="http://schemas.microsoft.com/office/drawing/2014/main" id="{ABCC1B1B-23D1-74EB-9771-7A8BCAF9AE03}"/>
              </a:ext>
            </a:extLst>
          </p:cNvPr>
          <p:cNvPicPr>
            <a:picLocks noChangeAspect="1"/>
          </p:cNvPicPr>
          <p:nvPr/>
        </p:nvPicPr>
        <p:blipFill>
          <a:blip r:embed="rId2"/>
          <a:stretch>
            <a:fillRect/>
          </a:stretch>
        </p:blipFill>
        <p:spPr>
          <a:xfrm>
            <a:off x="8547484" y="1573504"/>
            <a:ext cx="1091819" cy="1020789"/>
          </a:xfrm>
          <a:prstGeom prst="rect">
            <a:avLst/>
          </a:prstGeom>
        </p:spPr>
      </p:pic>
    </p:spTree>
    <p:extLst>
      <p:ext uri="{BB962C8B-B14F-4D97-AF65-F5344CB8AC3E}">
        <p14:creationId xmlns:p14="http://schemas.microsoft.com/office/powerpoint/2010/main" val="1242233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2_Statement Slide | S Tex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7393D5-A1E6-0C20-8234-B0BE8476A505}"/>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0793DE9F-3295-EF29-E327-800C5036EA62}"/>
              </a:ext>
            </a:extLst>
          </p:cNvPr>
          <p:cNvSpPr>
            <a:spLocks noGrp="1"/>
          </p:cNvSpPr>
          <p:nvPr>
            <p:ph type="ftr" sz="quarter" idx="11"/>
          </p:nvPr>
        </p:nvSpPr>
        <p:spPr/>
        <p:txBody>
          <a:bodyPr/>
          <a:lstStyle/>
          <a:p>
            <a:endParaRPr lang="en-US"/>
          </a:p>
        </p:txBody>
      </p:sp>
      <p:sp>
        <p:nvSpPr>
          <p:cNvPr id="5" name="Text Placeholder 18">
            <a:extLst>
              <a:ext uri="{FF2B5EF4-FFF2-40B4-BE49-F238E27FC236}">
                <a16:creationId xmlns:a16="http://schemas.microsoft.com/office/drawing/2014/main" id="{B41F3119-42F1-B5D7-C700-42EB509404B1}"/>
              </a:ext>
            </a:extLst>
          </p:cNvPr>
          <p:cNvSpPr>
            <a:spLocks noGrp="1"/>
          </p:cNvSpPr>
          <p:nvPr>
            <p:ph type="body" sz="quarter" idx="12" hasCustomPrompt="1"/>
          </p:nvPr>
        </p:nvSpPr>
        <p:spPr>
          <a:xfrm>
            <a:off x="256651" y="366184"/>
            <a:ext cx="11791416" cy="5853992"/>
          </a:xfrm>
        </p:spPr>
        <p:txBody>
          <a:bodyPr anchor="t">
            <a:noAutofit/>
          </a:bodyPr>
          <a:lstStyle>
            <a:lvl1pPr marL="0" indent="0" algn="l">
              <a:buNone/>
              <a:defRPr sz="53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a small multi-line statement text.</a:t>
            </a:r>
          </a:p>
        </p:txBody>
      </p:sp>
    </p:spTree>
    <p:extLst>
      <p:ext uri="{BB962C8B-B14F-4D97-AF65-F5344CB8AC3E}">
        <p14:creationId xmlns:p14="http://schemas.microsoft.com/office/powerpoint/2010/main" val="276827138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4_Cover Slide | Split | No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21A-F00A-F2DD-63D1-48BDE532F643}"/>
              </a:ext>
            </a:extLst>
          </p:cNvPr>
          <p:cNvSpPr>
            <a:spLocks noGrp="1"/>
          </p:cNvSpPr>
          <p:nvPr>
            <p:ph type="title" hasCustomPrompt="1"/>
          </p:nvPr>
        </p:nvSpPr>
        <p:spPr>
          <a:xfrm>
            <a:off x="6524807" y="1915525"/>
            <a:ext cx="5283371" cy="1325033"/>
          </a:xfrm>
        </p:spPr>
        <p:txBody>
          <a:bodyPr anchor="b">
            <a:normAutofit/>
          </a:bodyPr>
          <a:lstStyle>
            <a:lvl1pPr algn="ctr">
              <a:defRPr sz="3200">
                <a:solidFill>
                  <a:schemeClr val="accent1"/>
                </a:solidFill>
              </a:defRPr>
            </a:lvl1pPr>
          </a:lstStyle>
          <a:p>
            <a:r>
              <a:rPr lang="en-US" dirty="0"/>
              <a:t>Type Here to Enter a</a:t>
            </a:r>
            <a:br>
              <a:rPr lang="en-US" dirty="0"/>
            </a:br>
            <a:r>
              <a:rPr lang="en-US" dirty="0"/>
              <a:t>Multi-line Transition Title</a:t>
            </a:r>
          </a:p>
        </p:txBody>
      </p:sp>
      <p:sp>
        <p:nvSpPr>
          <p:cNvPr id="3" name="Slide Number Placeholder 2">
            <a:extLst>
              <a:ext uri="{FF2B5EF4-FFF2-40B4-BE49-F238E27FC236}">
                <a16:creationId xmlns:a16="http://schemas.microsoft.com/office/drawing/2014/main" id="{28990E1E-711E-0B04-086A-D35243A55029}"/>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6" name="Rectangle 5">
            <a:extLst>
              <a:ext uri="{FF2B5EF4-FFF2-40B4-BE49-F238E27FC236}">
                <a16:creationId xmlns:a16="http://schemas.microsoft.com/office/drawing/2014/main" id="{2DC17498-C78D-FF42-4599-E51DFD729730}"/>
              </a:ext>
            </a:extLst>
          </p:cNvPr>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Palatino" pitchFamily="2" charset="77"/>
            </a:endParaRPr>
          </a:p>
        </p:txBody>
      </p:sp>
      <p:pic>
        <p:nvPicPr>
          <p:cNvPr id="7" name="Graphic 6">
            <a:extLst>
              <a:ext uri="{FF2B5EF4-FFF2-40B4-BE49-F238E27FC236}">
                <a16:creationId xmlns:a16="http://schemas.microsoft.com/office/drawing/2014/main" id="{39355827-8871-F484-D5ED-67DAC1342F1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2116" y="558803"/>
            <a:ext cx="5740400" cy="5740400"/>
          </a:xfrm>
          <a:prstGeom prst="rect">
            <a:avLst/>
          </a:prstGeom>
        </p:spPr>
      </p:pic>
      <p:sp>
        <p:nvSpPr>
          <p:cNvPr id="10" name="Footer Placeholder 3">
            <a:extLst>
              <a:ext uri="{FF2B5EF4-FFF2-40B4-BE49-F238E27FC236}">
                <a16:creationId xmlns:a16="http://schemas.microsoft.com/office/drawing/2014/main" id="{1108D74F-3CCB-7AF8-ABE1-963E63C9B019}"/>
              </a:ext>
            </a:extLst>
          </p:cNvPr>
          <p:cNvSpPr>
            <a:spLocks noGrp="1"/>
          </p:cNvSpPr>
          <p:nvPr>
            <p:ph type="ftr" sz="quarter" idx="11"/>
          </p:nvPr>
        </p:nvSpPr>
        <p:spPr>
          <a:xfrm>
            <a:off x="228599" y="6664124"/>
            <a:ext cx="7564396" cy="206104"/>
          </a:xfrm>
        </p:spPr>
        <p:txBody>
          <a:bodyPr/>
          <a:lstStyle/>
          <a:p>
            <a:r>
              <a:rPr lang="en-US"/>
              <a:t>©2024 Girl Scouts of the USA. All Rights Reserved. Not for public distribution.</a:t>
            </a:r>
            <a:endParaRPr lang="en-US" dirty="0"/>
          </a:p>
        </p:txBody>
      </p:sp>
      <p:sp>
        <p:nvSpPr>
          <p:cNvPr id="4" name="Text Placeholder 7">
            <a:extLst>
              <a:ext uri="{FF2B5EF4-FFF2-40B4-BE49-F238E27FC236}">
                <a16:creationId xmlns:a16="http://schemas.microsoft.com/office/drawing/2014/main" id="{0A5C3008-7BA8-832F-6AFD-9ECA7E5C5D3D}"/>
              </a:ext>
            </a:extLst>
          </p:cNvPr>
          <p:cNvSpPr>
            <a:spLocks noGrp="1"/>
          </p:cNvSpPr>
          <p:nvPr>
            <p:ph type="body" sz="quarter" idx="12"/>
          </p:nvPr>
        </p:nvSpPr>
        <p:spPr>
          <a:xfrm>
            <a:off x="6524807" y="3455046"/>
            <a:ext cx="5283200" cy="2531767"/>
          </a:xfrm>
        </p:spPr>
        <p:txBody>
          <a:bodyPr>
            <a:normAutofit/>
          </a:bodyPr>
          <a:lstStyle>
            <a:lvl1pPr marL="0" indent="0" algn="ctr">
              <a:buNone/>
              <a:defRPr sz="1733" b="0" i="0">
                <a:latin typeface="Arial" panose="020B0604020202020204" pitchFamily="34" charset="0"/>
                <a:cs typeface="Arial" panose="020B0604020202020204" pitchFamily="34" charset="0"/>
              </a:defRPr>
            </a:lvl1pPr>
            <a:lvl2pPr marL="990575" indent="-380990" algn="ctr">
              <a:buFont typeface="Arial" panose="020B0604020202020204" pitchFamily="34" charset="0"/>
              <a:buChar char="•"/>
              <a:defRPr sz="1733" b="0" i="0">
                <a:latin typeface="Arial" panose="020B0604020202020204" pitchFamily="34" charset="0"/>
                <a:cs typeface="Arial" panose="020B0604020202020204" pitchFamily="34" charset="0"/>
              </a:defRPr>
            </a:lvl2pPr>
            <a:lvl3pPr marL="1600160" indent="-380990" algn="ctr">
              <a:buFont typeface="Arial" panose="020B0604020202020204" pitchFamily="34" charset="0"/>
              <a:buChar char="•"/>
              <a:defRPr sz="1733" b="0" i="0">
                <a:latin typeface="Arial" panose="020B0604020202020204" pitchFamily="34" charset="0"/>
                <a:cs typeface="Arial" panose="020B0604020202020204" pitchFamily="34" charset="0"/>
              </a:defRPr>
            </a:lvl3pPr>
            <a:lvl4pPr marL="2209745" indent="-380990" algn="ctr">
              <a:buFont typeface="Arial" panose="020B0604020202020204" pitchFamily="34" charset="0"/>
              <a:buChar char="•"/>
              <a:defRPr sz="1733" b="0" i="0">
                <a:latin typeface="Arial" panose="020B0604020202020204" pitchFamily="34" charset="0"/>
                <a:cs typeface="Arial" panose="020B0604020202020204" pitchFamily="34" charset="0"/>
              </a:defRPr>
            </a:lvl4pPr>
            <a:lvl5pPr marL="2819330" indent="-380990" algn="ctr">
              <a:buFont typeface="Arial" panose="020B0604020202020204" pitchFamily="34" charset="0"/>
              <a:buChar char="•"/>
              <a:defRPr sz="1733"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37733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5_Agenda Slide">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5E2A21-37F6-7633-D741-6F19F155C212}"/>
              </a:ext>
            </a:extLst>
          </p:cNvPr>
          <p:cNvSpPr/>
          <p:nvPr/>
        </p:nvSpPr>
        <p:spPr>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2"/>
              </a:solidFill>
              <a:latin typeface="Palatino" pitchFamily="2" charset="77"/>
            </a:endParaRPr>
          </a:p>
        </p:txBody>
      </p:sp>
      <p:sp>
        <p:nvSpPr>
          <p:cNvPr id="3" name="Slide Number Placeholder 2">
            <a:extLst>
              <a:ext uri="{FF2B5EF4-FFF2-40B4-BE49-F238E27FC236}">
                <a16:creationId xmlns:a16="http://schemas.microsoft.com/office/drawing/2014/main" id="{EC20B0B7-D2B0-2866-918C-9633806BCD62}"/>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2DC5F834-BF27-9600-63ED-1B539273B858}"/>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endParaRPr lang="en-US" dirty="0"/>
          </a:p>
        </p:txBody>
      </p:sp>
      <p:pic>
        <p:nvPicPr>
          <p:cNvPr id="5" name="Graphic 4">
            <a:extLst>
              <a:ext uri="{FF2B5EF4-FFF2-40B4-BE49-F238E27FC236}">
                <a16:creationId xmlns:a16="http://schemas.microsoft.com/office/drawing/2014/main" id="{86055397-2808-E45F-3203-629C74B12CD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6" name="TextBox 5">
            <a:extLst>
              <a:ext uri="{FF2B5EF4-FFF2-40B4-BE49-F238E27FC236}">
                <a16:creationId xmlns:a16="http://schemas.microsoft.com/office/drawing/2014/main" id="{F990260D-6D7B-BD3C-14FA-F5609B80493C}"/>
              </a:ext>
            </a:extLst>
          </p:cNvPr>
          <p:cNvSpPr txBox="1"/>
          <p:nvPr/>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dirty="0">
                <a:ln>
                  <a:noFill/>
                </a:ln>
                <a:solidFill>
                  <a:schemeClr val="accent1"/>
                </a:solidFill>
                <a:effectLst/>
                <a:uLnTx/>
                <a:uFillTx/>
                <a:latin typeface="Palatino" pitchFamily="2" charset="77"/>
                <a:ea typeface="+mj-ea"/>
                <a:cs typeface="+mj-cs"/>
              </a:rPr>
              <a:t>Agenda</a:t>
            </a:r>
            <a:endParaRPr lang="en-US" sz="5867" b="0" i="0" dirty="0">
              <a:solidFill>
                <a:schemeClr val="accent1"/>
              </a:solidFill>
              <a:latin typeface="Palatino" pitchFamily="2" charset="77"/>
            </a:endParaRPr>
          </a:p>
        </p:txBody>
      </p:sp>
      <p:sp>
        <p:nvSpPr>
          <p:cNvPr id="7" name="Rounded Rectangle 6">
            <a:extLst>
              <a:ext uri="{FF2B5EF4-FFF2-40B4-BE49-F238E27FC236}">
                <a16:creationId xmlns:a16="http://schemas.microsoft.com/office/drawing/2014/main" id="{17C12F6F-1502-3BC5-9600-90DF91EF2F7D}"/>
              </a:ext>
            </a:extLst>
          </p:cNvPr>
          <p:cNvSpPr/>
          <p:nvPr/>
        </p:nvSpPr>
        <p:spPr>
          <a:xfrm>
            <a:off x="6432247" y="647093"/>
            <a:ext cx="5418667" cy="5563811"/>
          </a:xfrm>
          <a:prstGeom prst="roundRect">
            <a:avLst>
              <a:gd name="adj" fmla="val 4524"/>
            </a:avLst>
          </a:prstGeom>
          <a:no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3"/>
              </a:solidFill>
            </a:endParaRPr>
          </a:p>
        </p:txBody>
      </p:sp>
      <p:sp>
        <p:nvSpPr>
          <p:cNvPr id="2" name="Text Placeholder 2">
            <a:extLst>
              <a:ext uri="{FF2B5EF4-FFF2-40B4-BE49-F238E27FC236}">
                <a16:creationId xmlns:a16="http://schemas.microsoft.com/office/drawing/2014/main" id="{43960D54-F81C-11E9-8CCD-CDD0C135DB90}"/>
              </a:ext>
            </a:extLst>
          </p:cNvPr>
          <p:cNvSpPr>
            <a:spLocks noGrp="1"/>
          </p:cNvSpPr>
          <p:nvPr>
            <p:ph idx="12" hasCustomPrompt="1"/>
          </p:nvPr>
        </p:nvSpPr>
        <p:spPr>
          <a:xfrm>
            <a:off x="6969216" y="1369348"/>
            <a:ext cx="4344731" cy="4119301"/>
          </a:xfrm>
          <a:prstGeom prst="rect">
            <a:avLst/>
          </a:prstGeom>
        </p:spPr>
        <p:txBody>
          <a:bodyPr vert="horz" lIns="91440" tIns="45720" rIns="91440" bIns="45720" rtlCol="0" anchor="ctr">
            <a:normAutofit/>
          </a:bodyPr>
          <a:lstStyle>
            <a:lvl1pPr marL="457189" indent="-457189">
              <a:lnSpc>
                <a:spcPct val="150000"/>
              </a:lnSpc>
              <a:buFont typeface="+mj-lt"/>
              <a:buAutoNum type="arabicPeriod"/>
              <a:defRPr sz="2000" b="0" i="0">
                <a:solidFill>
                  <a:schemeClr val="accent3"/>
                </a:solidFill>
                <a:latin typeface="Arial" panose="020B0604020202020204" pitchFamily="34" charset="0"/>
                <a:cs typeface="Arial" panose="020B0604020202020204" pitchFamily="34" charset="0"/>
              </a:defRPr>
            </a:lvl1pPr>
            <a:lvl2pPr marL="1066773" indent="-457189">
              <a:lnSpc>
                <a:spcPct val="150000"/>
              </a:lnSpc>
              <a:buFont typeface="Arial" panose="020B0604020202020204" pitchFamily="34" charset="0"/>
              <a:buChar char="•"/>
              <a:defRPr sz="2000" b="0" i="0">
                <a:solidFill>
                  <a:schemeClr val="accent3"/>
                </a:solidFill>
                <a:latin typeface="Arial" panose="020B0604020202020204" pitchFamily="34" charset="0"/>
                <a:cs typeface="Arial" panose="020B0604020202020204" pitchFamily="34" charset="0"/>
              </a:defRPr>
            </a:lvl2pPr>
            <a:lvl3pPr marL="1676358" indent="-457189">
              <a:lnSpc>
                <a:spcPct val="150000"/>
              </a:lnSpc>
              <a:buFont typeface="Arial" panose="020B0604020202020204" pitchFamily="34" charset="0"/>
              <a:buChar char="•"/>
              <a:defRPr sz="2000" b="0" i="0">
                <a:solidFill>
                  <a:schemeClr val="accent3"/>
                </a:solidFill>
                <a:latin typeface="Arial" panose="020B0604020202020204" pitchFamily="34" charset="0"/>
                <a:cs typeface="Arial" panose="020B0604020202020204" pitchFamily="34" charset="0"/>
              </a:defRPr>
            </a:lvl3pPr>
            <a:lvl4pPr marL="2285943" indent="-457189">
              <a:lnSpc>
                <a:spcPct val="150000"/>
              </a:lnSpc>
              <a:buFont typeface="Arial" panose="020B0604020202020204" pitchFamily="34" charset="0"/>
              <a:buChar char="•"/>
              <a:defRPr sz="2000" b="0" i="0">
                <a:solidFill>
                  <a:schemeClr val="accent3"/>
                </a:solidFill>
                <a:latin typeface="Arial" panose="020B0604020202020204" pitchFamily="34" charset="0"/>
                <a:cs typeface="Arial" panose="020B0604020202020204" pitchFamily="34" charset="0"/>
              </a:defRPr>
            </a:lvl4pPr>
            <a:lvl5pPr marL="2895528" indent="-457189">
              <a:lnSpc>
                <a:spcPct val="150000"/>
              </a:lnSpc>
              <a:buFont typeface="Arial" panose="020B0604020202020204" pitchFamily="34" charset="0"/>
              <a:buChar char="•"/>
              <a:defRPr sz="2000" b="0" i="0">
                <a:solidFill>
                  <a:schemeClr val="accent3"/>
                </a:solidFill>
                <a:latin typeface="Arial" panose="020B0604020202020204" pitchFamily="34" charset="0"/>
                <a:cs typeface="Arial" panose="020B0604020202020204" pitchFamily="34" charset="0"/>
              </a:defRPr>
            </a:lvl5pPr>
          </a:lstStyle>
          <a:p>
            <a:pPr lvl="0"/>
            <a:r>
              <a:rPr lang="en-US" dirty="0"/>
              <a:t>Type agenda item here.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128746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6_Table of Contents-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587238-0E66-5483-3E75-027008F21F72}"/>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8EDC1AB8-2720-8DB4-6E33-94C3711679D4}"/>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7" name="Text Placeholder 46">
            <a:extLst>
              <a:ext uri="{FF2B5EF4-FFF2-40B4-BE49-F238E27FC236}">
                <a16:creationId xmlns:a16="http://schemas.microsoft.com/office/drawing/2014/main" id="{E2AC4945-2B6F-405B-38B9-9C01D4163C00}"/>
              </a:ext>
            </a:extLst>
          </p:cNvPr>
          <p:cNvSpPr>
            <a:spLocks noGrp="1"/>
          </p:cNvSpPr>
          <p:nvPr>
            <p:ph type="body" sz="quarter" idx="20" hasCustomPrompt="1"/>
          </p:nvPr>
        </p:nvSpPr>
        <p:spPr>
          <a:xfrm>
            <a:off x="1062318" y="1857959"/>
            <a:ext cx="3381213" cy="552128"/>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dirty="0"/>
              <a:t>Short Section Title</a:t>
            </a:r>
          </a:p>
        </p:txBody>
      </p:sp>
      <p:sp>
        <p:nvSpPr>
          <p:cNvPr id="8" name="Text Placeholder 46">
            <a:extLst>
              <a:ext uri="{FF2B5EF4-FFF2-40B4-BE49-F238E27FC236}">
                <a16:creationId xmlns:a16="http://schemas.microsoft.com/office/drawing/2014/main" id="{585EE3CA-DBE5-D41E-8103-0F4CCD32AC74}"/>
              </a:ext>
            </a:extLst>
          </p:cNvPr>
          <p:cNvSpPr>
            <a:spLocks noGrp="1"/>
          </p:cNvSpPr>
          <p:nvPr>
            <p:ph type="body" sz="quarter" idx="21" hasCustomPrompt="1"/>
          </p:nvPr>
        </p:nvSpPr>
        <p:spPr>
          <a:xfrm>
            <a:off x="259786" y="1857959"/>
            <a:ext cx="593119" cy="4445968"/>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dirty="0"/>
              <a:t>01</a:t>
            </a:r>
          </a:p>
          <a:p>
            <a:pPr lvl="0"/>
            <a:endParaRPr lang="en-US" dirty="0"/>
          </a:p>
          <a:p>
            <a:pPr lvl="0"/>
            <a:r>
              <a:rPr lang="en-US" dirty="0"/>
              <a:t>02</a:t>
            </a:r>
          </a:p>
          <a:p>
            <a:pPr lvl="0"/>
            <a:endParaRPr lang="en-US" dirty="0"/>
          </a:p>
          <a:p>
            <a:pPr lvl="0"/>
            <a:br>
              <a:rPr lang="en-US" dirty="0"/>
            </a:br>
            <a:br>
              <a:rPr lang="en-US" dirty="0"/>
            </a:br>
            <a:r>
              <a:rPr lang="en-US" dirty="0"/>
              <a:t>04</a:t>
            </a:r>
          </a:p>
          <a:p>
            <a:pPr lvl="0"/>
            <a:r>
              <a:rPr lang="en-US" dirty="0"/>
              <a:t>05</a:t>
            </a:r>
          </a:p>
          <a:p>
            <a:pPr lvl="0"/>
            <a:r>
              <a:rPr lang="en-US" dirty="0"/>
              <a:t>06</a:t>
            </a:r>
          </a:p>
          <a:p>
            <a:pPr lvl="0"/>
            <a:r>
              <a:rPr lang="en-US" dirty="0"/>
              <a:t>07</a:t>
            </a:r>
          </a:p>
        </p:txBody>
      </p:sp>
      <p:sp>
        <p:nvSpPr>
          <p:cNvPr id="9" name="Text Placeholder 46">
            <a:extLst>
              <a:ext uri="{FF2B5EF4-FFF2-40B4-BE49-F238E27FC236}">
                <a16:creationId xmlns:a16="http://schemas.microsoft.com/office/drawing/2014/main" id="{B0FE1C62-AE35-C616-6E07-C30C6C61FBCD}"/>
              </a:ext>
            </a:extLst>
          </p:cNvPr>
          <p:cNvSpPr>
            <a:spLocks noGrp="1"/>
          </p:cNvSpPr>
          <p:nvPr>
            <p:ph type="body" sz="quarter" idx="24" hasCustomPrompt="1"/>
          </p:nvPr>
        </p:nvSpPr>
        <p:spPr>
          <a:xfrm>
            <a:off x="1062318" y="2175216"/>
            <a:ext cx="3381213" cy="552128"/>
          </a:xfrm>
        </p:spPr>
        <p:txBody>
          <a:bodyPr anchor="t">
            <a:normAutofit/>
          </a:bodyPr>
          <a:lstStyle>
            <a:lvl1pPr marL="0" indent="0">
              <a:lnSpc>
                <a:spcPct val="100000"/>
              </a:lnSpc>
              <a:buNone/>
              <a:defRPr sz="1733" b="0" i="0">
                <a:solidFill>
                  <a:schemeClr val="accent1"/>
                </a:solidFill>
                <a:latin typeface="Arial" panose="020B0604020202020204" pitchFamily="34" charset="0"/>
                <a:ea typeface="Palatino" pitchFamily="2" charset="77"/>
              </a:defRPr>
            </a:lvl1pPr>
          </a:lstStyle>
          <a:p>
            <a:pPr lvl="0"/>
            <a:r>
              <a:rPr lang="en-US" dirty="0"/>
              <a:t>Sub-Section Title</a:t>
            </a:r>
          </a:p>
        </p:txBody>
      </p:sp>
      <p:sp>
        <p:nvSpPr>
          <p:cNvPr id="10" name="Text Placeholder 46">
            <a:extLst>
              <a:ext uri="{FF2B5EF4-FFF2-40B4-BE49-F238E27FC236}">
                <a16:creationId xmlns:a16="http://schemas.microsoft.com/office/drawing/2014/main" id="{A47CC996-D12E-56A8-1945-2765E4E17597}"/>
              </a:ext>
            </a:extLst>
          </p:cNvPr>
          <p:cNvSpPr>
            <a:spLocks noGrp="1"/>
          </p:cNvSpPr>
          <p:nvPr>
            <p:ph type="body" sz="quarter" idx="25" hasCustomPrompt="1"/>
          </p:nvPr>
        </p:nvSpPr>
        <p:spPr>
          <a:xfrm>
            <a:off x="1062318" y="2766989"/>
            <a:ext cx="3381213" cy="702448"/>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dirty="0"/>
              <a:t>Medium Section Title on Two Lines</a:t>
            </a:r>
          </a:p>
        </p:txBody>
      </p:sp>
      <p:sp>
        <p:nvSpPr>
          <p:cNvPr id="11" name="Text Placeholder 46">
            <a:extLst>
              <a:ext uri="{FF2B5EF4-FFF2-40B4-BE49-F238E27FC236}">
                <a16:creationId xmlns:a16="http://schemas.microsoft.com/office/drawing/2014/main" id="{F2F5AF45-EB77-77DA-D68B-A228AF1DFA83}"/>
              </a:ext>
            </a:extLst>
          </p:cNvPr>
          <p:cNvSpPr>
            <a:spLocks noGrp="1"/>
          </p:cNvSpPr>
          <p:nvPr>
            <p:ph type="body" sz="quarter" idx="26" hasCustomPrompt="1"/>
          </p:nvPr>
        </p:nvSpPr>
        <p:spPr>
          <a:xfrm>
            <a:off x="1062318" y="3478405"/>
            <a:ext cx="3381213" cy="763441"/>
          </a:xfrm>
        </p:spPr>
        <p:txBody>
          <a:bodyPr anchor="t">
            <a:normAutofit/>
          </a:bodyPr>
          <a:lstStyle>
            <a:lvl1pPr marL="0" indent="0">
              <a:lnSpc>
                <a:spcPct val="50000"/>
              </a:lnSpc>
              <a:buNone/>
              <a:defRPr sz="1733" b="0" i="0">
                <a:solidFill>
                  <a:schemeClr val="accent1"/>
                </a:solidFill>
                <a:latin typeface="Arial" panose="020B0604020202020204" pitchFamily="34" charset="0"/>
                <a:ea typeface="Palatino" pitchFamily="2" charset="77"/>
              </a:defRPr>
            </a:lvl1pPr>
          </a:lstStyle>
          <a:p>
            <a:pPr lvl="0"/>
            <a:r>
              <a:rPr lang="en-US" dirty="0"/>
              <a:t>Sub-Section Title</a:t>
            </a:r>
          </a:p>
          <a:p>
            <a:pPr lvl="0"/>
            <a:r>
              <a:rPr lang="en-US" dirty="0"/>
              <a:t>Sub-Section Title</a:t>
            </a:r>
          </a:p>
        </p:txBody>
      </p:sp>
      <p:sp>
        <p:nvSpPr>
          <p:cNvPr id="12" name="Text Placeholder 46">
            <a:extLst>
              <a:ext uri="{FF2B5EF4-FFF2-40B4-BE49-F238E27FC236}">
                <a16:creationId xmlns:a16="http://schemas.microsoft.com/office/drawing/2014/main" id="{F088FFFD-A4DD-1FA3-C032-1A2F557C9544}"/>
              </a:ext>
            </a:extLst>
          </p:cNvPr>
          <p:cNvSpPr>
            <a:spLocks noGrp="1"/>
          </p:cNvSpPr>
          <p:nvPr>
            <p:ph type="body" sz="quarter" idx="27" hasCustomPrompt="1"/>
          </p:nvPr>
        </p:nvSpPr>
        <p:spPr>
          <a:xfrm>
            <a:off x="1062315" y="4250813"/>
            <a:ext cx="4731247" cy="2096055"/>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dirty="0"/>
              <a:t>Short Section Title</a:t>
            </a:r>
          </a:p>
          <a:p>
            <a:pPr lvl="0"/>
            <a:r>
              <a:rPr lang="en-US" dirty="0"/>
              <a:t>Short Section Title with </a:t>
            </a:r>
            <a:r>
              <a:rPr lang="en-US" dirty="0" err="1"/>
              <a:t>Verylongwords</a:t>
            </a:r>
            <a:endParaRPr lang="en-US" dirty="0"/>
          </a:p>
          <a:p>
            <a:pPr lvl="0"/>
            <a:r>
              <a:rPr lang="en-US" dirty="0"/>
              <a:t>Section Title</a:t>
            </a:r>
          </a:p>
          <a:p>
            <a:pPr lvl="0"/>
            <a:r>
              <a:rPr lang="en-US" dirty="0"/>
              <a:t>Section Title with </a:t>
            </a:r>
            <a:r>
              <a:rPr lang="en-US" dirty="0" err="1"/>
              <a:t>Verylongwords</a:t>
            </a:r>
            <a:endParaRPr lang="en-US" dirty="0"/>
          </a:p>
        </p:txBody>
      </p:sp>
      <p:sp>
        <p:nvSpPr>
          <p:cNvPr id="13" name="Text Placeholder 46">
            <a:extLst>
              <a:ext uri="{FF2B5EF4-FFF2-40B4-BE49-F238E27FC236}">
                <a16:creationId xmlns:a16="http://schemas.microsoft.com/office/drawing/2014/main" id="{7F736F3A-C6B8-4469-333B-6E4AF20D21C1}"/>
              </a:ext>
            </a:extLst>
          </p:cNvPr>
          <p:cNvSpPr>
            <a:spLocks noGrp="1"/>
          </p:cNvSpPr>
          <p:nvPr>
            <p:ph type="body" sz="quarter" idx="28" hasCustomPrompt="1"/>
          </p:nvPr>
        </p:nvSpPr>
        <p:spPr>
          <a:xfrm>
            <a:off x="7394596" y="1857959"/>
            <a:ext cx="3381213" cy="552128"/>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dirty="0"/>
              <a:t>Short Section Title</a:t>
            </a:r>
          </a:p>
        </p:txBody>
      </p:sp>
      <p:sp>
        <p:nvSpPr>
          <p:cNvPr id="14" name="Text Placeholder 46">
            <a:extLst>
              <a:ext uri="{FF2B5EF4-FFF2-40B4-BE49-F238E27FC236}">
                <a16:creationId xmlns:a16="http://schemas.microsoft.com/office/drawing/2014/main" id="{C23468F3-42BF-ECEB-78D0-7CFD2C9B5FB8}"/>
              </a:ext>
            </a:extLst>
          </p:cNvPr>
          <p:cNvSpPr>
            <a:spLocks noGrp="1"/>
          </p:cNvSpPr>
          <p:nvPr>
            <p:ph type="body" sz="quarter" idx="29" hasCustomPrompt="1"/>
          </p:nvPr>
        </p:nvSpPr>
        <p:spPr>
          <a:xfrm>
            <a:off x="6592065" y="1857959"/>
            <a:ext cx="593119" cy="4445968"/>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dirty="0"/>
              <a:t>08</a:t>
            </a:r>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r>
              <a:rPr lang="en-US" dirty="0"/>
              <a:t>09</a:t>
            </a:r>
          </a:p>
          <a:p>
            <a:pPr lvl="0"/>
            <a:r>
              <a:rPr lang="en-US" dirty="0"/>
              <a:t>10</a:t>
            </a:r>
          </a:p>
          <a:p>
            <a:pPr lvl="0"/>
            <a:r>
              <a:rPr lang="en-US" dirty="0"/>
              <a:t>11</a:t>
            </a:r>
          </a:p>
        </p:txBody>
      </p:sp>
      <p:sp>
        <p:nvSpPr>
          <p:cNvPr id="15" name="Text Placeholder 46">
            <a:extLst>
              <a:ext uri="{FF2B5EF4-FFF2-40B4-BE49-F238E27FC236}">
                <a16:creationId xmlns:a16="http://schemas.microsoft.com/office/drawing/2014/main" id="{0779C7E8-AD04-680F-E04A-458F5F297D08}"/>
              </a:ext>
            </a:extLst>
          </p:cNvPr>
          <p:cNvSpPr>
            <a:spLocks noGrp="1"/>
          </p:cNvSpPr>
          <p:nvPr>
            <p:ph type="body" sz="quarter" idx="30" hasCustomPrompt="1"/>
          </p:nvPr>
        </p:nvSpPr>
        <p:spPr>
          <a:xfrm>
            <a:off x="7394597" y="2175215"/>
            <a:ext cx="3002471" cy="2871925"/>
          </a:xfrm>
        </p:spPr>
        <p:txBody>
          <a:bodyPr anchor="t">
            <a:normAutofit/>
          </a:bodyPr>
          <a:lstStyle>
            <a:lvl1pPr marL="0" indent="0">
              <a:lnSpc>
                <a:spcPct val="90000"/>
              </a:lnSpc>
              <a:buNone/>
              <a:defRPr sz="1733" b="0" i="0">
                <a:solidFill>
                  <a:schemeClr val="accent1"/>
                </a:solidFill>
                <a:latin typeface="Arial" panose="020B0604020202020204" pitchFamily="34" charset="0"/>
                <a:ea typeface="Palatino" pitchFamily="2" charset="77"/>
              </a:defRPr>
            </a:lvl1pPr>
          </a:lstStyle>
          <a:p>
            <a:pPr lvl="0"/>
            <a:r>
              <a:rPr lang="en-US" dirty="0"/>
              <a:t>Sub-Section Title</a:t>
            </a:r>
          </a:p>
          <a:p>
            <a:pPr lvl="0"/>
            <a:r>
              <a:rPr lang="en-US" dirty="0"/>
              <a:t>Sub-Section Title that is on two lines</a:t>
            </a:r>
          </a:p>
          <a:p>
            <a:pPr lvl="0"/>
            <a:r>
              <a:rPr lang="en-US" dirty="0"/>
              <a:t>Very Long Sub-Section Title that is on three long lines like this</a:t>
            </a:r>
          </a:p>
          <a:p>
            <a:pPr lvl="0"/>
            <a:r>
              <a:rPr lang="en-US" dirty="0"/>
              <a:t>Sub Section Title</a:t>
            </a:r>
          </a:p>
          <a:p>
            <a:pPr lvl="0"/>
            <a:r>
              <a:rPr lang="en-US" dirty="0"/>
              <a:t>Sub-Section Title</a:t>
            </a:r>
          </a:p>
        </p:txBody>
      </p:sp>
      <p:sp>
        <p:nvSpPr>
          <p:cNvPr id="16" name="Text Placeholder 46">
            <a:extLst>
              <a:ext uri="{FF2B5EF4-FFF2-40B4-BE49-F238E27FC236}">
                <a16:creationId xmlns:a16="http://schemas.microsoft.com/office/drawing/2014/main" id="{B7C9F0EB-5FA0-6293-2E32-5918FA5F8857}"/>
              </a:ext>
            </a:extLst>
          </p:cNvPr>
          <p:cNvSpPr>
            <a:spLocks noGrp="1"/>
          </p:cNvSpPr>
          <p:nvPr>
            <p:ph type="body" sz="quarter" idx="31" hasCustomPrompt="1"/>
          </p:nvPr>
        </p:nvSpPr>
        <p:spPr>
          <a:xfrm>
            <a:off x="7394597" y="5047141"/>
            <a:ext cx="4731247" cy="1243279"/>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dirty="0"/>
              <a:t>Section Title</a:t>
            </a:r>
          </a:p>
          <a:p>
            <a:pPr lvl="0"/>
            <a:r>
              <a:rPr lang="en-US" dirty="0"/>
              <a:t>Section Title</a:t>
            </a:r>
          </a:p>
          <a:p>
            <a:pPr lvl="0"/>
            <a:r>
              <a:rPr lang="en-US" dirty="0"/>
              <a:t>Section Title</a:t>
            </a:r>
          </a:p>
        </p:txBody>
      </p:sp>
      <p:sp>
        <p:nvSpPr>
          <p:cNvPr id="21" name="Text Placeholder 19">
            <a:extLst>
              <a:ext uri="{FF2B5EF4-FFF2-40B4-BE49-F238E27FC236}">
                <a16:creationId xmlns:a16="http://schemas.microsoft.com/office/drawing/2014/main" id="{40CB4363-9E1C-AAB2-469B-D8284C6E0E3D}"/>
              </a:ext>
            </a:extLst>
          </p:cNvPr>
          <p:cNvSpPr>
            <a:spLocks noGrp="1"/>
          </p:cNvSpPr>
          <p:nvPr>
            <p:ph type="body" sz="quarter" idx="32" hasCustomPrompt="1"/>
          </p:nvPr>
        </p:nvSpPr>
        <p:spPr>
          <a:xfrm>
            <a:off x="259785" y="880370"/>
            <a:ext cx="10515600" cy="828716"/>
          </a:xfrm>
        </p:spPr>
        <p:txBody>
          <a:bodyPr anchor="ctr">
            <a:noAutofit/>
          </a:bodyPr>
          <a:lstStyle>
            <a:lvl1pPr marL="0" indent="0">
              <a:buNone/>
              <a:defRPr sz="3733" b="0" i="0">
                <a:solidFill>
                  <a:schemeClr val="accent1"/>
                </a:solidFill>
                <a:latin typeface="Palatino" pitchFamily="2" charset="77"/>
              </a:defRPr>
            </a:lvl1pPr>
            <a:lvl2pPr marL="609585" indent="0">
              <a:buNone/>
              <a:defRPr sz="3733" b="0" i="0">
                <a:latin typeface="Girl Scout Display Light" panose="02020003000000000000" pitchFamily="18" charset="0"/>
              </a:defRPr>
            </a:lvl2pPr>
            <a:lvl3pPr marL="1219170" indent="0">
              <a:buNone/>
              <a:defRPr sz="3733" b="0" i="0">
                <a:latin typeface="Girl Scout Display Light" panose="02020003000000000000" pitchFamily="18" charset="0"/>
              </a:defRPr>
            </a:lvl3pPr>
            <a:lvl4pPr marL="1828754" indent="0">
              <a:buNone/>
              <a:defRPr sz="3733" b="0" i="0">
                <a:latin typeface="Girl Scout Display Light" panose="02020003000000000000" pitchFamily="18" charset="0"/>
              </a:defRPr>
            </a:lvl4pPr>
            <a:lvl5pPr marL="2438339" indent="0">
              <a:buNone/>
              <a:defRPr sz="3733" b="0" i="0">
                <a:latin typeface="Girl Scout Display Light" panose="02020003000000000000" pitchFamily="18" charset="0"/>
              </a:defRPr>
            </a:lvl5pPr>
          </a:lstStyle>
          <a:p>
            <a:pPr lvl="0"/>
            <a:r>
              <a:rPr lang="en-US" dirty="0"/>
              <a:t>Table of Contents</a:t>
            </a:r>
          </a:p>
        </p:txBody>
      </p:sp>
      <p:sp>
        <p:nvSpPr>
          <p:cNvPr id="2" name="Text Placeholder 46">
            <a:extLst>
              <a:ext uri="{FF2B5EF4-FFF2-40B4-BE49-F238E27FC236}">
                <a16:creationId xmlns:a16="http://schemas.microsoft.com/office/drawing/2014/main" id="{6433B797-66C5-DC24-7955-7CADEF066EEC}"/>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327411490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7_Table of Contents-2">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D73FE4-73F4-E3B9-ADCD-D01453D4ABC3}"/>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A05177C1-CA80-3A37-D57B-094DB987BE8D}"/>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6" name="Delay 5">
            <a:extLst>
              <a:ext uri="{FF2B5EF4-FFF2-40B4-BE49-F238E27FC236}">
                <a16:creationId xmlns:a16="http://schemas.microsoft.com/office/drawing/2014/main" id="{A02F7A34-1C07-8D9E-0935-1DBEF963A0C1}"/>
              </a:ext>
            </a:extLst>
          </p:cNvPr>
          <p:cNvSpPr/>
          <p:nvPr/>
        </p:nvSpPr>
        <p:spPr>
          <a:xfrm rot="16200000">
            <a:off x="5979715" y="1412117"/>
            <a:ext cx="839643" cy="834108"/>
          </a:xfrm>
          <a:prstGeom prst="flowChartDelay">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accent5"/>
              </a:solidFill>
            </a:endParaRPr>
          </a:p>
        </p:txBody>
      </p:sp>
      <p:sp>
        <p:nvSpPr>
          <p:cNvPr id="7" name="Hexagon 6">
            <a:extLst>
              <a:ext uri="{FF2B5EF4-FFF2-40B4-BE49-F238E27FC236}">
                <a16:creationId xmlns:a16="http://schemas.microsoft.com/office/drawing/2014/main" id="{3123B02D-E019-3D0B-6F5F-B97289749179}"/>
              </a:ext>
            </a:extLst>
          </p:cNvPr>
          <p:cNvSpPr/>
          <p:nvPr/>
        </p:nvSpPr>
        <p:spPr>
          <a:xfrm>
            <a:off x="5895472" y="2367577"/>
            <a:ext cx="1008128" cy="869076"/>
          </a:xfrm>
          <a:prstGeom prst="hexagon">
            <a:avLst>
              <a:gd name="adj" fmla="val 28448"/>
              <a:gd name="vf" fmla="val 11547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accent2"/>
              </a:solidFill>
            </a:endParaRPr>
          </a:p>
        </p:txBody>
      </p:sp>
      <p:sp>
        <p:nvSpPr>
          <p:cNvPr id="8" name="Oval 7">
            <a:extLst>
              <a:ext uri="{FF2B5EF4-FFF2-40B4-BE49-F238E27FC236}">
                <a16:creationId xmlns:a16="http://schemas.microsoft.com/office/drawing/2014/main" id="{DB3B0546-7B01-214E-A1E5-6DABFA87007B}"/>
              </a:ext>
            </a:extLst>
          </p:cNvPr>
          <p:cNvSpPr/>
          <p:nvPr/>
        </p:nvSpPr>
        <p:spPr>
          <a:xfrm>
            <a:off x="5964999" y="3369321"/>
            <a:ext cx="869075" cy="86907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val 8">
            <a:extLst>
              <a:ext uri="{FF2B5EF4-FFF2-40B4-BE49-F238E27FC236}">
                <a16:creationId xmlns:a16="http://schemas.microsoft.com/office/drawing/2014/main" id="{4D7D95DE-1B9E-7EE8-1071-5B61CFD3F616}"/>
              </a:ext>
            </a:extLst>
          </p:cNvPr>
          <p:cNvSpPr/>
          <p:nvPr/>
        </p:nvSpPr>
        <p:spPr>
          <a:xfrm>
            <a:off x="6021705" y="5319423"/>
            <a:ext cx="755665" cy="87746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10" name="Octagon 9">
            <a:extLst>
              <a:ext uri="{FF2B5EF4-FFF2-40B4-BE49-F238E27FC236}">
                <a16:creationId xmlns:a16="http://schemas.microsoft.com/office/drawing/2014/main" id="{B2F436AC-9BAE-8DEB-4C48-E49A4F7D9B41}"/>
              </a:ext>
            </a:extLst>
          </p:cNvPr>
          <p:cNvSpPr/>
          <p:nvPr/>
        </p:nvSpPr>
        <p:spPr>
          <a:xfrm>
            <a:off x="5981449" y="4364662"/>
            <a:ext cx="836177" cy="836177"/>
          </a:xfrm>
          <a:prstGeom prst="octagon">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ounded Rectangle 10">
            <a:extLst>
              <a:ext uri="{FF2B5EF4-FFF2-40B4-BE49-F238E27FC236}">
                <a16:creationId xmlns:a16="http://schemas.microsoft.com/office/drawing/2014/main" id="{9A647192-E07B-CC16-47AB-AB1083EAFDC8}"/>
              </a:ext>
            </a:extLst>
          </p:cNvPr>
          <p:cNvSpPr/>
          <p:nvPr/>
        </p:nvSpPr>
        <p:spPr>
          <a:xfrm>
            <a:off x="7031667" y="1385571"/>
            <a:ext cx="4900549" cy="839644"/>
          </a:xfrm>
          <a:prstGeom prst="roundRect">
            <a:avLst>
              <a:gd name="adj" fmla="val 1103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ounded Rectangle 11">
            <a:extLst>
              <a:ext uri="{FF2B5EF4-FFF2-40B4-BE49-F238E27FC236}">
                <a16:creationId xmlns:a16="http://schemas.microsoft.com/office/drawing/2014/main" id="{A6159974-9051-C859-A5B0-8764873E4050}"/>
              </a:ext>
            </a:extLst>
          </p:cNvPr>
          <p:cNvSpPr/>
          <p:nvPr/>
        </p:nvSpPr>
        <p:spPr>
          <a:xfrm>
            <a:off x="7031667" y="2377446"/>
            <a:ext cx="4900549" cy="839644"/>
          </a:xfrm>
          <a:prstGeom prst="roundRect">
            <a:avLst>
              <a:gd name="adj" fmla="val 1103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ounded Rectangle 12">
            <a:extLst>
              <a:ext uri="{FF2B5EF4-FFF2-40B4-BE49-F238E27FC236}">
                <a16:creationId xmlns:a16="http://schemas.microsoft.com/office/drawing/2014/main" id="{E36B4DDF-DBCC-40A4-003C-FC8F3A6A803C}"/>
              </a:ext>
            </a:extLst>
          </p:cNvPr>
          <p:cNvSpPr/>
          <p:nvPr/>
        </p:nvSpPr>
        <p:spPr>
          <a:xfrm>
            <a:off x="7031667" y="3369321"/>
            <a:ext cx="4900549" cy="839644"/>
          </a:xfrm>
          <a:prstGeom prst="roundRect">
            <a:avLst>
              <a:gd name="adj" fmla="val 1103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ounded Rectangle 13">
            <a:extLst>
              <a:ext uri="{FF2B5EF4-FFF2-40B4-BE49-F238E27FC236}">
                <a16:creationId xmlns:a16="http://schemas.microsoft.com/office/drawing/2014/main" id="{CDFA3E5E-1786-71F6-21C9-1205DBA389D4}"/>
              </a:ext>
            </a:extLst>
          </p:cNvPr>
          <p:cNvSpPr/>
          <p:nvPr/>
        </p:nvSpPr>
        <p:spPr>
          <a:xfrm>
            <a:off x="7031667" y="4361195"/>
            <a:ext cx="4900549" cy="839644"/>
          </a:xfrm>
          <a:prstGeom prst="roundRect">
            <a:avLst>
              <a:gd name="adj" fmla="val 11039"/>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5C1F8C"/>
              </a:solidFill>
            </a:endParaRPr>
          </a:p>
        </p:txBody>
      </p:sp>
      <p:sp>
        <p:nvSpPr>
          <p:cNvPr id="15" name="Rounded Rectangle 14">
            <a:extLst>
              <a:ext uri="{FF2B5EF4-FFF2-40B4-BE49-F238E27FC236}">
                <a16:creationId xmlns:a16="http://schemas.microsoft.com/office/drawing/2014/main" id="{BBFAFBC5-CFD4-C696-DE9D-37914CC597DB}"/>
              </a:ext>
            </a:extLst>
          </p:cNvPr>
          <p:cNvSpPr/>
          <p:nvPr/>
        </p:nvSpPr>
        <p:spPr>
          <a:xfrm>
            <a:off x="7031667" y="5357242"/>
            <a:ext cx="4900549" cy="839644"/>
          </a:xfrm>
          <a:prstGeom prst="roundRect">
            <a:avLst>
              <a:gd name="adj" fmla="val 1103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 Placeholder 46">
            <a:extLst>
              <a:ext uri="{FF2B5EF4-FFF2-40B4-BE49-F238E27FC236}">
                <a16:creationId xmlns:a16="http://schemas.microsoft.com/office/drawing/2014/main" id="{A5E6540E-1B00-9F69-4697-3855E129DC19}"/>
              </a:ext>
            </a:extLst>
          </p:cNvPr>
          <p:cNvSpPr>
            <a:spLocks noGrp="1"/>
          </p:cNvSpPr>
          <p:nvPr>
            <p:ph type="body" sz="quarter" idx="28" hasCustomPrompt="1"/>
          </p:nvPr>
        </p:nvSpPr>
        <p:spPr>
          <a:xfrm>
            <a:off x="7224474" y="1392800"/>
            <a:ext cx="4532773" cy="828243"/>
          </a:xfrm>
        </p:spPr>
        <p:txBody>
          <a:bodyPr anchor="ctr">
            <a:normAutofit/>
          </a:bodyPr>
          <a:lstStyle>
            <a:lvl1pPr marL="0" indent="0">
              <a:lnSpc>
                <a:spcPct val="100000"/>
              </a:lnSpc>
              <a:buNone/>
              <a:defRPr sz="2667" b="0" i="0">
                <a:solidFill>
                  <a:schemeClr val="bg1"/>
                </a:solidFill>
                <a:latin typeface="Palatino" pitchFamily="2" charset="77"/>
                <a:ea typeface="Palatino" pitchFamily="2" charset="77"/>
              </a:defRPr>
            </a:lvl1pPr>
          </a:lstStyle>
          <a:p>
            <a:pPr lvl="0"/>
            <a:r>
              <a:rPr lang="en-US" dirty="0"/>
              <a:t>Section 1 Title</a:t>
            </a:r>
          </a:p>
        </p:txBody>
      </p:sp>
      <p:sp>
        <p:nvSpPr>
          <p:cNvPr id="17" name="Text Placeholder 46">
            <a:extLst>
              <a:ext uri="{FF2B5EF4-FFF2-40B4-BE49-F238E27FC236}">
                <a16:creationId xmlns:a16="http://schemas.microsoft.com/office/drawing/2014/main" id="{9C3ABEE9-7002-279E-9BE9-83E1520158B0}"/>
              </a:ext>
            </a:extLst>
          </p:cNvPr>
          <p:cNvSpPr>
            <a:spLocks noGrp="1"/>
          </p:cNvSpPr>
          <p:nvPr>
            <p:ph type="body" sz="quarter" idx="29" hasCustomPrompt="1"/>
          </p:nvPr>
        </p:nvSpPr>
        <p:spPr>
          <a:xfrm>
            <a:off x="7224474" y="2385173"/>
            <a:ext cx="4532773" cy="827745"/>
          </a:xfrm>
        </p:spPr>
        <p:txBody>
          <a:bodyPr anchor="ctr">
            <a:normAutofit/>
          </a:bodyPr>
          <a:lstStyle>
            <a:lvl1pPr marL="0" indent="0">
              <a:lnSpc>
                <a:spcPct val="100000"/>
              </a:lnSpc>
              <a:buNone/>
              <a:defRPr sz="2667" b="0" i="0">
                <a:solidFill>
                  <a:schemeClr val="bg1"/>
                </a:solidFill>
                <a:latin typeface="Palatino" pitchFamily="2" charset="77"/>
                <a:ea typeface="Palatino" pitchFamily="2" charset="77"/>
              </a:defRPr>
            </a:lvl1pPr>
          </a:lstStyle>
          <a:p>
            <a:pPr lvl="0"/>
            <a:r>
              <a:rPr lang="en-US" dirty="0"/>
              <a:t>Section 2 Title</a:t>
            </a:r>
          </a:p>
        </p:txBody>
      </p:sp>
      <p:sp>
        <p:nvSpPr>
          <p:cNvPr id="18" name="Text Placeholder 46">
            <a:extLst>
              <a:ext uri="{FF2B5EF4-FFF2-40B4-BE49-F238E27FC236}">
                <a16:creationId xmlns:a16="http://schemas.microsoft.com/office/drawing/2014/main" id="{45E5D917-9461-658E-36B5-83357A56D4BB}"/>
              </a:ext>
            </a:extLst>
          </p:cNvPr>
          <p:cNvSpPr>
            <a:spLocks noGrp="1"/>
          </p:cNvSpPr>
          <p:nvPr>
            <p:ph type="body" sz="quarter" idx="30" hasCustomPrompt="1"/>
          </p:nvPr>
        </p:nvSpPr>
        <p:spPr>
          <a:xfrm>
            <a:off x="7224474" y="3368130"/>
            <a:ext cx="4532773" cy="827745"/>
          </a:xfrm>
        </p:spPr>
        <p:txBody>
          <a:bodyPr anchor="ctr">
            <a:normAutofit/>
          </a:bodyPr>
          <a:lstStyle>
            <a:lvl1pPr marL="0" indent="0">
              <a:lnSpc>
                <a:spcPct val="100000"/>
              </a:lnSpc>
              <a:buNone/>
              <a:defRPr sz="2667" b="0" i="0">
                <a:solidFill>
                  <a:schemeClr val="tx1"/>
                </a:solidFill>
                <a:latin typeface="Palatino" pitchFamily="2" charset="77"/>
                <a:ea typeface="Palatino" pitchFamily="2" charset="77"/>
              </a:defRPr>
            </a:lvl1pPr>
          </a:lstStyle>
          <a:p>
            <a:pPr lvl="0"/>
            <a:r>
              <a:rPr lang="en-US" dirty="0"/>
              <a:t>Section 3 Title</a:t>
            </a:r>
          </a:p>
        </p:txBody>
      </p:sp>
      <p:sp>
        <p:nvSpPr>
          <p:cNvPr id="19" name="Text Placeholder 46">
            <a:extLst>
              <a:ext uri="{FF2B5EF4-FFF2-40B4-BE49-F238E27FC236}">
                <a16:creationId xmlns:a16="http://schemas.microsoft.com/office/drawing/2014/main" id="{5D3A2EF0-8925-4C32-7FB7-4917D53EB52E}"/>
              </a:ext>
            </a:extLst>
          </p:cNvPr>
          <p:cNvSpPr>
            <a:spLocks noGrp="1"/>
          </p:cNvSpPr>
          <p:nvPr>
            <p:ph type="body" sz="quarter" idx="31" hasCustomPrompt="1"/>
          </p:nvPr>
        </p:nvSpPr>
        <p:spPr>
          <a:xfrm>
            <a:off x="7224474" y="4361196"/>
            <a:ext cx="4532773" cy="827745"/>
          </a:xfrm>
        </p:spPr>
        <p:txBody>
          <a:bodyPr anchor="ctr">
            <a:normAutofit/>
          </a:bodyPr>
          <a:lstStyle>
            <a:lvl1pPr marL="0" indent="0">
              <a:lnSpc>
                <a:spcPct val="100000"/>
              </a:lnSpc>
              <a:buNone/>
              <a:defRPr sz="2667" b="0" i="0">
                <a:solidFill>
                  <a:schemeClr val="bg1"/>
                </a:solidFill>
                <a:latin typeface="Palatino" pitchFamily="2" charset="77"/>
                <a:ea typeface="Palatino" pitchFamily="2" charset="77"/>
              </a:defRPr>
            </a:lvl1pPr>
          </a:lstStyle>
          <a:p>
            <a:pPr lvl="0"/>
            <a:r>
              <a:rPr lang="en-US" dirty="0"/>
              <a:t>Section 4 Title</a:t>
            </a:r>
          </a:p>
        </p:txBody>
      </p:sp>
      <p:sp>
        <p:nvSpPr>
          <p:cNvPr id="20" name="Text Placeholder 46">
            <a:extLst>
              <a:ext uri="{FF2B5EF4-FFF2-40B4-BE49-F238E27FC236}">
                <a16:creationId xmlns:a16="http://schemas.microsoft.com/office/drawing/2014/main" id="{3608F797-E7D5-AC3F-43DE-DEE2C5363E8E}"/>
              </a:ext>
            </a:extLst>
          </p:cNvPr>
          <p:cNvSpPr>
            <a:spLocks noGrp="1"/>
          </p:cNvSpPr>
          <p:nvPr>
            <p:ph type="body" sz="quarter" idx="32" hasCustomPrompt="1"/>
          </p:nvPr>
        </p:nvSpPr>
        <p:spPr>
          <a:xfrm>
            <a:off x="7224474" y="5369141"/>
            <a:ext cx="4532773" cy="827745"/>
          </a:xfrm>
        </p:spPr>
        <p:txBody>
          <a:bodyPr anchor="ctr">
            <a:normAutofit/>
          </a:bodyPr>
          <a:lstStyle>
            <a:lvl1pPr marL="0" indent="0">
              <a:lnSpc>
                <a:spcPct val="100000"/>
              </a:lnSpc>
              <a:buNone/>
              <a:defRPr sz="2667" b="0" i="0">
                <a:solidFill>
                  <a:schemeClr val="tx1"/>
                </a:solidFill>
                <a:latin typeface="Palatino" pitchFamily="2" charset="77"/>
                <a:ea typeface="Palatino" pitchFamily="2" charset="77"/>
              </a:defRPr>
            </a:lvl1pPr>
          </a:lstStyle>
          <a:p>
            <a:pPr lvl="0"/>
            <a:r>
              <a:rPr lang="en-US" dirty="0"/>
              <a:t>Section 5 Title</a:t>
            </a:r>
          </a:p>
        </p:txBody>
      </p:sp>
      <p:sp>
        <p:nvSpPr>
          <p:cNvPr id="21" name="Text Placeholder 46">
            <a:extLst>
              <a:ext uri="{FF2B5EF4-FFF2-40B4-BE49-F238E27FC236}">
                <a16:creationId xmlns:a16="http://schemas.microsoft.com/office/drawing/2014/main" id="{C8F09761-9B93-39E8-273B-4E5D864F8FA5}"/>
              </a:ext>
            </a:extLst>
          </p:cNvPr>
          <p:cNvSpPr>
            <a:spLocks noGrp="1"/>
          </p:cNvSpPr>
          <p:nvPr>
            <p:ph type="body" sz="quarter" idx="33" hasCustomPrompt="1"/>
          </p:nvPr>
        </p:nvSpPr>
        <p:spPr>
          <a:xfrm>
            <a:off x="5981447" y="1404770"/>
            <a:ext cx="834109" cy="839644"/>
          </a:xfrm>
        </p:spPr>
        <p:txBody>
          <a:bodyPr anchor="ctr">
            <a:normAutofit/>
          </a:bodyPr>
          <a:lstStyle>
            <a:lvl1pPr marL="0" indent="0" algn="ctr">
              <a:lnSpc>
                <a:spcPct val="100000"/>
              </a:lnSpc>
              <a:buNone/>
              <a:defRPr sz="2667" b="0" i="0">
                <a:solidFill>
                  <a:schemeClr val="tx1"/>
                </a:solidFill>
                <a:latin typeface="Palatino" pitchFamily="2" charset="77"/>
                <a:ea typeface="Palatino" pitchFamily="2" charset="77"/>
              </a:defRPr>
            </a:lvl1pPr>
          </a:lstStyle>
          <a:p>
            <a:pPr lvl="0"/>
            <a:r>
              <a:rPr lang="en-US" dirty="0"/>
              <a:t>1</a:t>
            </a:r>
          </a:p>
        </p:txBody>
      </p:sp>
      <p:sp>
        <p:nvSpPr>
          <p:cNvPr id="22" name="Text Placeholder 46">
            <a:extLst>
              <a:ext uri="{FF2B5EF4-FFF2-40B4-BE49-F238E27FC236}">
                <a16:creationId xmlns:a16="http://schemas.microsoft.com/office/drawing/2014/main" id="{55A4E490-5E53-0B6B-327A-6B7477751DC7}"/>
              </a:ext>
            </a:extLst>
          </p:cNvPr>
          <p:cNvSpPr>
            <a:spLocks noGrp="1"/>
          </p:cNvSpPr>
          <p:nvPr>
            <p:ph type="body" sz="quarter" idx="34" hasCustomPrompt="1"/>
          </p:nvPr>
        </p:nvSpPr>
        <p:spPr>
          <a:xfrm>
            <a:off x="5981447" y="2378241"/>
            <a:ext cx="834109" cy="858412"/>
          </a:xfrm>
        </p:spPr>
        <p:txBody>
          <a:bodyPr anchor="ctr">
            <a:normAutofit/>
          </a:bodyPr>
          <a:lstStyle>
            <a:lvl1pPr marL="0" indent="0" algn="ctr">
              <a:lnSpc>
                <a:spcPct val="100000"/>
              </a:lnSpc>
              <a:buNone/>
              <a:defRPr sz="2667" b="0" i="0">
                <a:solidFill>
                  <a:schemeClr val="bg1"/>
                </a:solidFill>
                <a:latin typeface="Palatino" pitchFamily="2" charset="77"/>
                <a:ea typeface="Palatino" pitchFamily="2" charset="77"/>
              </a:defRPr>
            </a:lvl1pPr>
          </a:lstStyle>
          <a:p>
            <a:pPr lvl="0"/>
            <a:r>
              <a:rPr lang="en-US" dirty="0"/>
              <a:t>2</a:t>
            </a:r>
          </a:p>
        </p:txBody>
      </p:sp>
      <p:sp>
        <p:nvSpPr>
          <p:cNvPr id="23" name="Text Placeholder 46">
            <a:extLst>
              <a:ext uri="{FF2B5EF4-FFF2-40B4-BE49-F238E27FC236}">
                <a16:creationId xmlns:a16="http://schemas.microsoft.com/office/drawing/2014/main" id="{2109A760-F3AC-1279-BE5B-7FBD2D21A268}"/>
              </a:ext>
            </a:extLst>
          </p:cNvPr>
          <p:cNvSpPr>
            <a:spLocks noGrp="1"/>
          </p:cNvSpPr>
          <p:nvPr>
            <p:ph type="body" sz="quarter" idx="35" hasCustomPrompt="1"/>
          </p:nvPr>
        </p:nvSpPr>
        <p:spPr>
          <a:xfrm>
            <a:off x="5981447" y="3380063"/>
            <a:ext cx="834109" cy="858412"/>
          </a:xfrm>
        </p:spPr>
        <p:txBody>
          <a:bodyPr anchor="ctr">
            <a:normAutofit/>
          </a:bodyPr>
          <a:lstStyle>
            <a:lvl1pPr marL="0" indent="0" algn="ctr">
              <a:lnSpc>
                <a:spcPct val="100000"/>
              </a:lnSpc>
              <a:buNone/>
              <a:defRPr sz="2667" b="0" i="0">
                <a:solidFill>
                  <a:schemeClr val="tx1"/>
                </a:solidFill>
                <a:latin typeface="Palatino" pitchFamily="2" charset="77"/>
                <a:ea typeface="Palatino" pitchFamily="2" charset="77"/>
              </a:defRPr>
            </a:lvl1pPr>
          </a:lstStyle>
          <a:p>
            <a:pPr lvl="0"/>
            <a:r>
              <a:rPr lang="en-US" dirty="0"/>
              <a:t>3</a:t>
            </a:r>
          </a:p>
        </p:txBody>
      </p:sp>
      <p:sp>
        <p:nvSpPr>
          <p:cNvPr id="24" name="Text Placeholder 46">
            <a:extLst>
              <a:ext uri="{FF2B5EF4-FFF2-40B4-BE49-F238E27FC236}">
                <a16:creationId xmlns:a16="http://schemas.microsoft.com/office/drawing/2014/main" id="{8DC9EB12-BCA8-6531-93D9-EBB3357287F9}"/>
              </a:ext>
            </a:extLst>
          </p:cNvPr>
          <p:cNvSpPr>
            <a:spLocks noGrp="1"/>
          </p:cNvSpPr>
          <p:nvPr>
            <p:ph type="body" sz="quarter" idx="36" hasCustomPrompt="1"/>
          </p:nvPr>
        </p:nvSpPr>
        <p:spPr>
          <a:xfrm>
            <a:off x="5981447" y="4381888"/>
            <a:ext cx="834109" cy="807053"/>
          </a:xfrm>
        </p:spPr>
        <p:txBody>
          <a:bodyPr anchor="ctr">
            <a:normAutofit/>
          </a:bodyPr>
          <a:lstStyle>
            <a:lvl1pPr marL="0" indent="0" algn="ctr">
              <a:lnSpc>
                <a:spcPct val="100000"/>
              </a:lnSpc>
              <a:buNone/>
              <a:defRPr sz="2667" b="0" i="0">
                <a:solidFill>
                  <a:schemeClr val="bg1"/>
                </a:solidFill>
                <a:latin typeface="Palatino" pitchFamily="2" charset="77"/>
                <a:ea typeface="Palatino" pitchFamily="2" charset="77"/>
              </a:defRPr>
            </a:lvl1pPr>
          </a:lstStyle>
          <a:p>
            <a:pPr lvl="0"/>
            <a:r>
              <a:rPr lang="en-US" dirty="0"/>
              <a:t>4</a:t>
            </a:r>
          </a:p>
        </p:txBody>
      </p:sp>
      <p:sp>
        <p:nvSpPr>
          <p:cNvPr id="25" name="Text Placeholder 46">
            <a:extLst>
              <a:ext uri="{FF2B5EF4-FFF2-40B4-BE49-F238E27FC236}">
                <a16:creationId xmlns:a16="http://schemas.microsoft.com/office/drawing/2014/main" id="{061CC797-71BB-3D89-7FD4-54D5298E54EE}"/>
              </a:ext>
            </a:extLst>
          </p:cNvPr>
          <p:cNvSpPr>
            <a:spLocks noGrp="1"/>
          </p:cNvSpPr>
          <p:nvPr>
            <p:ph type="body" sz="quarter" idx="37" hasCustomPrompt="1"/>
          </p:nvPr>
        </p:nvSpPr>
        <p:spPr>
          <a:xfrm>
            <a:off x="5981447" y="5327004"/>
            <a:ext cx="834109" cy="869881"/>
          </a:xfrm>
        </p:spPr>
        <p:txBody>
          <a:bodyPr anchor="ctr">
            <a:normAutofit/>
          </a:bodyPr>
          <a:lstStyle>
            <a:lvl1pPr marL="0" indent="0" algn="ctr">
              <a:lnSpc>
                <a:spcPct val="100000"/>
              </a:lnSpc>
              <a:buNone/>
              <a:defRPr sz="2667" b="0" i="0">
                <a:solidFill>
                  <a:schemeClr val="bg1"/>
                </a:solidFill>
                <a:latin typeface="Palatino" pitchFamily="2" charset="77"/>
                <a:ea typeface="Palatino" pitchFamily="2" charset="77"/>
              </a:defRPr>
            </a:lvl1pPr>
          </a:lstStyle>
          <a:p>
            <a:pPr lvl="0"/>
            <a:r>
              <a:rPr lang="en-US" dirty="0"/>
              <a:t>5</a:t>
            </a:r>
          </a:p>
        </p:txBody>
      </p:sp>
      <p:sp>
        <p:nvSpPr>
          <p:cNvPr id="29" name="Text Placeholder 19">
            <a:extLst>
              <a:ext uri="{FF2B5EF4-FFF2-40B4-BE49-F238E27FC236}">
                <a16:creationId xmlns:a16="http://schemas.microsoft.com/office/drawing/2014/main" id="{B1A0DC14-6A1F-14DA-F376-CDF974DA4DCE}"/>
              </a:ext>
            </a:extLst>
          </p:cNvPr>
          <p:cNvSpPr>
            <a:spLocks noGrp="1"/>
          </p:cNvSpPr>
          <p:nvPr>
            <p:ph type="body" sz="quarter" idx="38" hasCustomPrompt="1"/>
          </p:nvPr>
        </p:nvSpPr>
        <p:spPr>
          <a:xfrm>
            <a:off x="259785" y="811482"/>
            <a:ext cx="10515600" cy="828716"/>
          </a:xfrm>
        </p:spPr>
        <p:txBody>
          <a:bodyPr anchor="ctr">
            <a:noAutofit/>
          </a:bodyPr>
          <a:lstStyle>
            <a:lvl1pPr marL="0" indent="0">
              <a:buNone/>
              <a:defRPr sz="3733" b="0" i="0">
                <a:solidFill>
                  <a:schemeClr val="accent3"/>
                </a:solidFill>
                <a:latin typeface="Palatino" pitchFamily="2" charset="77"/>
              </a:defRPr>
            </a:lvl1pPr>
            <a:lvl2pPr marL="609585" indent="0">
              <a:buNone/>
              <a:defRPr sz="3733" b="0" i="0">
                <a:latin typeface="Girl Scout Display Light" panose="02020003000000000000" pitchFamily="18" charset="0"/>
              </a:defRPr>
            </a:lvl2pPr>
            <a:lvl3pPr marL="1219170" indent="0">
              <a:buNone/>
              <a:defRPr sz="3733" b="0" i="0">
                <a:latin typeface="Girl Scout Display Light" panose="02020003000000000000" pitchFamily="18" charset="0"/>
              </a:defRPr>
            </a:lvl3pPr>
            <a:lvl4pPr marL="1828754" indent="0">
              <a:buNone/>
              <a:defRPr sz="3733" b="0" i="0">
                <a:latin typeface="Girl Scout Display Light" panose="02020003000000000000" pitchFamily="18" charset="0"/>
              </a:defRPr>
            </a:lvl4pPr>
            <a:lvl5pPr marL="2438339" indent="0">
              <a:buNone/>
              <a:defRPr sz="3733" b="0" i="0">
                <a:latin typeface="Girl Scout Display Light" panose="02020003000000000000" pitchFamily="18" charset="0"/>
              </a:defRPr>
            </a:lvl5pPr>
          </a:lstStyle>
          <a:p>
            <a:pPr lvl="0"/>
            <a:r>
              <a:rPr lang="en-US" dirty="0"/>
              <a:t>Table of Contents</a:t>
            </a:r>
          </a:p>
        </p:txBody>
      </p:sp>
      <p:sp>
        <p:nvSpPr>
          <p:cNvPr id="2" name="Text Placeholder 46">
            <a:extLst>
              <a:ext uri="{FF2B5EF4-FFF2-40B4-BE49-F238E27FC236}">
                <a16:creationId xmlns:a16="http://schemas.microsoft.com/office/drawing/2014/main" id="{BC715841-4CE8-11DE-2006-EAFA74B131A7}"/>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119861457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8_Section Slide - Rectangle">
    <p:bg>
      <p:bgPr>
        <a:solidFill>
          <a:schemeClr val="bg2"/>
        </a:solidFill>
        <a:effectLst/>
      </p:bgPr>
    </p:bg>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E9B66E87-A9B3-430E-2936-14B1FE9DD931}"/>
              </a:ext>
            </a:extLst>
          </p:cNvPr>
          <p:cNvSpPr/>
          <p:nvPr/>
        </p:nvSpPr>
        <p:spPr>
          <a:xfrm>
            <a:off x="326525" y="320248"/>
            <a:ext cx="11538951" cy="6142089"/>
          </a:xfrm>
          <a:prstGeom prst="roundRect">
            <a:avLst>
              <a:gd name="adj" fmla="val 58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Slide Number Placeholder 5">
            <a:extLst>
              <a:ext uri="{FF2B5EF4-FFF2-40B4-BE49-F238E27FC236}">
                <a16:creationId xmlns:a16="http://schemas.microsoft.com/office/drawing/2014/main" id="{B02E96F3-C9DC-23F3-1F8D-D06FAB05357B}"/>
              </a:ext>
            </a:extLst>
          </p:cNvPr>
          <p:cNvSpPr>
            <a:spLocks noGrp="1"/>
          </p:cNvSpPr>
          <p:nvPr>
            <p:ph type="sldNum" sz="quarter" idx="4"/>
          </p:nvPr>
        </p:nvSpPr>
        <p:spPr>
          <a:xfrm>
            <a:off x="11313945" y="6629402"/>
            <a:ext cx="734123" cy="243652"/>
          </a:xfrm>
          <a:prstGeom prst="rect">
            <a:avLst/>
          </a:prstGeom>
        </p:spPr>
        <p:txBody>
          <a:bodyPr vert="horz" lIns="91440" tIns="45720" rIns="91440" bIns="45720" rtlCol="0" anchor="t"/>
          <a:lstStyle>
            <a:lvl1pPr algn="r">
              <a:defRPr sz="800" b="0" i="0">
                <a:solidFill>
                  <a:schemeClr val="tx1"/>
                </a:solidFill>
                <a:latin typeface="Palatino" pitchFamily="2" charset="77"/>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0ADEA62C-69C6-D9E4-D176-13A9385FDFC9}"/>
              </a:ext>
            </a:extLst>
          </p:cNvPr>
          <p:cNvSpPr>
            <a:spLocks noGrp="1"/>
          </p:cNvSpPr>
          <p:nvPr>
            <p:ph type="ftr" sz="quarter" idx="3"/>
          </p:nvPr>
        </p:nvSpPr>
        <p:spPr>
          <a:xfrm>
            <a:off x="228599" y="6664124"/>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lang="en-US" sz="600" b="0" i="0" u="none" strike="noStrike" smtClean="0">
                <a:effectLst/>
                <a:latin typeface="Palatino" pitchFamily="2" charset="77"/>
              </a:defRPr>
            </a:lvl1pPr>
          </a:lstStyle>
          <a:p>
            <a:r>
              <a:rPr lang="en-US"/>
              <a:t>©2024 Girl Scouts of the USA. All Rights Reserved. Not for public distribution.</a:t>
            </a:r>
            <a:endParaRPr lang="en-US" dirty="0"/>
          </a:p>
        </p:txBody>
      </p:sp>
      <p:sp>
        <p:nvSpPr>
          <p:cNvPr id="20" name="Text Placeholder 18">
            <a:extLst>
              <a:ext uri="{FF2B5EF4-FFF2-40B4-BE49-F238E27FC236}">
                <a16:creationId xmlns:a16="http://schemas.microsoft.com/office/drawing/2014/main" id="{D7F59519-B477-27D0-CEAA-C809C5FAF465}"/>
              </a:ext>
            </a:extLst>
          </p:cNvPr>
          <p:cNvSpPr>
            <a:spLocks noGrp="1"/>
          </p:cNvSpPr>
          <p:nvPr>
            <p:ph type="body" sz="quarter" idx="10" hasCustomPrompt="1"/>
          </p:nvPr>
        </p:nvSpPr>
        <p:spPr>
          <a:xfrm>
            <a:off x="878055" y="812800"/>
            <a:ext cx="10435891" cy="5232400"/>
          </a:xfrm>
        </p:spPr>
        <p:txBody>
          <a:bodyPr anchor="ctr">
            <a:noAutofit/>
          </a:bodyPr>
          <a:lstStyle>
            <a:lvl1pPr marL="0" indent="0" algn="ctr">
              <a:buNone/>
              <a:defRPr sz="9333" b="0" i="0">
                <a:solidFill>
                  <a:schemeClr val="accent4"/>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Edit Section Title/#</a:t>
            </a:r>
          </a:p>
        </p:txBody>
      </p:sp>
    </p:spTree>
    <p:extLst>
      <p:ext uri="{BB962C8B-B14F-4D97-AF65-F5344CB8AC3E}">
        <p14:creationId xmlns:p14="http://schemas.microsoft.com/office/powerpoint/2010/main" val="12491919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9_Section Slide - Capsule">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6" name="Rounded Rectangle 5">
            <a:extLst>
              <a:ext uri="{FF2B5EF4-FFF2-40B4-BE49-F238E27FC236}">
                <a16:creationId xmlns:a16="http://schemas.microsoft.com/office/drawing/2014/main" id="{5BAE5CC1-CC28-6E75-A6D1-453DA747621C}"/>
              </a:ext>
            </a:extLst>
          </p:cNvPr>
          <p:cNvSpPr/>
          <p:nvPr/>
        </p:nvSpPr>
        <p:spPr>
          <a:xfrm rot="16200000">
            <a:off x="3452890" y="-2266468"/>
            <a:ext cx="5286221" cy="11250583"/>
          </a:xfrm>
          <a:prstGeom prst="roundRect">
            <a:avLst>
              <a:gd name="adj" fmla="val 50000"/>
            </a:avLst>
          </a:prstGeom>
          <a:noFill/>
          <a:ln w="25400">
            <a:solidFill>
              <a:schemeClr val="accent3"/>
            </a:solidFill>
          </a:ln>
        </p:spPr>
        <p:style>
          <a:lnRef idx="2">
            <a:schemeClr val="dk1">
              <a:shade val="15000"/>
            </a:schemeClr>
          </a:lnRef>
          <a:fillRef idx="1">
            <a:schemeClr val="dk1"/>
          </a:fillRef>
          <a:effectRef idx="0">
            <a:schemeClr val="dk1"/>
          </a:effectRef>
          <a:fontRef idx="minor">
            <a:schemeClr val="lt1"/>
          </a:fontRef>
        </p:style>
        <p:txBody>
          <a:bodyPr vert="vert" rtlCol="0" anchor="ctr"/>
          <a:lstStyle/>
          <a:p>
            <a:pPr algn="ctr"/>
            <a:endParaRPr lang="en-US" sz="12800" b="0" i="0" dirty="0">
              <a:solidFill>
                <a:srgbClr val="CCB2FA"/>
              </a:solidFill>
              <a:latin typeface="Palatino" pitchFamily="2" charset="77"/>
            </a:endParaRPr>
          </a:p>
        </p:txBody>
      </p:sp>
      <p:sp>
        <p:nvSpPr>
          <p:cNvPr id="8" name="Text Placeholder 18">
            <a:extLst>
              <a:ext uri="{FF2B5EF4-FFF2-40B4-BE49-F238E27FC236}">
                <a16:creationId xmlns:a16="http://schemas.microsoft.com/office/drawing/2014/main" id="{8E2EDD88-0B72-A6F1-E6E5-9ADCE4E149BC}"/>
              </a:ext>
            </a:extLst>
          </p:cNvPr>
          <p:cNvSpPr>
            <a:spLocks noGrp="1"/>
          </p:cNvSpPr>
          <p:nvPr>
            <p:ph type="body" sz="quarter" idx="12" hasCustomPrompt="1"/>
          </p:nvPr>
        </p:nvSpPr>
        <p:spPr>
          <a:xfrm>
            <a:off x="878055" y="950144"/>
            <a:ext cx="10435891" cy="4957712"/>
          </a:xfrm>
        </p:spPr>
        <p:txBody>
          <a:bodyPr anchor="ctr">
            <a:noAutofit/>
          </a:bodyPr>
          <a:lstStyle>
            <a:lvl1pPr marL="0" indent="0" algn="ctr">
              <a:buNone/>
              <a:defRPr sz="9333" b="0" i="0">
                <a:solidFill>
                  <a:schemeClr val="accent3"/>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Edit Section Title/#</a:t>
            </a:r>
          </a:p>
        </p:txBody>
      </p:sp>
    </p:spTree>
    <p:extLst>
      <p:ext uri="{BB962C8B-B14F-4D97-AF65-F5344CB8AC3E}">
        <p14:creationId xmlns:p14="http://schemas.microsoft.com/office/powerpoint/2010/main" val="25901359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10_Blank Slide | White">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734A4EB-5C34-F9E2-46C7-DB737EE51762}"/>
              </a:ext>
            </a:extLst>
          </p:cNvPr>
          <p:cNvGrpSpPr/>
          <p:nvPr/>
        </p:nvGrpSpPr>
        <p:grpSpPr>
          <a:xfrm>
            <a:off x="-26883" y="6629401"/>
            <a:ext cx="12218884" cy="258096"/>
            <a:chOff x="-20163" y="4972051"/>
            <a:chExt cx="9164163" cy="193572"/>
          </a:xfrm>
        </p:grpSpPr>
        <p:sp>
          <p:nvSpPr>
            <p:cNvPr id="6" name="Rectangle 5">
              <a:extLst>
                <a:ext uri="{FF2B5EF4-FFF2-40B4-BE49-F238E27FC236}">
                  <a16:creationId xmlns:a16="http://schemas.microsoft.com/office/drawing/2014/main" id="{1FCF7CCB-F1E4-EA15-54A1-996572EB8C77}"/>
                </a:ext>
              </a:extLst>
            </p:cNvPr>
            <p:cNvSpPr>
              <a:spLocks noChangeAspect="1"/>
            </p:cNvSpPr>
            <p:nvPr/>
          </p:nvSpPr>
          <p:spPr>
            <a:xfrm>
              <a:off x="8291462" y="4972051"/>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Palatino" pitchFamily="2" charset="77"/>
              </a:endParaRPr>
            </a:p>
          </p:txBody>
        </p:sp>
        <p:sp>
          <p:nvSpPr>
            <p:cNvPr id="7" name="Rectangle 6">
              <a:extLst>
                <a:ext uri="{FF2B5EF4-FFF2-40B4-BE49-F238E27FC236}">
                  <a16:creationId xmlns:a16="http://schemas.microsoft.com/office/drawing/2014/main" id="{7A975486-3371-8431-638C-AA06E1F36561}"/>
                </a:ext>
              </a:extLst>
            </p:cNvPr>
            <p:cNvSpPr>
              <a:spLocks noChangeAspect="1"/>
            </p:cNvSpPr>
            <p:nvPr/>
          </p:nvSpPr>
          <p:spPr>
            <a:xfrm>
              <a:off x="8482604" y="4972051"/>
              <a:ext cx="191143" cy="1911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Palatino" pitchFamily="2" charset="77"/>
              </a:endParaRPr>
            </a:p>
          </p:txBody>
        </p:sp>
        <p:sp>
          <p:nvSpPr>
            <p:cNvPr id="8" name="Rectangle 7">
              <a:extLst>
                <a:ext uri="{FF2B5EF4-FFF2-40B4-BE49-F238E27FC236}">
                  <a16:creationId xmlns:a16="http://schemas.microsoft.com/office/drawing/2014/main" id="{12F60166-F3B4-E74A-6453-4871A91D03EE}"/>
                </a:ext>
              </a:extLst>
            </p:cNvPr>
            <p:cNvSpPr>
              <a:spLocks noChangeAspect="1"/>
            </p:cNvSpPr>
            <p:nvPr/>
          </p:nvSpPr>
          <p:spPr>
            <a:xfrm>
              <a:off x="8673746" y="4972051"/>
              <a:ext cx="470254" cy="1911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Palatino" pitchFamily="2" charset="77"/>
              </a:endParaRPr>
            </a:p>
          </p:txBody>
        </p:sp>
        <p:sp>
          <p:nvSpPr>
            <p:cNvPr id="9" name="Rectangle 8">
              <a:extLst>
                <a:ext uri="{FF2B5EF4-FFF2-40B4-BE49-F238E27FC236}">
                  <a16:creationId xmlns:a16="http://schemas.microsoft.com/office/drawing/2014/main" id="{6EC90754-537A-43D1-AA74-18E43DAFB120}"/>
                </a:ext>
              </a:extLst>
            </p:cNvPr>
            <p:cNvSpPr>
              <a:spLocks noChangeAspect="1"/>
            </p:cNvSpPr>
            <p:nvPr/>
          </p:nvSpPr>
          <p:spPr>
            <a:xfrm>
              <a:off x="-20163" y="4974480"/>
              <a:ext cx="8119809" cy="1911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Palatino" pitchFamily="2" charset="77"/>
              </a:endParaRPr>
            </a:p>
          </p:txBody>
        </p:sp>
        <p:sp>
          <p:nvSpPr>
            <p:cNvPr id="10" name="Rectangle 9">
              <a:extLst>
                <a:ext uri="{FF2B5EF4-FFF2-40B4-BE49-F238E27FC236}">
                  <a16:creationId xmlns:a16="http://schemas.microsoft.com/office/drawing/2014/main" id="{2A0C2229-5110-B90E-53FC-6D7FF06F3239}"/>
                </a:ext>
              </a:extLst>
            </p:cNvPr>
            <p:cNvSpPr>
              <a:spLocks noChangeAspect="1"/>
            </p:cNvSpPr>
            <p:nvPr/>
          </p:nvSpPr>
          <p:spPr>
            <a:xfrm>
              <a:off x="8101073" y="4972051"/>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Palatino" pitchFamily="2" charset="77"/>
              </a:endParaRPr>
            </a:p>
          </p:txBody>
        </p:sp>
        <p:pic>
          <p:nvPicPr>
            <p:cNvPr id="11" name="Graphic 10">
              <a:extLst>
                <a:ext uri="{FF2B5EF4-FFF2-40B4-BE49-F238E27FC236}">
                  <a16:creationId xmlns:a16="http://schemas.microsoft.com/office/drawing/2014/main" id="{C4C21FD5-6695-4CDD-7667-35E9508D004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96900"/>
              <a:ext cx="146304" cy="146304"/>
            </a:xfrm>
            <a:prstGeom prst="rect">
              <a:avLst/>
            </a:prstGeom>
          </p:spPr>
        </p:pic>
        <p:pic>
          <p:nvPicPr>
            <p:cNvPr id="12" name="Graphic 11">
              <a:extLst>
                <a:ext uri="{FF2B5EF4-FFF2-40B4-BE49-F238E27FC236}">
                  <a16:creationId xmlns:a16="http://schemas.microsoft.com/office/drawing/2014/main" id="{D7085DD7-DBBB-1A3F-33B2-3EC578C1D5A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98338"/>
              <a:ext cx="137160" cy="137160"/>
            </a:xfrm>
            <a:prstGeom prst="rect">
              <a:avLst/>
            </a:prstGeom>
          </p:spPr>
        </p:pic>
        <p:pic>
          <p:nvPicPr>
            <p:cNvPr id="13" name="Graphic 12">
              <a:extLst>
                <a:ext uri="{FF2B5EF4-FFF2-40B4-BE49-F238E27FC236}">
                  <a16:creationId xmlns:a16="http://schemas.microsoft.com/office/drawing/2014/main" id="{E0F2D166-BA62-79D8-95BF-1CDC9AADEBC2}"/>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8515" y="4999042"/>
              <a:ext cx="100871" cy="137160"/>
            </a:xfrm>
            <a:prstGeom prst="rect">
              <a:avLst/>
            </a:prstGeom>
          </p:spPr>
        </p:pic>
      </p:grpSp>
      <p:sp>
        <p:nvSpPr>
          <p:cNvPr id="3" name="Slide Number Placeholder 2">
            <a:extLst>
              <a:ext uri="{FF2B5EF4-FFF2-40B4-BE49-F238E27FC236}">
                <a16:creationId xmlns:a16="http://schemas.microsoft.com/office/drawing/2014/main" id="{C3194D26-0CEC-F9B4-9417-A58E2380E8B0}"/>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95EC401D-E804-B35D-6E4B-4F5422767491}"/>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2" name="Text Placeholder 46">
            <a:extLst>
              <a:ext uri="{FF2B5EF4-FFF2-40B4-BE49-F238E27FC236}">
                <a16:creationId xmlns:a16="http://schemas.microsoft.com/office/drawing/2014/main" id="{18D8BBAC-7DAC-A368-7269-F341272E2DD4}"/>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425891600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11_Statement Slide | XL Text">
    <p:bg>
      <p:bgPr>
        <a:solidFill>
          <a:schemeClr val="accent4"/>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7393D5-A1E6-0C20-8234-B0BE8476A505}"/>
              </a:ext>
            </a:extLst>
          </p:cNvPr>
          <p:cNvSpPr>
            <a:spLocks noGrp="1"/>
          </p:cNvSpPr>
          <p:nvPr>
            <p:ph type="sldNum" sz="quarter" idx="10"/>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0793DE9F-3295-EF29-E327-800C5036EA62}"/>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endParaRPr lang="en-US" dirty="0"/>
          </a:p>
        </p:txBody>
      </p:sp>
      <p:sp>
        <p:nvSpPr>
          <p:cNvPr id="6" name="Text Placeholder 18">
            <a:extLst>
              <a:ext uri="{FF2B5EF4-FFF2-40B4-BE49-F238E27FC236}">
                <a16:creationId xmlns:a16="http://schemas.microsoft.com/office/drawing/2014/main" id="{B66F5CFB-1190-4016-255A-5BAC26B1D607}"/>
              </a:ext>
            </a:extLst>
          </p:cNvPr>
          <p:cNvSpPr>
            <a:spLocks noGrp="1"/>
          </p:cNvSpPr>
          <p:nvPr>
            <p:ph type="body" sz="quarter" idx="12" hasCustomPrompt="1"/>
          </p:nvPr>
        </p:nvSpPr>
        <p:spPr>
          <a:xfrm>
            <a:off x="256651" y="366184"/>
            <a:ext cx="11791416" cy="5853992"/>
          </a:xfrm>
        </p:spPr>
        <p:txBody>
          <a:bodyPr anchor="t">
            <a:noAutofit/>
          </a:bodyPr>
          <a:lstStyle>
            <a:lvl1pPr marL="0" indent="0" algn="l">
              <a:buNone/>
              <a:defRPr sz="8000"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a large multi-line statement text.</a:t>
            </a:r>
          </a:p>
        </p:txBody>
      </p:sp>
    </p:spTree>
    <p:extLst>
      <p:ext uri="{BB962C8B-B14F-4D97-AF65-F5344CB8AC3E}">
        <p14:creationId xmlns:p14="http://schemas.microsoft.com/office/powerpoint/2010/main" val="286940018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12_Statement Slide | S Tex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7393D5-A1E6-0C20-8234-B0BE8476A505}"/>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0793DE9F-3295-EF29-E327-800C5036EA62}"/>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5" name="Text Placeholder 18">
            <a:extLst>
              <a:ext uri="{FF2B5EF4-FFF2-40B4-BE49-F238E27FC236}">
                <a16:creationId xmlns:a16="http://schemas.microsoft.com/office/drawing/2014/main" id="{B41F3119-42F1-B5D7-C700-42EB509404B1}"/>
              </a:ext>
            </a:extLst>
          </p:cNvPr>
          <p:cNvSpPr>
            <a:spLocks noGrp="1"/>
          </p:cNvSpPr>
          <p:nvPr>
            <p:ph type="body" sz="quarter" idx="12" hasCustomPrompt="1"/>
          </p:nvPr>
        </p:nvSpPr>
        <p:spPr>
          <a:xfrm>
            <a:off x="256651" y="366184"/>
            <a:ext cx="11791416" cy="5853992"/>
          </a:xfrm>
        </p:spPr>
        <p:txBody>
          <a:bodyPr anchor="t">
            <a:noAutofit/>
          </a:bodyPr>
          <a:lstStyle>
            <a:lvl1pPr marL="0" indent="0" algn="l">
              <a:buNone/>
              <a:defRPr sz="53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a small multi-line statement text.</a:t>
            </a:r>
          </a:p>
        </p:txBody>
      </p:sp>
    </p:spTree>
    <p:extLst>
      <p:ext uri="{BB962C8B-B14F-4D97-AF65-F5344CB8AC3E}">
        <p14:creationId xmlns:p14="http://schemas.microsoft.com/office/powerpoint/2010/main" val="323587313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p:cSld name="13_Statement Slide - Capsule Shape">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endParaRPr lang="en-US" dirty="0"/>
          </a:p>
        </p:txBody>
      </p:sp>
      <p:sp>
        <p:nvSpPr>
          <p:cNvPr id="8" name="Rounded Rectangle 7">
            <a:extLst>
              <a:ext uri="{FF2B5EF4-FFF2-40B4-BE49-F238E27FC236}">
                <a16:creationId xmlns:a16="http://schemas.microsoft.com/office/drawing/2014/main" id="{07716EDA-9342-27C5-B7D9-E58A8B08365B}"/>
              </a:ext>
            </a:extLst>
          </p:cNvPr>
          <p:cNvSpPr/>
          <p:nvPr/>
        </p:nvSpPr>
        <p:spPr>
          <a:xfrm rot="16200000">
            <a:off x="3529060" y="-1944077"/>
            <a:ext cx="5133880" cy="10924872"/>
          </a:xfrm>
          <a:prstGeom prst="roundRect">
            <a:avLst>
              <a:gd name="adj" fmla="val 50000"/>
            </a:avLst>
          </a:prstGeom>
          <a:solidFill>
            <a:schemeClr val="accent3"/>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dirty="0">
              <a:solidFill>
                <a:schemeClr val="accent1"/>
              </a:solidFill>
              <a:latin typeface="Palatino" pitchFamily="2" charset="77"/>
            </a:endParaRPr>
          </a:p>
        </p:txBody>
      </p:sp>
      <p:sp>
        <p:nvSpPr>
          <p:cNvPr id="11" name="Text Placeholder 18">
            <a:extLst>
              <a:ext uri="{FF2B5EF4-FFF2-40B4-BE49-F238E27FC236}">
                <a16:creationId xmlns:a16="http://schemas.microsoft.com/office/drawing/2014/main" id="{5E790FC0-FDFA-5C73-7CDD-76BCEC551011}"/>
              </a:ext>
            </a:extLst>
          </p:cNvPr>
          <p:cNvSpPr>
            <a:spLocks noGrp="1"/>
          </p:cNvSpPr>
          <p:nvPr>
            <p:ph type="body" sz="quarter" idx="12" hasCustomPrompt="1"/>
          </p:nvPr>
        </p:nvSpPr>
        <p:spPr>
          <a:xfrm>
            <a:off x="2178756" y="1520151"/>
            <a:ext cx="7834488" cy="3945467"/>
          </a:xfrm>
        </p:spPr>
        <p:txBody>
          <a:bodyPr anchor="ctr">
            <a:noAutofit/>
          </a:bodyPr>
          <a:lstStyle>
            <a:lvl1pPr marL="0" indent="0" algn="ctr">
              <a:buNone/>
              <a:defRPr sz="6000" b="0" i="0">
                <a:solidFill>
                  <a:schemeClr val="bg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Slide Header</a:t>
            </a:r>
          </a:p>
        </p:txBody>
      </p:sp>
      <p:sp>
        <p:nvSpPr>
          <p:cNvPr id="5" name="Text Placeholder 46">
            <a:extLst>
              <a:ext uri="{FF2B5EF4-FFF2-40B4-BE49-F238E27FC236}">
                <a16:creationId xmlns:a16="http://schemas.microsoft.com/office/drawing/2014/main" id="{9F12C0B1-D52A-8C74-81E3-DB10DC264EAE}"/>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764949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13_Statement Slide - Capsule Shape">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p>
            <a:endParaRPr lang="en-US"/>
          </a:p>
        </p:txBody>
      </p:sp>
      <p:sp>
        <p:nvSpPr>
          <p:cNvPr id="8" name="Rounded Rectangle 7">
            <a:extLst>
              <a:ext uri="{FF2B5EF4-FFF2-40B4-BE49-F238E27FC236}">
                <a16:creationId xmlns:a16="http://schemas.microsoft.com/office/drawing/2014/main" id="{07716EDA-9342-27C5-B7D9-E58A8B08365B}"/>
              </a:ext>
            </a:extLst>
          </p:cNvPr>
          <p:cNvSpPr/>
          <p:nvPr/>
        </p:nvSpPr>
        <p:spPr>
          <a:xfrm rot="16200000">
            <a:off x="3529060" y="-1944077"/>
            <a:ext cx="5133880" cy="10924872"/>
          </a:xfrm>
          <a:prstGeom prst="roundRect">
            <a:avLst>
              <a:gd name="adj" fmla="val 50000"/>
            </a:avLst>
          </a:prstGeom>
          <a:solidFill>
            <a:schemeClr val="accent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dirty="0">
              <a:solidFill>
                <a:schemeClr val="accent1"/>
              </a:solidFill>
              <a:latin typeface="Palatino" pitchFamily="2" charset="77"/>
            </a:endParaRPr>
          </a:p>
        </p:txBody>
      </p:sp>
      <p:sp>
        <p:nvSpPr>
          <p:cNvPr id="11" name="Text Placeholder 18">
            <a:extLst>
              <a:ext uri="{FF2B5EF4-FFF2-40B4-BE49-F238E27FC236}">
                <a16:creationId xmlns:a16="http://schemas.microsoft.com/office/drawing/2014/main" id="{5E790FC0-FDFA-5C73-7CDD-76BCEC551011}"/>
              </a:ext>
            </a:extLst>
          </p:cNvPr>
          <p:cNvSpPr>
            <a:spLocks noGrp="1"/>
          </p:cNvSpPr>
          <p:nvPr>
            <p:ph type="body" sz="quarter" idx="12" hasCustomPrompt="1"/>
          </p:nvPr>
        </p:nvSpPr>
        <p:spPr>
          <a:xfrm>
            <a:off x="2178756" y="1520151"/>
            <a:ext cx="7834488" cy="3945467"/>
          </a:xfrm>
        </p:spPr>
        <p:txBody>
          <a:bodyPr anchor="ctr">
            <a:noAutofit/>
          </a:bodyPr>
          <a:lstStyle>
            <a:lvl1pPr marL="0" indent="0" algn="ctr">
              <a:buNone/>
              <a:defRPr sz="6000" b="0" i="0">
                <a:solidFill>
                  <a:schemeClr val="accent3"/>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Slide Header</a:t>
            </a:r>
          </a:p>
        </p:txBody>
      </p:sp>
      <p:sp>
        <p:nvSpPr>
          <p:cNvPr id="5" name="Text Placeholder 46">
            <a:extLst>
              <a:ext uri="{FF2B5EF4-FFF2-40B4-BE49-F238E27FC236}">
                <a16:creationId xmlns:a16="http://schemas.microsoft.com/office/drawing/2014/main" id="{FF6666D2-92B4-5752-CD86-ED30F484D6B0}"/>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125026134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p:cSld name="14_Statement Slide - Semi-Circle Shape">
    <p:bg>
      <p:bgPr>
        <a:solidFill>
          <a:schemeClr val="tx2"/>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1E49928-F0FA-F03C-8DBE-2F68D733FB82}"/>
              </a:ext>
            </a:extLst>
          </p:cNvPr>
          <p:cNvSpPr/>
          <p:nvPr/>
        </p:nvSpPr>
        <p:spPr>
          <a:xfrm>
            <a:off x="1022133" y="951420"/>
            <a:ext cx="10210105" cy="5133881"/>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noFill/>
          <a:ln w="254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endParaRPr lang="en-US" dirty="0"/>
          </a:p>
        </p:txBody>
      </p:sp>
      <p:sp>
        <p:nvSpPr>
          <p:cNvPr id="9" name="Text Placeholder 18">
            <a:extLst>
              <a:ext uri="{FF2B5EF4-FFF2-40B4-BE49-F238E27FC236}">
                <a16:creationId xmlns:a16="http://schemas.microsoft.com/office/drawing/2014/main" id="{EC2560ED-3F0B-CE1E-18CE-BD6155524D1E}"/>
              </a:ext>
            </a:extLst>
          </p:cNvPr>
          <p:cNvSpPr>
            <a:spLocks noGrp="1"/>
          </p:cNvSpPr>
          <p:nvPr>
            <p:ph type="body" sz="quarter" idx="12" hasCustomPrompt="1"/>
          </p:nvPr>
        </p:nvSpPr>
        <p:spPr>
          <a:xfrm>
            <a:off x="2178756" y="2139833"/>
            <a:ext cx="7834488" cy="3945467"/>
          </a:xfrm>
        </p:spPr>
        <p:txBody>
          <a:bodyPr anchor="ctr">
            <a:noAutofit/>
          </a:bodyPr>
          <a:lstStyle>
            <a:lvl1pPr marL="0" indent="0" algn="ctr">
              <a:buNone/>
              <a:defRPr sz="6000" b="0" i="0">
                <a:solidFill>
                  <a:schemeClr val="accent4"/>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Slide Header</a:t>
            </a:r>
          </a:p>
        </p:txBody>
      </p:sp>
      <p:sp>
        <p:nvSpPr>
          <p:cNvPr id="5" name="Text Placeholder 46">
            <a:extLst>
              <a:ext uri="{FF2B5EF4-FFF2-40B4-BE49-F238E27FC236}">
                <a16:creationId xmlns:a16="http://schemas.microsoft.com/office/drawing/2014/main" id="{EB352B32-89F1-F12A-D649-EFB1AE321CE9}"/>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bg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374145777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15_Statement Slide | Frame-1">
    <p:bg>
      <p:bgPr>
        <a:solidFill>
          <a:schemeClr val="bg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4DCF8CC6-0488-98FA-7921-E0837D9B48CE}"/>
              </a:ext>
            </a:extLst>
          </p:cNvPr>
          <p:cNvSpPr/>
          <p:nvPr/>
        </p:nvSpPr>
        <p:spPr>
          <a:xfrm>
            <a:off x="0" y="0"/>
            <a:ext cx="12192000" cy="6858000"/>
          </a:xfrm>
          <a:custGeom>
            <a:avLst/>
            <a:gdLst>
              <a:gd name="connsiteX0" fmla="*/ 636268 w 9143999"/>
              <a:gd name="connsiteY0" fmla="*/ 617032 h 5143500"/>
              <a:gd name="connsiteX1" fmla="*/ 636268 w 9143999"/>
              <a:gd name="connsiteY1" fmla="*/ 4526468 h 5143500"/>
              <a:gd name="connsiteX2" fmla="*/ 8507730 w 9143999"/>
              <a:gd name="connsiteY2" fmla="*/ 4526468 h 5143500"/>
              <a:gd name="connsiteX3" fmla="*/ 8507730 w 9143999"/>
              <a:gd name="connsiteY3" fmla="*/ 617032 h 5143500"/>
              <a:gd name="connsiteX4" fmla="*/ 0 w 9143999"/>
              <a:gd name="connsiteY4" fmla="*/ 0 h 5143500"/>
              <a:gd name="connsiteX5" fmla="*/ 9143999 w 9143999"/>
              <a:gd name="connsiteY5" fmla="*/ 0 h 5143500"/>
              <a:gd name="connsiteX6" fmla="*/ 9143999 w 9143999"/>
              <a:gd name="connsiteY6" fmla="*/ 5143500 h 5143500"/>
              <a:gd name="connsiteX7" fmla="*/ 0 w 9143999"/>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5143500">
                <a:moveTo>
                  <a:pt x="636268" y="617032"/>
                </a:moveTo>
                <a:lnTo>
                  <a:pt x="636268" y="4526468"/>
                </a:lnTo>
                <a:lnTo>
                  <a:pt x="8507730" y="4526468"/>
                </a:lnTo>
                <a:lnTo>
                  <a:pt x="8507730" y="617032"/>
                </a:lnTo>
                <a:close/>
                <a:moveTo>
                  <a:pt x="0" y="0"/>
                </a:moveTo>
                <a:lnTo>
                  <a:pt x="9143999" y="0"/>
                </a:lnTo>
                <a:lnTo>
                  <a:pt x="9143999" y="5143500"/>
                </a:lnTo>
                <a:lnTo>
                  <a:pt x="0" y="514350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6" name="Freeform 5">
            <a:extLst>
              <a:ext uri="{FF2B5EF4-FFF2-40B4-BE49-F238E27FC236}">
                <a16:creationId xmlns:a16="http://schemas.microsoft.com/office/drawing/2014/main" id="{CD129EEF-6CD7-632C-104A-365C8CF0BED8}"/>
              </a:ext>
            </a:extLst>
          </p:cNvPr>
          <p:cNvSpPr/>
          <p:nvPr/>
        </p:nvSpPr>
        <p:spPr>
          <a:xfrm flipV="1">
            <a:off x="177761" y="166514"/>
            <a:ext cx="11836479" cy="6524973"/>
          </a:xfrm>
          <a:custGeom>
            <a:avLst/>
            <a:gdLst>
              <a:gd name="connsiteX0" fmla="*/ 8339566 w 8877359"/>
              <a:gd name="connsiteY0" fmla="*/ 220099 h 4893730"/>
              <a:gd name="connsiteX1" fmla="*/ 8378642 w 8877359"/>
              <a:gd name="connsiteY1" fmla="*/ 181023 h 4893730"/>
              <a:gd name="connsiteX2" fmla="*/ 8339566 w 8877359"/>
              <a:gd name="connsiteY2" fmla="*/ 141947 h 4893730"/>
              <a:gd name="connsiteX3" fmla="*/ 8300490 w 8877359"/>
              <a:gd name="connsiteY3" fmla="*/ 181023 h 4893730"/>
              <a:gd name="connsiteX4" fmla="*/ 8339566 w 8877359"/>
              <a:gd name="connsiteY4" fmla="*/ 220099 h 4893730"/>
              <a:gd name="connsiteX5" fmla="*/ 7630314 w 8877359"/>
              <a:gd name="connsiteY5" fmla="*/ 220099 h 4893730"/>
              <a:gd name="connsiteX6" fmla="*/ 7669390 w 8877359"/>
              <a:gd name="connsiteY6" fmla="*/ 181023 h 4893730"/>
              <a:gd name="connsiteX7" fmla="*/ 7630314 w 8877359"/>
              <a:gd name="connsiteY7" fmla="*/ 141947 h 4893730"/>
              <a:gd name="connsiteX8" fmla="*/ 7591238 w 8877359"/>
              <a:gd name="connsiteY8" fmla="*/ 181023 h 4893730"/>
              <a:gd name="connsiteX9" fmla="*/ 7630314 w 8877359"/>
              <a:gd name="connsiteY9" fmla="*/ 220099 h 4893730"/>
              <a:gd name="connsiteX10" fmla="*/ 6921062 w 8877359"/>
              <a:gd name="connsiteY10" fmla="*/ 220099 h 4893730"/>
              <a:gd name="connsiteX11" fmla="*/ 6960138 w 8877359"/>
              <a:gd name="connsiteY11" fmla="*/ 181023 h 4893730"/>
              <a:gd name="connsiteX12" fmla="*/ 6921062 w 8877359"/>
              <a:gd name="connsiteY12" fmla="*/ 141947 h 4893730"/>
              <a:gd name="connsiteX13" fmla="*/ 6881986 w 8877359"/>
              <a:gd name="connsiteY13" fmla="*/ 181023 h 4893730"/>
              <a:gd name="connsiteX14" fmla="*/ 6921062 w 8877359"/>
              <a:gd name="connsiteY14" fmla="*/ 220099 h 4893730"/>
              <a:gd name="connsiteX15" fmla="*/ 6211810 w 8877359"/>
              <a:gd name="connsiteY15" fmla="*/ 220099 h 4893730"/>
              <a:gd name="connsiteX16" fmla="*/ 6250886 w 8877359"/>
              <a:gd name="connsiteY16" fmla="*/ 181023 h 4893730"/>
              <a:gd name="connsiteX17" fmla="*/ 6211810 w 8877359"/>
              <a:gd name="connsiteY17" fmla="*/ 141947 h 4893730"/>
              <a:gd name="connsiteX18" fmla="*/ 6172734 w 8877359"/>
              <a:gd name="connsiteY18" fmla="*/ 181023 h 4893730"/>
              <a:gd name="connsiteX19" fmla="*/ 6211810 w 8877359"/>
              <a:gd name="connsiteY19" fmla="*/ 220099 h 4893730"/>
              <a:gd name="connsiteX20" fmla="*/ 5502558 w 8877359"/>
              <a:gd name="connsiteY20" fmla="*/ 220099 h 4893730"/>
              <a:gd name="connsiteX21" fmla="*/ 5541634 w 8877359"/>
              <a:gd name="connsiteY21" fmla="*/ 181023 h 4893730"/>
              <a:gd name="connsiteX22" fmla="*/ 5502558 w 8877359"/>
              <a:gd name="connsiteY22" fmla="*/ 141947 h 4893730"/>
              <a:gd name="connsiteX23" fmla="*/ 5463482 w 8877359"/>
              <a:gd name="connsiteY23" fmla="*/ 181023 h 4893730"/>
              <a:gd name="connsiteX24" fmla="*/ 5502558 w 8877359"/>
              <a:gd name="connsiteY24" fmla="*/ 220099 h 4893730"/>
              <a:gd name="connsiteX25" fmla="*/ 4793306 w 8877359"/>
              <a:gd name="connsiteY25" fmla="*/ 220099 h 4893730"/>
              <a:gd name="connsiteX26" fmla="*/ 4832382 w 8877359"/>
              <a:gd name="connsiteY26" fmla="*/ 181023 h 4893730"/>
              <a:gd name="connsiteX27" fmla="*/ 4793306 w 8877359"/>
              <a:gd name="connsiteY27" fmla="*/ 141947 h 4893730"/>
              <a:gd name="connsiteX28" fmla="*/ 4754230 w 8877359"/>
              <a:gd name="connsiteY28" fmla="*/ 181023 h 4893730"/>
              <a:gd name="connsiteX29" fmla="*/ 4793306 w 8877359"/>
              <a:gd name="connsiteY29" fmla="*/ 220099 h 4893730"/>
              <a:gd name="connsiteX30" fmla="*/ 4084054 w 8877359"/>
              <a:gd name="connsiteY30" fmla="*/ 220099 h 4893730"/>
              <a:gd name="connsiteX31" fmla="*/ 4123130 w 8877359"/>
              <a:gd name="connsiteY31" fmla="*/ 181023 h 4893730"/>
              <a:gd name="connsiteX32" fmla="*/ 4084054 w 8877359"/>
              <a:gd name="connsiteY32" fmla="*/ 141947 h 4893730"/>
              <a:gd name="connsiteX33" fmla="*/ 4044984 w 8877359"/>
              <a:gd name="connsiteY33" fmla="*/ 181023 h 4893730"/>
              <a:gd name="connsiteX34" fmla="*/ 4084054 w 8877359"/>
              <a:gd name="connsiteY34" fmla="*/ 220099 h 4893730"/>
              <a:gd name="connsiteX35" fmla="*/ 3374807 w 8877359"/>
              <a:gd name="connsiteY35" fmla="*/ 220099 h 4893730"/>
              <a:gd name="connsiteX36" fmla="*/ 3413884 w 8877359"/>
              <a:gd name="connsiteY36" fmla="*/ 181023 h 4893730"/>
              <a:gd name="connsiteX37" fmla="*/ 3374807 w 8877359"/>
              <a:gd name="connsiteY37" fmla="*/ 141947 h 4893730"/>
              <a:gd name="connsiteX38" fmla="*/ 3335731 w 8877359"/>
              <a:gd name="connsiteY38" fmla="*/ 181023 h 4893730"/>
              <a:gd name="connsiteX39" fmla="*/ 3374807 w 8877359"/>
              <a:gd name="connsiteY39" fmla="*/ 220099 h 4893730"/>
              <a:gd name="connsiteX40" fmla="*/ 2665556 w 8877359"/>
              <a:gd name="connsiteY40" fmla="*/ 220099 h 4893730"/>
              <a:gd name="connsiteX41" fmla="*/ 2704632 w 8877359"/>
              <a:gd name="connsiteY41" fmla="*/ 181023 h 4893730"/>
              <a:gd name="connsiteX42" fmla="*/ 2665556 w 8877359"/>
              <a:gd name="connsiteY42" fmla="*/ 141947 h 4893730"/>
              <a:gd name="connsiteX43" fmla="*/ 2626479 w 8877359"/>
              <a:gd name="connsiteY43" fmla="*/ 181023 h 4893730"/>
              <a:gd name="connsiteX44" fmla="*/ 2665556 w 8877359"/>
              <a:gd name="connsiteY44" fmla="*/ 220099 h 4893730"/>
              <a:gd name="connsiteX45" fmla="*/ 1956304 w 8877359"/>
              <a:gd name="connsiteY45" fmla="*/ 220099 h 4893730"/>
              <a:gd name="connsiteX46" fmla="*/ 1995381 w 8877359"/>
              <a:gd name="connsiteY46" fmla="*/ 181023 h 4893730"/>
              <a:gd name="connsiteX47" fmla="*/ 1956304 w 8877359"/>
              <a:gd name="connsiteY47" fmla="*/ 141947 h 4893730"/>
              <a:gd name="connsiteX48" fmla="*/ 1917228 w 8877359"/>
              <a:gd name="connsiteY48" fmla="*/ 181023 h 4893730"/>
              <a:gd name="connsiteX49" fmla="*/ 1956304 w 8877359"/>
              <a:gd name="connsiteY49" fmla="*/ 220099 h 4893730"/>
              <a:gd name="connsiteX50" fmla="*/ 1247052 w 8877359"/>
              <a:gd name="connsiteY50" fmla="*/ 220099 h 4893730"/>
              <a:gd name="connsiteX51" fmla="*/ 1286129 w 8877359"/>
              <a:gd name="connsiteY51" fmla="*/ 181023 h 4893730"/>
              <a:gd name="connsiteX52" fmla="*/ 1247052 w 8877359"/>
              <a:gd name="connsiteY52" fmla="*/ 141947 h 4893730"/>
              <a:gd name="connsiteX53" fmla="*/ 1207977 w 8877359"/>
              <a:gd name="connsiteY53" fmla="*/ 181023 h 4893730"/>
              <a:gd name="connsiteX54" fmla="*/ 1247052 w 8877359"/>
              <a:gd name="connsiteY54" fmla="*/ 220099 h 4893730"/>
              <a:gd name="connsiteX55" fmla="*/ 537800 w 8877359"/>
              <a:gd name="connsiteY55" fmla="*/ 220099 h 4893730"/>
              <a:gd name="connsiteX56" fmla="*/ 576876 w 8877359"/>
              <a:gd name="connsiteY56" fmla="*/ 181023 h 4893730"/>
              <a:gd name="connsiteX57" fmla="*/ 537800 w 8877359"/>
              <a:gd name="connsiteY57" fmla="*/ 141947 h 4893730"/>
              <a:gd name="connsiteX58" fmla="*/ 498724 w 8877359"/>
              <a:gd name="connsiteY58" fmla="*/ 181023 h 4893730"/>
              <a:gd name="connsiteX59" fmla="*/ 537800 w 8877359"/>
              <a:gd name="connsiteY59" fmla="*/ 220099 h 4893730"/>
              <a:gd name="connsiteX60" fmla="*/ 8653655 w 8877359"/>
              <a:gd name="connsiteY60" fmla="*/ 354073 h 4893730"/>
              <a:gd name="connsiteX61" fmla="*/ 8688538 w 8877359"/>
              <a:gd name="connsiteY61" fmla="*/ 339624 h 4893730"/>
              <a:gd name="connsiteX62" fmla="*/ 8694185 w 8877359"/>
              <a:gd name="connsiteY62" fmla="*/ 332780 h 4893730"/>
              <a:gd name="connsiteX63" fmla="*/ 8699832 w 8877359"/>
              <a:gd name="connsiteY63" fmla="*/ 339624 h 4893730"/>
              <a:gd name="connsiteX64" fmla="*/ 8734715 w 8877359"/>
              <a:gd name="connsiteY64" fmla="*/ 354073 h 4893730"/>
              <a:gd name="connsiteX65" fmla="*/ 8784046 w 8877359"/>
              <a:gd name="connsiteY65" fmla="*/ 304741 h 4893730"/>
              <a:gd name="connsiteX66" fmla="*/ 8783698 w 8877359"/>
              <a:gd name="connsiteY66" fmla="*/ 301284 h 4893730"/>
              <a:gd name="connsiteX67" fmla="*/ 8792636 w 8877359"/>
              <a:gd name="connsiteY67" fmla="*/ 304058 h 4893730"/>
              <a:gd name="connsiteX68" fmla="*/ 8802578 w 8877359"/>
              <a:gd name="connsiteY68" fmla="*/ 305060 h 4893730"/>
              <a:gd name="connsiteX69" fmla="*/ 8851910 w 8877359"/>
              <a:gd name="connsiteY69" fmla="*/ 255729 h 4893730"/>
              <a:gd name="connsiteX70" fmla="*/ 8843485 w 8877359"/>
              <a:gd name="connsiteY70" fmla="*/ 228147 h 4893730"/>
              <a:gd name="connsiteX71" fmla="*/ 8840217 w 8877359"/>
              <a:gd name="connsiteY71" fmla="*/ 224187 h 4893730"/>
              <a:gd name="connsiteX72" fmla="*/ 8847229 w 8877359"/>
              <a:gd name="connsiteY72" fmla="*/ 222010 h 4893730"/>
              <a:gd name="connsiteX73" fmla="*/ 8877359 w 8877359"/>
              <a:gd name="connsiteY73" fmla="*/ 176555 h 4893730"/>
              <a:gd name="connsiteX74" fmla="*/ 8847229 w 8877359"/>
              <a:gd name="connsiteY74" fmla="*/ 131100 h 4893730"/>
              <a:gd name="connsiteX75" fmla="*/ 8840850 w 8877359"/>
              <a:gd name="connsiteY75" fmla="*/ 129120 h 4893730"/>
              <a:gd name="connsiteX76" fmla="*/ 8843485 w 8877359"/>
              <a:gd name="connsiteY76" fmla="*/ 125926 h 4893730"/>
              <a:gd name="connsiteX77" fmla="*/ 8851910 w 8877359"/>
              <a:gd name="connsiteY77" fmla="*/ 98344 h 4893730"/>
              <a:gd name="connsiteX78" fmla="*/ 8802578 w 8877359"/>
              <a:gd name="connsiteY78" fmla="*/ 49012 h 4893730"/>
              <a:gd name="connsiteX79" fmla="*/ 8787908 w 8877359"/>
              <a:gd name="connsiteY79" fmla="*/ 51230 h 4893730"/>
              <a:gd name="connsiteX80" fmla="*/ 8783649 w 8877359"/>
              <a:gd name="connsiteY80" fmla="*/ 53278 h 4893730"/>
              <a:gd name="connsiteX81" fmla="*/ 8784047 w 8877359"/>
              <a:gd name="connsiteY81" fmla="*/ 49331 h 4893730"/>
              <a:gd name="connsiteX82" fmla="*/ 8734715 w 8877359"/>
              <a:gd name="connsiteY82" fmla="*/ 0 h 4893730"/>
              <a:gd name="connsiteX83" fmla="*/ 8699832 w 8877359"/>
              <a:gd name="connsiteY83" fmla="*/ 14449 h 4893730"/>
              <a:gd name="connsiteX84" fmla="*/ 8694185 w 8877359"/>
              <a:gd name="connsiteY84" fmla="*/ 21293 h 4893730"/>
              <a:gd name="connsiteX85" fmla="*/ 8688538 w 8877359"/>
              <a:gd name="connsiteY85" fmla="*/ 14449 h 4893730"/>
              <a:gd name="connsiteX86" fmla="*/ 8653655 w 8877359"/>
              <a:gd name="connsiteY86" fmla="*/ 0 h 4893730"/>
              <a:gd name="connsiteX87" fmla="*/ 8604324 w 8877359"/>
              <a:gd name="connsiteY87" fmla="*/ 49331 h 4893730"/>
              <a:gd name="connsiteX88" fmla="*/ 8604672 w 8877359"/>
              <a:gd name="connsiteY88" fmla="*/ 52789 h 4893730"/>
              <a:gd name="connsiteX89" fmla="*/ 8595734 w 8877359"/>
              <a:gd name="connsiteY89" fmla="*/ 50014 h 4893730"/>
              <a:gd name="connsiteX90" fmla="*/ 8585792 w 8877359"/>
              <a:gd name="connsiteY90" fmla="*/ 49012 h 4893730"/>
              <a:gd name="connsiteX91" fmla="*/ 8536460 w 8877359"/>
              <a:gd name="connsiteY91" fmla="*/ 98344 h 4893730"/>
              <a:gd name="connsiteX92" fmla="*/ 8544885 w 8877359"/>
              <a:gd name="connsiteY92" fmla="*/ 125926 h 4893730"/>
              <a:gd name="connsiteX93" fmla="*/ 8547520 w 8877359"/>
              <a:gd name="connsiteY93" fmla="*/ 129120 h 4893730"/>
              <a:gd name="connsiteX94" fmla="*/ 8541141 w 8877359"/>
              <a:gd name="connsiteY94" fmla="*/ 131100 h 4893730"/>
              <a:gd name="connsiteX95" fmla="*/ 8511011 w 8877359"/>
              <a:gd name="connsiteY95" fmla="*/ 176555 h 4893730"/>
              <a:gd name="connsiteX96" fmla="*/ 8541141 w 8877359"/>
              <a:gd name="connsiteY96" fmla="*/ 222010 h 4893730"/>
              <a:gd name="connsiteX97" fmla="*/ 8548153 w 8877359"/>
              <a:gd name="connsiteY97" fmla="*/ 224187 h 4893730"/>
              <a:gd name="connsiteX98" fmla="*/ 8544885 w 8877359"/>
              <a:gd name="connsiteY98" fmla="*/ 228147 h 4893730"/>
              <a:gd name="connsiteX99" fmla="*/ 8536460 w 8877359"/>
              <a:gd name="connsiteY99" fmla="*/ 255729 h 4893730"/>
              <a:gd name="connsiteX100" fmla="*/ 8585792 w 8877359"/>
              <a:gd name="connsiteY100" fmla="*/ 305060 h 4893730"/>
              <a:gd name="connsiteX101" fmla="*/ 8595734 w 8877359"/>
              <a:gd name="connsiteY101" fmla="*/ 304058 h 4893730"/>
              <a:gd name="connsiteX102" fmla="*/ 8604672 w 8877359"/>
              <a:gd name="connsiteY102" fmla="*/ 301284 h 4893730"/>
              <a:gd name="connsiteX103" fmla="*/ 8604323 w 8877359"/>
              <a:gd name="connsiteY103" fmla="*/ 304741 h 4893730"/>
              <a:gd name="connsiteX104" fmla="*/ 8653655 w 8877359"/>
              <a:gd name="connsiteY104" fmla="*/ 354073 h 4893730"/>
              <a:gd name="connsiteX105" fmla="*/ 7944411 w 8877359"/>
              <a:gd name="connsiteY105" fmla="*/ 354073 h 4893730"/>
              <a:gd name="connsiteX106" fmla="*/ 7979293 w 8877359"/>
              <a:gd name="connsiteY106" fmla="*/ 339624 h 4893730"/>
              <a:gd name="connsiteX107" fmla="*/ 7984940 w 8877359"/>
              <a:gd name="connsiteY107" fmla="*/ 332780 h 4893730"/>
              <a:gd name="connsiteX108" fmla="*/ 7990587 w 8877359"/>
              <a:gd name="connsiteY108" fmla="*/ 339624 h 4893730"/>
              <a:gd name="connsiteX109" fmla="*/ 8025470 w 8877359"/>
              <a:gd name="connsiteY109" fmla="*/ 354073 h 4893730"/>
              <a:gd name="connsiteX110" fmla="*/ 8074802 w 8877359"/>
              <a:gd name="connsiteY110" fmla="*/ 304741 h 4893730"/>
              <a:gd name="connsiteX111" fmla="*/ 8074453 w 8877359"/>
              <a:gd name="connsiteY111" fmla="*/ 301284 h 4893730"/>
              <a:gd name="connsiteX112" fmla="*/ 8083391 w 8877359"/>
              <a:gd name="connsiteY112" fmla="*/ 304058 h 4893730"/>
              <a:gd name="connsiteX113" fmla="*/ 8093333 w 8877359"/>
              <a:gd name="connsiteY113" fmla="*/ 305060 h 4893730"/>
              <a:gd name="connsiteX114" fmla="*/ 8142665 w 8877359"/>
              <a:gd name="connsiteY114" fmla="*/ 255729 h 4893730"/>
              <a:gd name="connsiteX115" fmla="*/ 8134240 w 8877359"/>
              <a:gd name="connsiteY115" fmla="*/ 228147 h 4893730"/>
              <a:gd name="connsiteX116" fmla="*/ 8130973 w 8877359"/>
              <a:gd name="connsiteY116" fmla="*/ 224187 h 4893730"/>
              <a:gd name="connsiteX117" fmla="*/ 8137985 w 8877359"/>
              <a:gd name="connsiteY117" fmla="*/ 222010 h 4893730"/>
              <a:gd name="connsiteX118" fmla="*/ 8168114 w 8877359"/>
              <a:gd name="connsiteY118" fmla="*/ 176555 h 4893730"/>
              <a:gd name="connsiteX119" fmla="*/ 8137985 w 8877359"/>
              <a:gd name="connsiteY119" fmla="*/ 131100 h 4893730"/>
              <a:gd name="connsiteX120" fmla="*/ 8131605 w 8877359"/>
              <a:gd name="connsiteY120" fmla="*/ 129120 h 4893730"/>
              <a:gd name="connsiteX121" fmla="*/ 8134240 w 8877359"/>
              <a:gd name="connsiteY121" fmla="*/ 125926 h 4893730"/>
              <a:gd name="connsiteX122" fmla="*/ 8142665 w 8877359"/>
              <a:gd name="connsiteY122" fmla="*/ 98344 h 4893730"/>
              <a:gd name="connsiteX123" fmla="*/ 8093333 w 8877359"/>
              <a:gd name="connsiteY123" fmla="*/ 49012 h 4893730"/>
              <a:gd name="connsiteX124" fmla="*/ 8078664 w 8877359"/>
              <a:gd name="connsiteY124" fmla="*/ 51230 h 4893730"/>
              <a:gd name="connsiteX125" fmla="*/ 8074404 w 8877359"/>
              <a:gd name="connsiteY125" fmla="*/ 53278 h 4893730"/>
              <a:gd name="connsiteX126" fmla="*/ 8074802 w 8877359"/>
              <a:gd name="connsiteY126" fmla="*/ 49331 h 4893730"/>
              <a:gd name="connsiteX127" fmla="*/ 8025470 w 8877359"/>
              <a:gd name="connsiteY127" fmla="*/ 0 h 4893730"/>
              <a:gd name="connsiteX128" fmla="*/ 7990587 w 8877359"/>
              <a:gd name="connsiteY128" fmla="*/ 14449 h 4893730"/>
              <a:gd name="connsiteX129" fmla="*/ 7984940 w 8877359"/>
              <a:gd name="connsiteY129" fmla="*/ 21293 h 4893730"/>
              <a:gd name="connsiteX130" fmla="*/ 7979294 w 8877359"/>
              <a:gd name="connsiteY130" fmla="*/ 14449 h 4893730"/>
              <a:gd name="connsiteX131" fmla="*/ 7944411 w 8877359"/>
              <a:gd name="connsiteY131" fmla="*/ 0 h 4893730"/>
              <a:gd name="connsiteX132" fmla="*/ 7895079 w 8877359"/>
              <a:gd name="connsiteY132" fmla="*/ 49331 h 4893730"/>
              <a:gd name="connsiteX133" fmla="*/ 7895427 w 8877359"/>
              <a:gd name="connsiteY133" fmla="*/ 52789 h 4893730"/>
              <a:gd name="connsiteX134" fmla="*/ 7886489 w 8877359"/>
              <a:gd name="connsiteY134" fmla="*/ 50014 h 4893730"/>
              <a:gd name="connsiteX135" fmla="*/ 7876547 w 8877359"/>
              <a:gd name="connsiteY135" fmla="*/ 49012 h 4893730"/>
              <a:gd name="connsiteX136" fmla="*/ 7827215 w 8877359"/>
              <a:gd name="connsiteY136" fmla="*/ 98344 h 4893730"/>
              <a:gd name="connsiteX137" fmla="*/ 7835640 w 8877359"/>
              <a:gd name="connsiteY137" fmla="*/ 125926 h 4893730"/>
              <a:gd name="connsiteX138" fmla="*/ 7838276 w 8877359"/>
              <a:gd name="connsiteY138" fmla="*/ 129120 h 4893730"/>
              <a:gd name="connsiteX139" fmla="*/ 7831896 w 8877359"/>
              <a:gd name="connsiteY139" fmla="*/ 131100 h 4893730"/>
              <a:gd name="connsiteX140" fmla="*/ 7801766 w 8877359"/>
              <a:gd name="connsiteY140" fmla="*/ 176555 h 4893730"/>
              <a:gd name="connsiteX141" fmla="*/ 7831896 w 8877359"/>
              <a:gd name="connsiteY141" fmla="*/ 222010 h 4893730"/>
              <a:gd name="connsiteX142" fmla="*/ 7838908 w 8877359"/>
              <a:gd name="connsiteY142" fmla="*/ 224187 h 4893730"/>
              <a:gd name="connsiteX143" fmla="*/ 7835640 w 8877359"/>
              <a:gd name="connsiteY143" fmla="*/ 228147 h 4893730"/>
              <a:gd name="connsiteX144" fmla="*/ 7827215 w 8877359"/>
              <a:gd name="connsiteY144" fmla="*/ 255729 h 4893730"/>
              <a:gd name="connsiteX145" fmla="*/ 7876547 w 8877359"/>
              <a:gd name="connsiteY145" fmla="*/ 305060 h 4893730"/>
              <a:gd name="connsiteX146" fmla="*/ 7886489 w 8877359"/>
              <a:gd name="connsiteY146" fmla="*/ 304058 h 4893730"/>
              <a:gd name="connsiteX147" fmla="*/ 7895427 w 8877359"/>
              <a:gd name="connsiteY147" fmla="*/ 301284 h 4893730"/>
              <a:gd name="connsiteX148" fmla="*/ 7895079 w 8877359"/>
              <a:gd name="connsiteY148" fmla="*/ 304741 h 4893730"/>
              <a:gd name="connsiteX149" fmla="*/ 7944411 w 8877359"/>
              <a:gd name="connsiteY149" fmla="*/ 354073 h 4893730"/>
              <a:gd name="connsiteX150" fmla="*/ 7235159 w 8877359"/>
              <a:gd name="connsiteY150" fmla="*/ 354073 h 4893730"/>
              <a:gd name="connsiteX151" fmla="*/ 7270041 w 8877359"/>
              <a:gd name="connsiteY151" fmla="*/ 339624 h 4893730"/>
              <a:gd name="connsiteX152" fmla="*/ 7275688 w 8877359"/>
              <a:gd name="connsiteY152" fmla="*/ 332780 h 4893730"/>
              <a:gd name="connsiteX153" fmla="*/ 7281335 w 8877359"/>
              <a:gd name="connsiteY153" fmla="*/ 339624 h 4893730"/>
              <a:gd name="connsiteX154" fmla="*/ 7316218 w 8877359"/>
              <a:gd name="connsiteY154" fmla="*/ 354073 h 4893730"/>
              <a:gd name="connsiteX155" fmla="*/ 7365550 w 8877359"/>
              <a:gd name="connsiteY155" fmla="*/ 304741 h 4893730"/>
              <a:gd name="connsiteX156" fmla="*/ 7365201 w 8877359"/>
              <a:gd name="connsiteY156" fmla="*/ 301284 h 4893730"/>
              <a:gd name="connsiteX157" fmla="*/ 7374139 w 8877359"/>
              <a:gd name="connsiteY157" fmla="*/ 304058 h 4893730"/>
              <a:gd name="connsiteX158" fmla="*/ 7384081 w 8877359"/>
              <a:gd name="connsiteY158" fmla="*/ 305060 h 4893730"/>
              <a:gd name="connsiteX159" fmla="*/ 7433413 w 8877359"/>
              <a:gd name="connsiteY159" fmla="*/ 255729 h 4893730"/>
              <a:gd name="connsiteX160" fmla="*/ 7424988 w 8877359"/>
              <a:gd name="connsiteY160" fmla="*/ 228147 h 4893730"/>
              <a:gd name="connsiteX161" fmla="*/ 7421721 w 8877359"/>
              <a:gd name="connsiteY161" fmla="*/ 224187 h 4893730"/>
              <a:gd name="connsiteX162" fmla="*/ 7428733 w 8877359"/>
              <a:gd name="connsiteY162" fmla="*/ 222010 h 4893730"/>
              <a:gd name="connsiteX163" fmla="*/ 7458862 w 8877359"/>
              <a:gd name="connsiteY163" fmla="*/ 176555 h 4893730"/>
              <a:gd name="connsiteX164" fmla="*/ 7428733 w 8877359"/>
              <a:gd name="connsiteY164" fmla="*/ 131100 h 4893730"/>
              <a:gd name="connsiteX165" fmla="*/ 7422353 w 8877359"/>
              <a:gd name="connsiteY165" fmla="*/ 129120 h 4893730"/>
              <a:gd name="connsiteX166" fmla="*/ 7424988 w 8877359"/>
              <a:gd name="connsiteY166" fmla="*/ 125926 h 4893730"/>
              <a:gd name="connsiteX167" fmla="*/ 7433413 w 8877359"/>
              <a:gd name="connsiteY167" fmla="*/ 98344 h 4893730"/>
              <a:gd name="connsiteX168" fmla="*/ 7384081 w 8877359"/>
              <a:gd name="connsiteY168" fmla="*/ 49012 h 4893730"/>
              <a:gd name="connsiteX169" fmla="*/ 7369412 w 8877359"/>
              <a:gd name="connsiteY169" fmla="*/ 51230 h 4893730"/>
              <a:gd name="connsiteX170" fmla="*/ 7365152 w 8877359"/>
              <a:gd name="connsiteY170" fmla="*/ 53278 h 4893730"/>
              <a:gd name="connsiteX171" fmla="*/ 7365550 w 8877359"/>
              <a:gd name="connsiteY171" fmla="*/ 49331 h 4893730"/>
              <a:gd name="connsiteX172" fmla="*/ 7316218 w 8877359"/>
              <a:gd name="connsiteY172" fmla="*/ 0 h 4893730"/>
              <a:gd name="connsiteX173" fmla="*/ 7281335 w 8877359"/>
              <a:gd name="connsiteY173" fmla="*/ 14449 h 4893730"/>
              <a:gd name="connsiteX174" fmla="*/ 7275688 w 8877359"/>
              <a:gd name="connsiteY174" fmla="*/ 21293 h 4893730"/>
              <a:gd name="connsiteX175" fmla="*/ 7270042 w 8877359"/>
              <a:gd name="connsiteY175" fmla="*/ 14449 h 4893730"/>
              <a:gd name="connsiteX176" fmla="*/ 7235159 w 8877359"/>
              <a:gd name="connsiteY176" fmla="*/ 0 h 4893730"/>
              <a:gd name="connsiteX177" fmla="*/ 7185827 w 8877359"/>
              <a:gd name="connsiteY177" fmla="*/ 49331 h 4893730"/>
              <a:gd name="connsiteX178" fmla="*/ 7186175 w 8877359"/>
              <a:gd name="connsiteY178" fmla="*/ 52789 h 4893730"/>
              <a:gd name="connsiteX179" fmla="*/ 7177237 w 8877359"/>
              <a:gd name="connsiteY179" fmla="*/ 50014 h 4893730"/>
              <a:gd name="connsiteX180" fmla="*/ 7167295 w 8877359"/>
              <a:gd name="connsiteY180" fmla="*/ 49012 h 4893730"/>
              <a:gd name="connsiteX181" fmla="*/ 7117963 w 8877359"/>
              <a:gd name="connsiteY181" fmla="*/ 98344 h 4893730"/>
              <a:gd name="connsiteX182" fmla="*/ 7126388 w 8877359"/>
              <a:gd name="connsiteY182" fmla="*/ 125926 h 4893730"/>
              <a:gd name="connsiteX183" fmla="*/ 7129024 w 8877359"/>
              <a:gd name="connsiteY183" fmla="*/ 129120 h 4893730"/>
              <a:gd name="connsiteX184" fmla="*/ 7122644 w 8877359"/>
              <a:gd name="connsiteY184" fmla="*/ 131100 h 4893730"/>
              <a:gd name="connsiteX185" fmla="*/ 7092514 w 8877359"/>
              <a:gd name="connsiteY185" fmla="*/ 176555 h 4893730"/>
              <a:gd name="connsiteX186" fmla="*/ 7122644 w 8877359"/>
              <a:gd name="connsiteY186" fmla="*/ 222010 h 4893730"/>
              <a:gd name="connsiteX187" fmla="*/ 7129656 w 8877359"/>
              <a:gd name="connsiteY187" fmla="*/ 224187 h 4893730"/>
              <a:gd name="connsiteX188" fmla="*/ 7126388 w 8877359"/>
              <a:gd name="connsiteY188" fmla="*/ 228147 h 4893730"/>
              <a:gd name="connsiteX189" fmla="*/ 7117963 w 8877359"/>
              <a:gd name="connsiteY189" fmla="*/ 255729 h 4893730"/>
              <a:gd name="connsiteX190" fmla="*/ 7167295 w 8877359"/>
              <a:gd name="connsiteY190" fmla="*/ 305060 h 4893730"/>
              <a:gd name="connsiteX191" fmla="*/ 7177237 w 8877359"/>
              <a:gd name="connsiteY191" fmla="*/ 304058 h 4893730"/>
              <a:gd name="connsiteX192" fmla="*/ 7186175 w 8877359"/>
              <a:gd name="connsiteY192" fmla="*/ 301284 h 4893730"/>
              <a:gd name="connsiteX193" fmla="*/ 7185827 w 8877359"/>
              <a:gd name="connsiteY193" fmla="*/ 304741 h 4893730"/>
              <a:gd name="connsiteX194" fmla="*/ 7235159 w 8877359"/>
              <a:gd name="connsiteY194" fmla="*/ 354073 h 4893730"/>
              <a:gd name="connsiteX195" fmla="*/ 6525907 w 8877359"/>
              <a:gd name="connsiteY195" fmla="*/ 354073 h 4893730"/>
              <a:gd name="connsiteX196" fmla="*/ 6560789 w 8877359"/>
              <a:gd name="connsiteY196" fmla="*/ 339624 h 4893730"/>
              <a:gd name="connsiteX197" fmla="*/ 6566436 w 8877359"/>
              <a:gd name="connsiteY197" fmla="*/ 332780 h 4893730"/>
              <a:gd name="connsiteX198" fmla="*/ 6572083 w 8877359"/>
              <a:gd name="connsiteY198" fmla="*/ 339624 h 4893730"/>
              <a:gd name="connsiteX199" fmla="*/ 6606966 w 8877359"/>
              <a:gd name="connsiteY199" fmla="*/ 354073 h 4893730"/>
              <a:gd name="connsiteX200" fmla="*/ 6656298 w 8877359"/>
              <a:gd name="connsiteY200" fmla="*/ 304741 h 4893730"/>
              <a:gd name="connsiteX201" fmla="*/ 6655949 w 8877359"/>
              <a:gd name="connsiteY201" fmla="*/ 301284 h 4893730"/>
              <a:gd name="connsiteX202" fmla="*/ 6664887 w 8877359"/>
              <a:gd name="connsiteY202" fmla="*/ 304058 h 4893730"/>
              <a:gd name="connsiteX203" fmla="*/ 6674829 w 8877359"/>
              <a:gd name="connsiteY203" fmla="*/ 305060 h 4893730"/>
              <a:gd name="connsiteX204" fmla="*/ 6724161 w 8877359"/>
              <a:gd name="connsiteY204" fmla="*/ 255729 h 4893730"/>
              <a:gd name="connsiteX205" fmla="*/ 6715736 w 8877359"/>
              <a:gd name="connsiteY205" fmla="*/ 228147 h 4893730"/>
              <a:gd name="connsiteX206" fmla="*/ 6712469 w 8877359"/>
              <a:gd name="connsiteY206" fmla="*/ 224187 h 4893730"/>
              <a:gd name="connsiteX207" fmla="*/ 6719481 w 8877359"/>
              <a:gd name="connsiteY207" fmla="*/ 222010 h 4893730"/>
              <a:gd name="connsiteX208" fmla="*/ 6749610 w 8877359"/>
              <a:gd name="connsiteY208" fmla="*/ 176555 h 4893730"/>
              <a:gd name="connsiteX209" fmla="*/ 6719481 w 8877359"/>
              <a:gd name="connsiteY209" fmla="*/ 131100 h 4893730"/>
              <a:gd name="connsiteX210" fmla="*/ 6713101 w 8877359"/>
              <a:gd name="connsiteY210" fmla="*/ 129120 h 4893730"/>
              <a:gd name="connsiteX211" fmla="*/ 6715736 w 8877359"/>
              <a:gd name="connsiteY211" fmla="*/ 125926 h 4893730"/>
              <a:gd name="connsiteX212" fmla="*/ 6724161 w 8877359"/>
              <a:gd name="connsiteY212" fmla="*/ 98344 h 4893730"/>
              <a:gd name="connsiteX213" fmla="*/ 6674829 w 8877359"/>
              <a:gd name="connsiteY213" fmla="*/ 49012 h 4893730"/>
              <a:gd name="connsiteX214" fmla="*/ 6660160 w 8877359"/>
              <a:gd name="connsiteY214" fmla="*/ 51230 h 4893730"/>
              <a:gd name="connsiteX215" fmla="*/ 6655900 w 8877359"/>
              <a:gd name="connsiteY215" fmla="*/ 53278 h 4893730"/>
              <a:gd name="connsiteX216" fmla="*/ 6656298 w 8877359"/>
              <a:gd name="connsiteY216" fmla="*/ 49331 h 4893730"/>
              <a:gd name="connsiteX217" fmla="*/ 6606966 w 8877359"/>
              <a:gd name="connsiteY217" fmla="*/ 0 h 4893730"/>
              <a:gd name="connsiteX218" fmla="*/ 6572083 w 8877359"/>
              <a:gd name="connsiteY218" fmla="*/ 14449 h 4893730"/>
              <a:gd name="connsiteX219" fmla="*/ 6566436 w 8877359"/>
              <a:gd name="connsiteY219" fmla="*/ 21293 h 4893730"/>
              <a:gd name="connsiteX220" fmla="*/ 6560790 w 8877359"/>
              <a:gd name="connsiteY220" fmla="*/ 14449 h 4893730"/>
              <a:gd name="connsiteX221" fmla="*/ 6525907 w 8877359"/>
              <a:gd name="connsiteY221" fmla="*/ 0 h 4893730"/>
              <a:gd name="connsiteX222" fmla="*/ 6476575 w 8877359"/>
              <a:gd name="connsiteY222" fmla="*/ 49331 h 4893730"/>
              <a:gd name="connsiteX223" fmla="*/ 6476923 w 8877359"/>
              <a:gd name="connsiteY223" fmla="*/ 52789 h 4893730"/>
              <a:gd name="connsiteX224" fmla="*/ 6467985 w 8877359"/>
              <a:gd name="connsiteY224" fmla="*/ 50014 h 4893730"/>
              <a:gd name="connsiteX225" fmla="*/ 6458043 w 8877359"/>
              <a:gd name="connsiteY225" fmla="*/ 49012 h 4893730"/>
              <a:gd name="connsiteX226" fmla="*/ 6408711 w 8877359"/>
              <a:gd name="connsiteY226" fmla="*/ 98344 h 4893730"/>
              <a:gd name="connsiteX227" fmla="*/ 6417136 w 8877359"/>
              <a:gd name="connsiteY227" fmla="*/ 125926 h 4893730"/>
              <a:gd name="connsiteX228" fmla="*/ 6419772 w 8877359"/>
              <a:gd name="connsiteY228" fmla="*/ 129120 h 4893730"/>
              <a:gd name="connsiteX229" fmla="*/ 6413392 w 8877359"/>
              <a:gd name="connsiteY229" fmla="*/ 131100 h 4893730"/>
              <a:gd name="connsiteX230" fmla="*/ 6383262 w 8877359"/>
              <a:gd name="connsiteY230" fmla="*/ 176555 h 4893730"/>
              <a:gd name="connsiteX231" fmla="*/ 6413392 w 8877359"/>
              <a:gd name="connsiteY231" fmla="*/ 222010 h 4893730"/>
              <a:gd name="connsiteX232" fmla="*/ 6420404 w 8877359"/>
              <a:gd name="connsiteY232" fmla="*/ 224187 h 4893730"/>
              <a:gd name="connsiteX233" fmla="*/ 6417136 w 8877359"/>
              <a:gd name="connsiteY233" fmla="*/ 228147 h 4893730"/>
              <a:gd name="connsiteX234" fmla="*/ 6408711 w 8877359"/>
              <a:gd name="connsiteY234" fmla="*/ 255729 h 4893730"/>
              <a:gd name="connsiteX235" fmla="*/ 6458043 w 8877359"/>
              <a:gd name="connsiteY235" fmla="*/ 305060 h 4893730"/>
              <a:gd name="connsiteX236" fmla="*/ 6467985 w 8877359"/>
              <a:gd name="connsiteY236" fmla="*/ 304058 h 4893730"/>
              <a:gd name="connsiteX237" fmla="*/ 6476923 w 8877359"/>
              <a:gd name="connsiteY237" fmla="*/ 301284 h 4893730"/>
              <a:gd name="connsiteX238" fmla="*/ 6476575 w 8877359"/>
              <a:gd name="connsiteY238" fmla="*/ 304741 h 4893730"/>
              <a:gd name="connsiteX239" fmla="*/ 6525907 w 8877359"/>
              <a:gd name="connsiteY239" fmla="*/ 354073 h 4893730"/>
              <a:gd name="connsiteX240" fmla="*/ 5816655 w 8877359"/>
              <a:gd name="connsiteY240" fmla="*/ 354073 h 4893730"/>
              <a:gd name="connsiteX241" fmla="*/ 5851537 w 8877359"/>
              <a:gd name="connsiteY241" fmla="*/ 339624 h 4893730"/>
              <a:gd name="connsiteX242" fmla="*/ 5857184 w 8877359"/>
              <a:gd name="connsiteY242" fmla="*/ 332780 h 4893730"/>
              <a:gd name="connsiteX243" fmla="*/ 5862831 w 8877359"/>
              <a:gd name="connsiteY243" fmla="*/ 339624 h 4893730"/>
              <a:gd name="connsiteX244" fmla="*/ 5897714 w 8877359"/>
              <a:gd name="connsiteY244" fmla="*/ 354073 h 4893730"/>
              <a:gd name="connsiteX245" fmla="*/ 5947046 w 8877359"/>
              <a:gd name="connsiteY245" fmla="*/ 304741 h 4893730"/>
              <a:gd name="connsiteX246" fmla="*/ 5946697 w 8877359"/>
              <a:gd name="connsiteY246" fmla="*/ 301284 h 4893730"/>
              <a:gd name="connsiteX247" fmla="*/ 5955635 w 8877359"/>
              <a:gd name="connsiteY247" fmla="*/ 304058 h 4893730"/>
              <a:gd name="connsiteX248" fmla="*/ 5965577 w 8877359"/>
              <a:gd name="connsiteY248" fmla="*/ 305060 h 4893730"/>
              <a:gd name="connsiteX249" fmla="*/ 6014909 w 8877359"/>
              <a:gd name="connsiteY249" fmla="*/ 255729 h 4893730"/>
              <a:gd name="connsiteX250" fmla="*/ 6006484 w 8877359"/>
              <a:gd name="connsiteY250" fmla="*/ 228147 h 4893730"/>
              <a:gd name="connsiteX251" fmla="*/ 6003217 w 8877359"/>
              <a:gd name="connsiteY251" fmla="*/ 224187 h 4893730"/>
              <a:gd name="connsiteX252" fmla="*/ 6010229 w 8877359"/>
              <a:gd name="connsiteY252" fmla="*/ 222010 h 4893730"/>
              <a:gd name="connsiteX253" fmla="*/ 6040358 w 8877359"/>
              <a:gd name="connsiteY253" fmla="*/ 176555 h 4893730"/>
              <a:gd name="connsiteX254" fmla="*/ 6010229 w 8877359"/>
              <a:gd name="connsiteY254" fmla="*/ 131100 h 4893730"/>
              <a:gd name="connsiteX255" fmla="*/ 6003849 w 8877359"/>
              <a:gd name="connsiteY255" fmla="*/ 129120 h 4893730"/>
              <a:gd name="connsiteX256" fmla="*/ 6006484 w 8877359"/>
              <a:gd name="connsiteY256" fmla="*/ 125926 h 4893730"/>
              <a:gd name="connsiteX257" fmla="*/ 6014909 w 8877359"/>
              <a:gd name="connsiteY257" fmla="*/ 98344 h 4893730"/>
              <a:gd name="connsiteX258" fmla="*/ 5965577 w 8877359"/>
              <a:gd name="connsiteY258" fmla="*/ 49012 h 4893730"/>
              <a:gd name="connsiteX259" fmla="*/ 5950908 w 8877359"/>
              <a:gd name="connsiteY259" fmla="*/ 51230 h 4893730"/>
              <a:gd name="connsiteX260" fmla="*/ 5946648 w 8877359"/>
              <a:gd name="connsiteY260" fmla="*/ 53278 h 4893730"/>
              <a:gd name="connsiteX261" fmla="*/ 5947046 w 8877359"/>
              <a:gd name="connsiteY261" fmla="*/ 49331 h 4893730"/>
              <a:gd name="connsiteX262" fmla="*/ 5897714 w 8877359"/>
              <a:gd name="connsiteY262" fmla="*/ 0 h 4893730"/>
              <a:gd name="connsiteX263" fmla="*/ 5862831 w 8877359"/>
              <a:gd name="connsiteY263" fmla="*/ 14449 h 4893730"/>
              <a:gd name="connsiteX264" fmla="*/ 5857184 w 8877359"/>
              <a:gd name="connsiteY264" fmla="*/ 21293 h 4893730"/>
              <a:gd name="connsiteX265" fmla="*/ 5851538 w 8877359"/>
              <a:gd name="connsiteY265" fmla="*/ 14449 h 4893730"/>
              <a:gd name="connsiteX266" fmla="*/ 5816655 w 8877359"/>
              <a:gd name="connsiteY266" fmla="*/ 0 h 4893730"/>
              <a:gd name="connsiteX267" fmla="*/ 5767323 w 8877359"/>
              <a:gd name="connsiteY267" fmla="*/ 49331 h 4893730"/>
              <a:gd name="connsiteX268" fmla="*/ 5767671 w 8877359"/>
              <a:gd name="connsiteY268" fmla="*/ 52789 h 4893730"/>
              <a:gd name="connsiteX269" fmla="*/ 5758733 w 8877359"/>
              <a:gd name="connsiteY269" fmla="*/ 50014 h 4893730"/>
              <a:gd name="connsiteX270" fmla="*/ 5748791 w 8877359"/>
              <a:gd name="connsiteY270" fmla="*/ 49012 h 4893730"/>
              <a:gd name="connsiteX271" fmla="*/ 5699459 w 8877359"/>
              <a:gd name="connsiteY271" fmla="*/ 98344 h 4893730"/>
              <a:gd name="connsiteX272" fmla="*/ 5707884 w 8877359"/>
              <a:gd name="connsiteY272" fmla="*/ 125926 h 4893730"/>
              <a:gd name="connsiteX273" fmla="*/ 5710520 w 8877359"/>
              <a:gd name="connsiteY273" fmla="*/ 129120 h 4893730"/>
              <a:gd name="connsiteX274" fmla="*/ 5704140 w 8877359"/>
              <a:gd name="connsiteY274" fmla="*/ 131100 h 4893730"/>
              <a:gd name="connsiteX275" fmla="*/ 5674010 w 8877359"/>
              <a:gd name="connsiteY275" fmla="*/ 176555 h 4893730"/>
              <a:gd name="connsiteX276" fmla="*/ 5704140 w 8877359"/>
              <a:gd name="connsiteY276" fmla="*/ 222010 h 4893730"/>
              <a:gd name="connsiteX277" fmla="*/ 5711152 w 8877359"/>
              <a:gd name="connsiteY277" fmla="*/ 224187 h 4893730"/>
              <a:gd name="connsiteX278" fmla="*/ 5707884 w 8877359"/>
              <a:gd name="connsiteY278" fmla="*/ 228147 h 4893730"/>
              <a:gd name="connsiteX279" fmla="*/ 5699459 w 8877359"/>
              <a:gd name="connsiteY279" fmla="*/ 255729 h 4893730"/>
              <a:gd name="connsiteX280" fmla="*/ 5748791 w 8877359"/>
              <a:gd name="connsiteY280" fmla="*/ 305060 h 4893730"/>
              <a:gd name="connsiteX281" fmla="*/ 5758733 w 8877359"/>
              <a:gd name="connsiteY281" fmla="*/ 304058 h 4893730"/>
              <a:gd name="connsiteX282" fmla="*/ 5767671 w 8877359"/>
              <a:gd name="connsiteY282" fmla="*/ 301284 h 4893730"/>
              <a:gd name="connsiteX283" fmla="*/ 5767323 w 8877359"/>
              <a:gd name="connsiteY283" fmla="*/ 304741 h 4893730"/>
              <a:gd name="connsiteX284" fmla="*/ 5816655 w 8877359"/>
              <a:gd name="connsiteY284" fmla="*/ 354073 h 4893730"/>
              <a:gd name="connsiteX285" fmla="*/ 5107403 w 8877359"/>
              <a:gd name="connsiteY285" fmla="*/ 354073 h 4893730"/>
              <a:gd name="connsiteX286" fmla="*/ 5142285 w 8877359"/>
              <a:gd name="connsiteY286" fmla="*/ 339624 h 4893730"/>
              <a:gd name="connsiteX287" fmla="*/ 5147932 w 8877359"/>
              <a:gd name="connsiteY287" fmla="*/ 332780 h 4893730"/>
              <a:gd name="connsiteX288" fmla="*/ 5153579 w 8877359"/>
              <a:gd name="connsiteY288" fmla="*/ 339624 h 4893730"/>
              <a:gd name="connsiteX289" fmla="*/ 5188462 w 8877359"/>
              <a:gd name="connsiteY289" fmla="*/ 354073 h 4893730"/>
              <a:gd name="connsiteX290" fmla="*/ 5237794 w 8877359"/>
              <a:gd name="connsiteY290" fmla="*/ 304741 h 4893730"/>
              <a:gd name="connsiteX291" fmla="*/ 5237445 w 8877359"/>
              <a:gd name="connsiteY291" fmla="*/ 301284 h 4893730"/>
              <a:gd name="connsiteX292" fmla="*/ 5246383 w 8877359"/>
              <a:gd name="connsiteY292" fmla="*/ 304058 h 4893730"/>
              <a:gd name="connsiteX293" fmla="*/ 5256325 w 8877359"/>
              <a:gd name="connsiteY293" fmla="*/ 305060 h 4893730"/>
              <a:gd name="connsiteX294" fmla="*/ 5305657 w 8877359"/>
              <a:gd name="connsiteY294" fmla="*/ 255729 h 4893730"/>
              <a:gd name="connsiteX295" fmla="*/ 5297232 w 8877359"/>
              <a:gd name="connsiteY295" fmla="*/ 228147 h 4893730"/>
              <a:gd name="connsiteX296" fmla="*/ 5293965 w 8877359"/>
              <a:gd name="connsiteY296" fmla="*/ 224187 h 4893730"/>
              <a:gd name="connsiteX297" fmla="*/ 5300977 w 8877359"/>
              <a:gd name="connsiteY297" fmla="*/ 222010 h 4893730"/>
              <a:gd name="connsiteX298" fmla="*/ 5331106 w 8877359"/>
              <a:gd name="connsiteY298" fmla="*/ 176555 h 4893730"/>
              <a:gd name="connsiteX299" fmla="*/ 5300977 w 8877359"/>
              <a:gd name="connsiteY299" fmla="*/ 131100 h 4893730"/>
              <a:gd name="connsiteX300" fmla="*/ 5294597 w 8877359"/>
              <a:gd name="connsiteY300" fmla="*/ 129120 h 4893730"/>
              <a:gd name="connsiteX301" fmla="*/ 5297232 w 8877359"/>
              <a:gd name="connsiteY301" fmla="*/ 125926 h 4893730"/>
              <a:gd name="connsiteX302" fmla="*/ 5305657 w 8877359"/>
              <a:gd name="connsiteY302" fmla="*/ 98344 h 4893730"/>
              <a:gd name="connsiteX303" fmla="*/ 5256325 w 8877359"/>
              <a:gd name="connsiteY303" fmla="*/ 49012 h 4893730"/>
              <a:gd name="connsiteX304" fmla="*/ 5241656 w 8877359"/>
              <a:gd name="connsiteY304" fmla="*/ 51230 h 4893730"/>
              <a:gd name="connsiteX305" fmla="*/ 5237396 w 8877359"/>
              <a:gd name="connsiteY305" fmla="*/ 53278 h 4893730"/>
              <a:gd name="connsiteX306" fmla="*/ 5237794 w 8877359"/>
              <a:gd name="connsiteY306" fmla="*/ 49331 h 4893730"/>
              <a:gd name="connsiteX307" fmla="*/ 5188462 w 8877359"/>
              <a:gd name="connsiteY307" fmla="*/ 0 h 4893730"/>
              <a:gd name="connsiteX308" fmla="*/ 5153579 w 8877359"/>
              <a:gd name="connsiteY308" fmla="*/ 14449 h 4893730"/>
              <a:gd name="connsiteX309" fmla="*/ 5147932 w 8877359"/>
              <a:gd name="connsiteY309" fmla="*/ 21293 h 4893730"/>
              <a:gd name="connsiteX310" fmla="*/ 5142286 w 8877359"/>
              <a:gd name="connsiteY310" fmla="*/ 14449 h 4893730"/>
              <a:gd name="connsiteX311" fmla="*/ 5107403 w 8877359"/>
              <a:gd name="connsiteY311" fmla="*/ 0 h 4893730"/>
              <a:gd name="connsiteX312" fmla="*/ 5058071 w 8877359"/>
              <a:gd name="connsiteY312" fmla="*/ 49331 h 4893730"/>
              <a:gd name="connsiteX313" fmla="*/ 5058419 w 8877359"/>
              <a:gd name="connsiteY313" fmla="*/ 52789 h 4893730"/>
              <a:gd name="connsiteX314" fmla="*/ 5049481 w 8877359"/>
              <a:gd name="connsiteY314" fmla="*/ 50014 h 4893730"/>
              <a:gd name="connsiteX315" fmla="*/ 5039539 w 8877359"/>
              <a:gd name="connsiteY315" fmla="*/ 49012 h 4893730"/>
              <a:gd name="connsiteX316" fmla="*/ 4990207 w 8877359"/>
              <a:gd name="connsiteY316" fmla="*/ 98344 h 4893730"/>
              <a:gd name="connsiteX317" fmla="*/ 4998632 w 8877359"/>
              <a:gd name="connsiteY317" fmla="*/ 125926 h 4893730"/>
              <a:gd name="connsiteX318" fmla="*/ 5001268 w 8877359"/>
              <a:gd name="connsiteY318" fmla="*/ 129120 h 4893730"/>
              <a:gd name="connsiteX319" fmla="*/ 4994888 w 8877359"/>
              <a:gd name="connsiteY319" fmla="*/ 131100 h 4893730"/>
              <a:gd name="connsiteX320" fmla="*/ 4964758 w 8877359"/>
              <a:gd name="connsiteY320" fmla="*/ 176555 h 4893730"/>
              <a:gd name="connsiteX321" fmla="*/ 4994888 w 8877359"/>
              <a:gd name="connsiteY321" fmla="*/ 222010 h 4893730"/>
              <a:gd name="connsiteX322" fmla="*/ 5001900 w 8877359"/>
              <a:gd name="connsiteY322" fmla="*/ 224187 h 4893730"/>
              <a:gd name="connsiteX323" fmla="*/ 4998632 w 8877359"/>
              <a:gd name="connsiteY323" fmla="*/ 228147 h 4893730"/>
              <a:gd name="connsiteX324" fmla="*/ 4990207 w 8877359"/>
              <a:gd name="connsiteY324" fmla="*/ 255729 h 4893730"/>
              <a:gd name="connsiteX325" fmla="*/ 5039539 w 8877359"/>
              <a:gd name="connsiteY325" fmla="*/ 305060 h 4893730"/>
              <a:gd name="connsiteX326" fmla="*/ 5049481 w 8877359"/>
              <a:gd name="connsiteY326" fmla="*/ 304058 h 4893730"/>
              <a:gd name="connsiteX327" fmla="*/ 5058419 w 8877359"/>
              <a:gd name="connsiteY327" fmla="*/ 301284 h 4893730"/>
              <a:gd name="connsiteX328" fmla="*/ 5058071 w 8877359"/>
              <a:gd name="connsiteY328" fmla="*/ 304741 h 4893730"/>
              <a:gd name="connsiteX329" fmla="*/ 5107403 w 8877359"/>
              <a:gd name="connsiteY329" fmla="*/ 354073 h 4893730"/>
              <a:gd name="connsiteX330" fmla="*/ 4398151 w 8877359"/>
              <a:gd name="connsiteY330" fmla="*/ 354073 h 4893730"/>
              <a:gd name="connsiteX331" fmla="*/ 4433033 w 8877359"/>
              <a:gd name="connsiteY331" fmla="*/ 339624 h 4893730"/>
              <a:gd name="connsiteX332" fmla="*/ 4438680 w 8877359"/>
              <a:gd name="connsiteY332" fmla="*/ 332780 h 4893730"/>
              <a:gd name="connsiteX333" fmla="*/ 4444327 w 8877359"/>
              <a:gd name="connsiteY333" fmla="*/ 339624 h 4893730"/>
              <a:gd name="connsiteX334" fmla="*/ 4479210 w 8877359"/>
              <a:gd name="connsiteY334" fmla="*/ 354073 h 4893730"/>
              <a:gd name="connsiteX335" fmla="*/ 4528542 w 8877359"/>
              <a:gd name="connsiteY335" fmla="*/ 304741 h 4893730"/>
              <a:gd name="connsiteX336" fmla="*/ 4528193 w 8877359"/>
              <a:gd name="connsiteY336" fmla="*/ 301284 h 4893730"/>
              <a:gd name="connsiteX337" fmla="*/ 4537131 w 8877359"/>
              <a:gd name="connsiteY337" fmla="*/ 304058 h 4893730"/>
              <a:gd name="connsiteX338" fmla="*/ 4547073 w 8877359"/>
              <a:gd name="connsiteY338" fmla="*/ 305060 h 4893730"/>
              <a:gd name="connsiteX339" fmla="*/ 4596405 w 8877359"/>
              <a:gd name="connsiteY339" fmla="*/ 255729 h 4893730"/>
              <a:gd name="connsiteX340" fmla="*/ 4587980 w 8877359"/>
              <a:gd name="connsiteY340" fmla="*/ 228147 h 4893730"/>
              <a:gd name="connsiteX341" fmla="*/ 4584713 w 8877359"/>
              <a:gd name="connsiteY341" fmla="*/ 224187 h 4893730"/>
              <a:gd name="connsiteX342" fmla="*/ 4591725 w 8877359"/>
              <a:gd name="connsiteY342" fmla="*/ 222010 h 4893730"/>
              <a:gd name="connsiteX343" fmla="*/ 4621854 w 8877359"/>
              <a:gd name="connsiteY343" fmla="*/ 176555 h 4893730"/>
              <a:gd name="connsiteX344" fmla="*/ 4591725 w 8877359"/>
              <a:gd name="connsiteY344" fmla="*/ 131100 h 4893730"/>
              <a:gd name="connsiteX345" fmla="*/ 4585345 w 8877359"/>
              <a:gd name="connsiteY345" fmla="*/ 129120 h 4893730"/>
              <a:gd name="connsiteX346" fmla="*/ 4587980 w 8877359"/>
              <a:gd name="connsiteY346" fmla="*/ 125926 h 4893730"/>
              <a:gd name="connsiteX347" fmla="*/ 4596405 w 8877359"/>
              <a:gd name="connsiteY347" fmla="*/ 98344 h 4893730"/>
              <a:gd name="connsiteX348" fmla="*/ 4547073 w 8877359"/>
              <a:gd name="connsiteY348" fmla="*/ 49012 h 4893730"/>
              <a:gd name="connsiteX349" fmla="*/ 4532404 w 8877359"/>
              <a:gd name="connsiteY349" fmla="*/ 51230 h 4893730"/>
              <a:gd name="connsiteX350" fmla="*/ 4528144 w 8877359"/>
              <a:gd name="connsiteY350" fmla="*/ 53278 h 4893730"/>
              <a:gd name="connsiteX351" fmla="*/ 4528542 w 8877359"/>
              <a:gd name="connsiteY351" fmla="*/ 49331 h 4893730"/>
              <a:gd name="connsiteX352" fmla="*/ 4479210 w 8877359"/>
              <a:gd name="connsiteY352" fmla="*/ 0 h 4893730"/>
              <a:gd name="connsiteX353" fmla="*/ 4444327 w 8877359"/>
              <a:gd name="connsiteY353" fmla="*/ 14449 h 4893730"/>
              <a:gd name="connsiteX354" fmla="*/ 4438680 w 8877359"/>
              <a:gd name="connsiteY354" fmla="*/ 21293 h 4893730"/>
              <a:gd name="connsiteX355" fmla="*/ 4433034 w 8877359"/>
              <a:gd name="connsiteY355" fmla="*/ 14449 h 4893730"/>
              <a:gd name="connsiteX356" fmla="*/ 4398151 w 8877359"/>
              <a:gd name="connsiteY356" fmla="*/ 0 h 4893730"/>
              <a:gd name="connsiteX357" fmla="*/ 4348819 w 8877359"/>
              <a:gd name="connsiteY357" fmla="*/ 49331 h 4893730"/>
              <a:gd name="connsiteX358" fmla="*/ 4349167 w 8877359"/>
              <a:gd name="connsiteY358" fmla="*/ 52789 h 4893730"/>
              <a:gd name="connsiteX359" fmla="*/ 4340229 w 8877359"/>
              <a:gd name="connsiteY359" fmla="*/ 50014 h 4893730"/>
              <a:gd name="connsiteX360" fmla="*/ 4330287 w 8877359"/>
              <a:gd name="connsiteY360" fmla="*/ 49012 h 4893730"/>
              <a:gd name="connsiteX361" fmla="*/ 4280955 w 8877359"/>
              <a:gd name="connsiteY361" fmla="*/ 98344 h 4893730"/>
              <a:gd name="connsiteX362" fmla="*/ 4289380 w 8877359"/>
              <a:gd name="connsiteY362" fmla="*/ 125926 h 4893730"/>
              <a:gd name="connsiteX363" fmla="*/ 4292016 w 8877359"/>
              <a:gd name="connsiteY363" fmla="*/ 129120 h 4893730"/>
              <a:gd name="connsiteX364" fmla="*/ 4285636 w 8877359"/>
              <a:gd name="connsiteY364" fmla="*/ 131100 h 4893730"/>
              <a:gd name="connsiteX365" fmla="*/ 4255506 w 8877359"/>
              <a:gd name="connsiteY365" fmla="*/ 176555 h 4893730"/>
              <a:gd name="connsiteX366" fmla="*/ 4285636 w 8877359"/>
              <a:gd name="connsiteY366" fmla="*/ 222010 h 4893730"/>
              <a:gd name="connsiteX367" fmla="*/ 4292648 w 8877359"/>
              <a:gd name="connsiteY367" fmla="*/ 224187 h 4893730"/>
              <a:gd name="connsiteX368" fmla="*/ 4289380 w 8877359"/>
              <a:gd name="connsiteY368" fmla="*/ 228147 h 4893730"/>
              <a:gd name="connsiteX369" fmla="*/ 4280955 w 8877359"/>
              <a:gd name="connsiteY369" fmla="*/ 255729 h 4893730"/>
              <a:gd name="connsiteX370" fmla="*/ 4330287 w 8877359"/>
              <a:gd name="connsiteY370" fmla="*/ 305060 h 4893730"/>
              <a:gd name="connsiteX371" fmla="*/ 4340229 w 8877359"/>
              <a:gd name="connsiteY371" fmla="*/ 304058 h 4893730"/>
              <a:gd name="connsiteX372" fmla="*/ 4349167 w 8877359"/>
              <a:gd name="connsiteY372" fmla="*/ 301284 h 4893730"/>
              <a:gd name="connsiteX373" fmla="*/ 4348819 w 8877359"/>
              <a:gd name="connsiteY373" fmla="*/ 304741 h 4893730"/>
              <a:gd name="connsiteX374" fmla="*/ 4398151 w 8877359"/>
              <a:gd name="connsiteY374" fmla="*/ 354073 h 4893730"/>
              <a:gd name="connsiteX375" fmla="*/ 3688904 w 8877359"/>
              <a:gd name="connsiteY375" fmla="*/ 354073 h 4893730"/>
              <a:gd name="connsiteX376" fmla="*/ 3723787 w 8877359"/>
              <a:gd name="connsiteY376" fmla="*/ 339624 h 4893730"/>
              <a:gd name="connsiteX377" fmla="*/ 3729434 w 8877359"/>
              <a:gd name="connsiteY377" fmla="*/ 332780 h 4893730"/>
              <a:gd name="connsiteX378" fmla="*/ 3735080 w 8877359"/>
              <a:gd name="connsiteY378" fmla="*/ 339624 h 4893730"/>
              <a:gd name="connsiteX379" fmla="*/ 3769963 w 8877359"/>
              <a:gd name="connsiteY379" fmla="*/ 354073 h 4893730"/>
              <a:gd name="connsiteX380" fmla="*/ 3819295 w 8877359"/>
              <a:gd name="connsiteY380" fmla="*/ 304741 h 4893730"/>
              <a:gd name="connsiteX381" fmla="*/ 3818947 w 8877359"/>
              <a:gd name="connsiteY381" fmla="*/ 301284 h 4893730"/>
              <a:gd name="connsiteX382" fmla="*/ 3827885 w 8877359"/>
              <a:gd name="connsiteY382" fmla="*/ 304058 h 4893730"/>
              <a:gd name="connsiteX383" fmla="*/ 3837827 w 8877359"/>
              <a:gd name="connsiteY383" fmla="*/ 305060 h 4893730"/>
              <a:gd name="connsiteX384" fmla="*/ 3887158 w 8877359"/>
              <a:gd name="connsiteY384" fmla="*/ 255729 h 4893730"/>
              <a:gd name="connsiteX385" fmla="*/ 3878733 w 8877359"/>
              <a:gd name="connsiteY385" fmla="*/ 228147 h 4893730"/>
              <a:gd name="connsiteX386" fmla="*/ 3875466 w 8877359"/>
              <a:gd name="connsiteY386" fmla="*/ 224187 h 4893730"/>
              <a:gd name="connsiteX387" fmla="*/ 3882478 w 8877359"/>
              <a:gd name="connsiteY387" fmla="*/ 222010 h 4893730"/>
              <a:gd name="connsiteX388" fmla="*/ 3912607 w 8877359"/>
              <a:gd name="connsiteY388" fmla="*/ 176555 h 4893730"/>
              <a:gd name="connsiteX389" fmla="*/ 3882478 w 8877359"/>
              <a:gd name="connsiteY389" fmla="*/ 131100 h 4893730"/>
              <a:gd name="connsiteX390" fmla="*/ 3876098 w 8877359"/>
              <a:gd name="connsiteY390" fmla="*/ 129120 h 4893730"/>
              <a:gd name="connsiteX391" fmla="*/ 3878733 w 8877359"/>
              <a:gd name="connsiteY391" fmla="*/ 125926 h 4893730"/>
              <a:gd name="connsiteX392" fmla="*/ 3887158 w 8877359"/>
              <a:gd name="connsiteY392" fmla="*/ 98344 h 4893730"/>
              <a:gd name="connsiteX393" fmla="*/ 3837827 w 8877359"/>
              <a:gd name="connsiteY393" fmla="*/ 49012 h 4893730"/>
              <a:gd name="connsiteX394" fmla="*/ 3823157 w 8877359"/>
              <a:gd name="connsiteY394" fmla="*/ 51230 h 4893730"/>
              <a:gd name="connsiteX395" fmla="*/ 3818898 w 8877359"/>
              <a:gd name="connsiteY395" fmla="*/ 53278 h 4893730"/>
              <a:gd name="connsiteX396" fmla="*/ 3819295 w 8877359"/>
              <a:gd name="connsiteY396" fmla="*/ 49331 h 4893730"/>
              <a:gd name="connsiteX397" fmla="*/ 3769963 w 8877359"/>
              <a:gd name="connsiteY397" fmla="*/ 0 h 4893730"/>
              <a:gd name="connsiteX398" fmla="*/ 3735080 w 8877359"/>
              <a:gd name="connsiteY398" fmla="*/ 14449 h 4893730"/>
              <a:gd name="connsiteX399" fmla="*/ 3729434 w 8877359"/>
              <a:gd name="connsiteY399" fmla="*/ 21293 h 4893730"/>
              <a:gd name="connsiteX400" fmla="*/ 3723787 w 8877359"/>
              <a:gd name="connsiteY400" fmla="*/ 14449 h 4893730"/>
              <a:gd name="connsiteX401" fmla="*/ 3688904 w 8877359"/>
              <a:gd name="connsiteY401" fmla="*/ 0 h 4893730"/>
              <a:gd name="connsiteX402" fmla="*/ 3639572 w 8877359"/>
              <a:gd name="connsiteY402" fmla="*/ 49331 h 4893730"/>
              <a:gd name="connsiteX403" fmla="*/ 3639921 w 8877359"/>
              <a:gd name="connsiteY403" fmla="*/ 52789 h 4893730"/>
              <a:gd name="connsiteX404" fmla="*/ 3630983 w 8877359"/>
              <a:gd name="connsiteY404" fmla="*/ 50014 h 4893730"/>
              <a:gd name="connsiteX405" fmla="*/ 3621040 w 8877359"/>
              <a:gd name="connsiteY405" fmla="*/ 49012 h 4893730"/>
              <a:gd name="connsiteX406" fmla="*/ 3571709 w 8877359"/>
              <a:gd name="connsiteY406" fmla="*/ 98344 h 4893730"/>
              <a:gd name="connsiteX407" fmla="*/ 3580134 w 8877359"/>
              <a:gd name="connsiteY407" fmla="*/ 125926 h 4893730"/>
              <a:gd name="connsiteX408" fmla="*/ 3582769 w 8877359"/>
              <a:gd name="connsiteY408" fmla="*/ 129120 h 4893730"/>
              <a:gd name="connsiteX409" fmla="*/ 3576390 w 8877359"/>
              <a:gd name="connsiteY409" fmla="*/ 131100 h 4893730"/>
              <a:gd name="connsiteX410" fmla="*/ 3546260 w 8877359"/>
              <a:gd name="connsiteY410" fmla="*/ 176555 h 4893730"/>
              <a:gd name="connsiteX411" fmla="*/ 3576390 w 8877359"/>
              <a:gd name="connsiteY411" fmla="*/ 222010 h 4893730"/>
              <a:gd name="connsiteX412" fmla="*/ 3583402 w 8877359"/>
              <a:gd name="connsiteY412" fmla="*/ 224187 h 4893730"/>
              <a:gd name="connsiteX413" fmla="*/ 3580134 w 8877359"/>
              <a:gd name="connsiteY413" fmla="*/ 228147 h 4893730"/>
              <a:gd name="connsiteX414" fmla="*/ 3571709 w 8877359"/>
              <a:gd name="connsiteY414" fmla="*/ 255729 h 4893730"/>
              <a:gd name="connsiteX415" fmla="*/ 3621040 w 8877359"/>
              <a:gd name="connsiteY415" fmla="*/ 305060 h 4893730"/>
              <a:gd name="connsiteX416" fmla="*/ 3630983 w 8877359"/>
              <a:gd name="connsiteY416" fmla="*/ 304058 h 4893730"/>
              <a:gd name="connsiteX417" fmla="*/ 3639921 w 8877359"/>
              <a:gd name="connsiteY417" fmla="*/ 301284 h 4893730"/>
              <a:gd name="connsiteX418" fmla="*/ 3639572 w 8877359"/>
              <a:gd name="connsiteY418" fmla="*/ 304741 h 4893730"/>
              <a:gd name="connsiteX419" fmla="*/ 3688904 w 8877359"/>
              <a:gd name="connsiteY419" fmla="*/ 354073 h 4893730"/>
              <a:gd name="connsiteX420" fmla="*/ 2979652 w 8877359"/>
              <a:gd name="connsiteY420" fmla="*/ 354073 h 4893730"/>
              <a:gd name="connsiteX421" fmla="*/ 3014535 w 8877359"/>
              <a:gd name="connsiteY421" fmla="*/ 339624 h 4893730"/>
              <a:gd name="connsiteX422" fmla="*/ 3020182 w 8877359"/>
              <a:gd name="connsiteY422" fmla="*/ 332780 h 4893730"/>
              <a:gd name="connsiteX423" fmla="*/ 3025828 w 8877359"/>
              <a:gd name="connsiteY423" fmla="*/ 339624 h 4893730"/>
              <a:gd name="connsiteX424" fmla="*/ 3060710 w 8877359"/>
              <a:gd name="connsiteY424" fmla="*/ 354073 h 4893730"/>
              <a:gd name="connsiteX425" fmla="*/ 3110042 w 8877359"/>
              <a:gd name="connsiteY425" fmla="*/ 304741 h 4893730"/>
              <a:gd name="connsiteX426" fmla="*/ 3109694 w 8877359"/>
              <a:gd name="connsiteY426" fmla="*/ 301284 h 4893730"/>
              <a:gd name="connsiteX427" fmla="*/ 3118633 w 8877359"/>
              <a:gd name="connsiteY427" fmla="*/ 304058 h 4893730"/>
              <a:gd name="connsiteX428" fmla="*/ 3128575 w 8877359"/>
              <a:gd name="connsiteY428" fmla="*/ 305060 h 4893730"/>
              <a:gd name="connsiteX429" fmla="*/ 3177907 w 8877359"/>
              <a:gd name="connsiteY429" fmla="*/ 255729 h 4893730"/>
              <a:gd name="connsiteX430" fmla="*/ 3169481 w 8877359"/>
              <a:gd name="connsiteY430" fmla="*/ 228147 h 4893730"/>
              <a:gd name="connsiteX431" fmla="*/ 3166213 w 8877359"/>
              <a:gd name="connsiteY431" fmla="*/ 224187 h 4893730"/>
              <a:gd name="connsiteX432" fmla="*/ 3173226 w 8877359"/>
              <a:gd name="connsiteY432" fmla="*/ 222010 h 4893730"/>
              <a:gd name="connsiteX433" fmla="*/ 3203353 w 8877359"/>
              <a:gd name="connsiteY433" fmla="*/ 176555 h 4893730"/>
              <a:gd name="connsiteX434" fmla="*/ 3173226 w 8877359"/>
              <a:gd name="connsiteY434" fmla="*/ 131100 h 4893730"/>
              <a:gd name="connsiteX435" fmla="*/ 3166845 w 8877359"/>
              <a:gd name="connsiteY435" fmla="*/ 129120 h 4893730"/>
              <a:gd name="connsiteX436" fmla="*/ 3169481 w 8877359"/>
              <a:gd name="connsiteY436" fmla="*/ 125926 h 4893730"/>
              <a:gd name="connsiteX437" fmla="*/ 3177907 w 8877359"/>
              <a:gd name="connsiteY437" fmla="*/ 98344 h 4893730"/>
              <a:gd name="connsiteX438" fmla="*/ 3128575 w 8877359"/>
              <a:gd name="connsiteY438" fmla="*/ 49012 h 4893730"/>
              <a:gd name="connsiteX439" fmla="*/ 3113904 w 8877359"/>
              <a:gd name="connsiteY439" fmla="*/ 51230 h 4893730"/>
              <a:gd name="connsiteX440" fmla="*/ 3109645 w 8877359"/>
              <a:gd name="connsiteY440" fmla="*/ 53278 h 4893730"/>
              <a:gd name="connsiteX441" fmla="*/ 3110042 w 8877359"/>
              <a:gd name="connsiteY441" fmla="*/ 49331 h 4893730"/>
              <a:gd name="connsiteX442" fmla="*/ 3060712 w 8877359"/>
              <a:gd name="connsiteY442" fmla="*/ 0 h 4893730"/>
              <a:gd name="connsiteX443" fmla="*/ 3025828 w 8877359"/>
              <a:gd name="connsiteY443" fmla="*/ 14449 h 4893730"/>
              <a:gd name="connsiteX444" fmla="*/ 3020182 w 8877359"/>
              <a:gd name="connsiteY444" fmla="*/ 21293 h 4893730"/>
              <a:gd name="connsiteX445" fmla="*/ 3014535 w 8877359"/>
              <a:gd name="connsiteY445" fmla="*/ 14449 h 4893730"/>
              <a:gd name="connsiteX446" fmla="*/ 2979652 w 8877359"/>
              <a:gd name="connsiteY446" fmla="*/ 0 h 4893730"/>
              <a:gd name="connsiteX447" fmla="*/ 2930320 w 8877359"/>
              <a:gd name="connsiteY447" fmla="*/ 49331 h 4893730"/>
              <a:gd name="connsiteX448" fmla="*/ 2930670 w 8877359"/>
              <a:gd name="connsiteY448" fmla="*/ 52789 h 4893730"/>
              <a:gd name="connsiteX449" fmla="*/ 2921731 w 8877359"/>
              <a:gd name="connsiteY449" fmla="*/ 50014 h 4893730"/>
              <a:gd name="connsiteX450" fmla="*/ 2911789 w 8877359"/>
              <a:gd name="connsiteY450" fmla="*/ 49012 h 4893730"/>
              <a:gd name="connsiteX451" fmla="*/ 2862458 w 8877359"/>
              <a:gd name="connsiteY451" fmla="*/ 98344 h 4893730"/>
              <a:gd name="connsiteX452" fmla="*/ 2870883 w 8877359"/>
              <a:gd name="connsiteY452" fmla="*/ 125926 h 4893730"/>
              <a:gd name="connsiteX453" fmla="*/ 2873518 w 8877359"/>
              <a:gd name="connsiteY453" fmla="*/ 129120 h 4893730"/>
              <a:gd name="connsiteX454" fmla="*/ 2867137 w 8877359"/>
              <a:gd name="connsiteY454" fmla="*/ 131100 h 4893730"/>
              <a:gd name="connsiteX455" fmla="*/ 2837009 w 8877359"/>
              <a:gd name="connsiteY455" fmla="*/ 176555 h 4893730"/>
              <a:gd name="connsiteX456" fmla="*/ 2867137 w 8877359"/>
              <a:gd name="connsiteY456" fmla="*/ 222010 h 4893730"/>
              <a:gd name="connsiteX457" fmla="*/ 2874151 w 8877359"/>
              <a:gd name="connsiteY457" fmla="*/ 224187 h 4893730"/>
              <a:gd name="connsiteX458" fmla="*/ 2870883 w 8877359"/>
              <a:gd name="connsiteY458" fmla="*/ 228147 h 4893730"/>
              <a:gd name="connsiteX459" fmla="*/ 2862458 w 8877359"/>
              <a:gd name="connsiteY459" fmla="*/ 255729 h 4893730"/>
              <a:gd name="connsiteX460" fmla="*/ 2911789 w 8877359"/>
              <a:gd name="connsiteY460" fmla="*/ 305060 h 4893730"/>
              <a:gd name="connsiteX461" fmla="*/ 2921731 w 8877359"/>
              <a:gd name="connsiteY461" fmla="*/ 304058 h 4893730"/>
              <a:gd name="connsiteX462" fmla="*/ 2930669 w 8877359"/>
              <a:gd name="connsiteY462" fmla="*/ 301284 h 4893730"/>
              <a:gd name="connsiteX463" fmla="*/ 2930320 w 8877359"/>
              <a:gd name="connsiteY463" fmla="*/ 304741 h 4893730"/>
              <a:gd name="connsiteX464" fmla="*/ 2979652 w 8877359"/>
              <a:gd name="connsiteY464" fmla="*/ 354073 h 4893730"/>
              <a:gd name="connsiteX465" fmla="*/ 2270400 w 8877359"/>
              <a:gd name="connsiteY465" fmla="*/ 354073 h 4893730"/>
              <a:gd name="connsiteX466" fmla="*/ 2305283 w 8877359"/>
              <a:gd name="connsiteY466" fmla="*/ 339624 h 4893730"/>
              <a:gd name="connsiteX467" fmla="*/ 2310930 w 8877359"/>
              <a:gd name="connsiteY467" fmla="*/ 332780 h 4893730"/>
              <a:gd name="connsiteX468" fmla="*/ 2316577 w 8877359"/>
              <a:gd name="connsiteY468" fmla="*/ 339624 h 4893730"/>
              <a:gd name="connsiteX469" fmla="*/ 2351459 w 8877359"/>
              <a:gd name="connsiteY469" fmla="*/ 354073 h 4893730"/>
              <a:gd name="connsiteX470" fmla="*/ 2400792 w 8877359"/>
              <a:gd name="connsiteY470" fmla="*/ 304741 h 4893730"/>
              <a:gd name="connsiteX471" fmla="*/ 2400443 w 8877359"/>
              <a:gd name="connsiteY471" fmla="*/ 301284 h 4893730"/>
              <a:gd name="connsiteX472" fmla="*/ 2409381 w 8877359"/>
              <a:gd name="connsiteY472" fmla="*/ 304058 h 4893730"/>
              <a:gd name="connsiteX473" fmla="*/ 2419323 w 8877359"/>
              <a:gd name="connsiteY473" fmla="*/ 305060 h 4893730"/>
              <a:gd name="connsiteX474" fmla="*/ 2468655 w 8877359"/>
              <a:gd name="connsiteY474" fmla="*/ 255729 h 4893730"/>
              <a:gd name="connsiteX475" fmla="*/ 2460230 w 8877359"/>
              <a:gd name="connsiteY475" fmla="*/ 228147 h 4893730"/>
              <a:gd name="connsiteX476" fmla="*/ 2456962 w 8877359"/>
              <a:gd name="connsiteY476" fmla="*/ 224187 h 4893730"/>
              <a:gd name="connsiteX477" fmla="*/ 2463975 w 8877359"/>
              <a:gd name="connsiteY477" fmla="*/ 222010 h 4893730"/>
              <a:gd name="connsiteX478" fmla="*/ 2494104 w 8877359"/>
              <a:gd name="connsiteY478" fmla="*/ 176555 h 4893730"/>
              <a:gd name="connsiteX479" fmla="*/ 2463975 w 8877359"/>
              <a:gd name="connsiteY479" fmla="*/ 131100 h 4893730"/>
              <a:gd name="connsiteX480" fmla="*/ 2457594 w 8877359"/>
              <a:gd name="connsiteY480" fmla="*/ 129120 h 4893730"/>
              <a:gd name="connsiteX481" fmla="*/ 2460230 w 8877359"/>
              <a:gd name="connsiteY481" fmla="*/ 125926 h 4893730"/>
              <a:gd name="connsiteX482" fmla="*/ 2468655 w 8877359"/>
              <a:gd name="connsiteY482" fmla="*/ 98344 h 4893730"/>
              <a:gd name="connsiteX483" fmla="*/ 2419323 w 8877359"/>
              <a:gd name="connsiteY483" fmla="*/ 49012 h 4893730"/>
              <a:gd name="connsiteX484" fmla="*/ 2404654 w 8877359"/>
              <a:gd name="connsiteY484" fmla="*/ 51230 h 4893730"/>
              <a:gd name="connsiteX485" fmla="*/ 2400394 w 8877359"/>
              <a:gd name="connsiteY485" fmla="*/ 53278 h 4893730"/>
              <a:gd name="connsiteX486" fmla="*/ 2400792 w 8877359"/>
              <a:gd name="connsiteY486" fmla="*/ 49331 h 4893730"/>
              <a:gd name="connsiteX487" fmla="*/ 2351460 w 8877359"/>
              <a:gd name="connsiteY487" fmla="*/ 0 h 4893730"/>
              <a:gd name="connsiteX488" fmla="*/ 2316577 w 8877359"/>
              <a:gd name="connsiteY488" fmla="*/ 14449 h 4893730"/>
              <a:gd name="connsiteX489" fmla="*/ 2310930 w 8877359"/>
              <a:gd name="connsiteY489" fmla="*/ 21293 h 4893730"/>
              <a:gd name="connsiteX490" fmla="*/ 2305283 w 8877359"/>
              <a:gd name="connsiteY490" fmla="*/ 14449 h 4893730"/>
              <a:gd name="connsiteX491" fmla="*/ 2270401 w 8877359"/>
              <a:gd name="connsiteY491" fmla="*/ 0 h 4893730"/>
              <a:gd name="connsiteX492" fmla="*/ 2221069 w 8877359"/>
              <a:gd name="connsiteY492" fmla="*/ 49331 h 4893730"/>
              <a:gd name="connsiteX493" fmla="*/ 2221418 w 8877359"/>
              <a:gd name="connsiteY493" fmla="*/ 52789 h 4893730"/>
              <a:gd name="connsiteX494" fmla="*/ 2212479 w 8877359"/>
              <a:gd name="connsiteY494" fmla="*/ 50014 h 4893730"/>
              <a:gd name="connsiteX495" fmla="*/ 2202537 w 8877359"/>
              <a:gd name="connsiteY495" fmla="*/ 49012 h 4893730"/>
              <a:gd name="connsiteX496" fmla="*/ 2153205 w 8877359"/>
              <a:gd name="connsiteY496" fmla="*/ 98344 h 4893730"/>
              <a:gd name="connsiteX497" fmla="*/ 2161631 w 8877359"/>
              <a:gd name="connsiteY497" fmla="*/ 125926 h 4893730"/>
              <a:gd name="connsiteX498" fmla="*/ 2164266 w 8877359"/>
              <a:gd name="connsiteY498" fmla="*/ 129120 h 4893730"/>
              <a:gd name="connsiteX499" fmla="*/ 2157886 w 8877359"/>
              <a:gd name="connsiteY499" fmla="*/ 131100 h 4893730"/>
              <a:gd name="connsiteX500" fmla="*/ 2127757 w 8877359"/>
              <a:gd name="connsiteY500" fmla="*/ 176555 h 4893730"/>
              <a:gd name="connsiteX501" fmla="*/ 2157886 w 8877359"/>
              <a:gd name="connsiteY501" fmla="*/ 222010 h 4893730"/>
              <a:gd name="connsiteX502" fmla="*/ 2164898 w 8877359"/>
              <a:gd name="connsiteY502" fmla="*/ 224187 h 4893730"/>
              <a:gd name="connsiteX503" fmla="*/ 2161631 w 8877359"/>
              <a:gd name="connsiteY503" fmla="*/ 228147 h 4893730"/>
              <a:gd name="connsiteX504" fmla="*/ 2153205 w 8877359"/>
              <a:gd name="connsiteY504" fmla="*/ 255729 h 4893730"/>
              <a:gd name="connsiteX505" fmla="*/ 2202537 w 8877359"/>
              <a:gd name="connsiteY505" fmla="*/ 305060 h 4893730"/>
              <a:gd name="connsiteX506" fmla="*/ 2212479 w 8877359"/>
              <a:gd name="connsiteY506" fmla="*/ 304058 h 4893730"/>
              <a:gd name="connsiteX507" fmla="*/ 2221417 w 8877359"/>
              <a:gd name="connsiteY507" fmla="*/ 301284 h 4893730"/>
              <a:gd name="connsiteX508" fmla="*/ 2221069 w 8877359"/>
              <a:gd name="connsiteY508" fmla="*/ 304741 h 4893730"/>
              <a:gd name="connsiteX509" fmla="*/ 2270400 w 8877359"/>
              <a:gd name="connsiteY509" fmla="*/ 354073 h 4893730"/>
              <a:gd name="connsiteX510" fmla="*/ 1561148 w 8877359"/>
              <a:gd name="connsiteY510" fmla="*/ 354073 h 4893730"/>
              <a:gd name="connsiteX511" fmla="*/ 1596031 w 8877359"/>
              <a:gd name="connsiteY511" fmla="*/ 339624 h 4893730"/>
              <a:gd name="connsiteX512" fmla="*/ 1601678 w 8877359"/>
              <a:gd name="connsiteY512" fmla="*/ 332780 h 4893730"/>
              <a:gd name="connsiteX513" fmla="*/ 1607324 w 8877359"/>
              <a:gd name="connsiteY513" fmla="*/ 339624 h 4893730"/>
              <a:gd name="connsiteX514" fmla="*/ 1642207 w 8877359"/>
              <a:gd name="connsiteY514" fmla="*/ 354073 h 4893730"/>
              <a:gd name="connsiteX515" fmla="*/ 1691539 w 8877359"/>
              <a:gd name="connsiteY515" fmla="*/ 304741 h 4893730"/>
              <a:gd name="connsiteX516" fmla="*/ 1691191 w 8877359"/>
              <a:gd name="connsiteY516" fmla="*/ 301284 h 4893730"/>
              <a:gd name="connsiteX517" fmla="*/ 1700129 w 8877359"/>
              <a:gd name="connsiteY517" fmla="*/ 304058 h 4893730"/>
              <a:gd name="connsiteX518" fmla="*/ 1710071 w 8877359"/>
              <a:gd name="connsiteY518" fmla="*/ 305060 h 4893730"/>
              <a:gd name="connsiteX519" fmla="*/ 1759403 w 8877359"/>
              <a:gd name="connsiteY519" fmla="*/ 255729 h 4893730"/>
              <a:gd name="connsiteX520" fmla="*/ 1750978 w 8877359"/>
              <a:gd name="connsiteY520" fmla="*/ 228147 h 4893730"/>
              <a:gd name="connsiteX521" fmla="*/ 1747710 w 8877359"/>
              <a:gd name="connsiteY521" fmla="*/ 224187 h 4893730"/>
              <a:gd name="connsiteX522" fmla="*/ 1754722 w 8877359"/>
              <a:gd name="connsiteY522" fmla="*/ 222010 h 4893730"/>
              <a:gd name="connsiteX523" fmla="*/ 1784852 w 8877359"/>
              <a:gd name="connsiteY523" fmla="*/ 176555 h 4893730"/>
              <a:gd name="connsiteX524" fmla="*/ 1754722 w 8877359"/>
              <a:gd name="connsiteY524" fmla="*/ 131100 h 4893730"/>
              <a:gd name="connsiteX525" fmla="*/ 1748343 w 8877359"/>
              <a:gd name="connsiteY525" fmla="*/ 129120 h 4893730"/>
              <a:gd name="connsiteX526" fmla="*/ 1750978 w 8877359"/>
              <a:gd name="connsiteY526" fmla="*/ 125926 h 4893730"/>
              <a:gd name="connsiteX527" fmla="*/ 1759403 w 8877359"/>
              <a:gd name="connsiteY527" fmla="*/ 98344 h 4893730"/>
              <a:gd name="connsiteX528" fmla="*/ 1710071 w 8877359"/>
              <a:gd name="connsiteY528" fmla="*/ 49012 h 4893730"/>
              <a:gd name="connsiteX529" fmla="*/ 1695401 w 8877359"/>
              <a:gd name="connsiteY529" fmla="*/ 51230 h 4893730"/>
              <a:gd name="connsiteX530" fmla="*/ 1691142 w 8877359"/>
              <a:gd name="connsiteY530" fmla="*/ 53278 h 4893730"/>
              <a:gd name="connsiteX531" fmla="*/ 1691539 w 8877359"/>
              <a:gd name="connsiteY531" fmla="*/ 49331 h 4893730"/>
              <a:gd name="connsiteX532" fmla="*/ 1642207 w 8877359"/>
              <a:gd name="connsiteY532" fmla="*/ 0 h 4893730"/>
              <a:gd name="connsiteX533" fmla="*/ 1607324 w 8877359"/>
              <a:gd name="connsiteY533" fmla="*/ 14449 h 4893730"/>
              <a:gd name="connsiteX534" fmla="*/ 1601678 w 8877359"/>
              <a:gd name="connsiteY534" fmla="*/ 21293 h 4893730"/>
              <a:gd name="connsiteX535" fmla="*/ 1596031 w 8877359"/>
              <a:gd name="connsiteY535" fmla="*/ 14449 h 4893730"/>
              <a:gd name="connsiteX536" fmla="*/ 1561149 w 8877359"/>
              <a:gd name="connsiteY536" fmla="*/ 0 h 4893730"/>
              <a:gd name="connsiteX537" fmla="*/ 1511816 w 8877359"/>
              <a:gd name="connsiteY537" fmla="*/ 49331 h 4893730"/>
              <a:gd name="connsiteX538" fmla="*/ 1512165 w 8877359"/>
              <a:gd name="connsiteY538" fmla="*/ 52789 h 4893730"/>
              <a:gd name="connsiteX539" fmla="*/ 1503226 w 8877359"/>
              <a:gd name="connsiteY539" fmla="*/ 50014 h 4893730"/>
              <a:gd name="connsiteX540" fmla="*/ 1493284 w 8877359"/>
              <a:gd name="connsiteY540" fmla="*/ 49012 h 4893730"/>
              <a:gd name="connsiteX541" fmla="*/ 1443953 w 8877359"/>
              <a:gd name="connsiteY541" fmla="*/ 98344 h 4893730"/>
              <a:gd name="connsiteX542" fmla="*/ 1452378 w 8877359"/>
              <a:gd name="connsiteY542" fmla="*/ 125926 h 4893730"/>
              <a:gd name="connsiteX543" fmla="*/ 1455013 w 8877359"/>
              <a:gd name="connsiteY543" fmla="*/ 129120 h 4893730"/>
              <a:gd name="connsiteX544" fmla="*/ 1448633 w 8877359"/>
              <a:gd name="connsiteY544" fmla="*/ 131100 h 4893730"/>
              <a:gd name="connsiteX545" fmla="*/ 1418504 w 8877359"/>
              <a:gd name="connsiteY545" fmla="*/ 176555 h 4893730"/>
              <a:gd name="connsiteX546" fmla="*/ 1448633 w 8877359"/>
              <a:gd name="connsiteY546" fmla="*/ 222010 h 4893730"/>
              <a:gd name="connsiteX547" fmla="*/ 1455645 w 8877359"/>
              <a:gd name="connsiteY547" fmla="*/ 224187 h 4893730"/>
              <a:gd name="connsiteX548" fmla="*/ 1452378 w 8877359"/>
              <a:gd name="connsiteY548" fmla="*/ 228147 h 4893730"/>
              <a:gd name="connsiteX549" fmla="*/ 1443953 w 8877359"/>
              <a:gd name="connsiteY549" fmla="*/ 255729 h 4893730"/>
              <a:gd name="connsiteX550" fmla="*/ 1493284 w 8877359"/>
              <a:gd name="connsiteY550" fmla="*/ 305060 h 4893730"/>
              <a:gd name="connsiteX551" fmla="*/ 1503227 w 8877359"/>
              <a:gd name="connsiteY551" fmla="*/ 304058 h 4893730"/>
              <a:gd name="connsiteX552" fmla="*/ 1512165 w 8877359"/>
              <a:gd name="connsiteY552" fmla="*/ 301284 h 4893730"/>
              <a:gd name="connsiteX553" fmla="*/ 1511816 w 8877359"/>
              <a:gd name="connsiteY553" fmla="*/ 304741 h 4893730"/>
              <a:gd name="connsiteX554" fmla="*/ 1561148 w 8877359"/>
              <a:gd name="connsiteY554" fmla="*/ 354073 h 4893730"/>
              <a:gd name="connsiteX555" fmla="*/ 851896 w 8877359"/>
              <a:gd name="connsiteY555" fmla="*/ 354073 h 4893730"/>
              <a:gd name="connsiteX556" fmla="*/ 886778 w 8877359"/>
              <a:gd name="connsiteY556" fmla="*/ 339624 h 4893730"/>
              <a:gd name="connsiteX557" fmla="*/ 892425 w 8877359"/>
              <a:gd name="connsiteY557" fmla="*/ 332780 h 4893730"/>
              <a:gd name="connsiteX558" fmla="*/ 898072 w 8877359"/>
              <a:gd name="connsiteY558" fmla="*/ 339624 h 4893730"/>
              <a:gd name="connsiteX559" fmla="*/ 932957 w 8877359"/>
              <a:gd name="connsiteY559" fmla="*/ 354073 h 4893730"/>
              <a:gd name="connsiteX560" fmla="*/ 982288 w 8877359"/>
              <a:gd name="connsiteY560" fmla="*/ 304741 h 4893730"/>
              <a:gd name="connsiteX561" fmla="*/ 981940 w 8877359"/>
              <a:gd name="connsiteY561" fmla="*/ 301284 h 4893730"/>
              <a:gd name="connsiteX562" fmla="*/ 990878 w 8877359"/>
              <a:gd name="connsiteY562" fmla="*/ 304058 h 4893730"/>
              <a:gd name="connsiteX563" fmla="*/ 1000820 w 8877359"/>
              <a:gd name="connsiteY563" fmla="*/ 305060 h 4893730"/>
              <a:gd name="connsiteX564" fmla="*/ 1050152 w 8877359"/>
              <a:gd name="connsiteY564" fmla="*/ 255729 h 4893730"/>
              <a:gd name="connsiteX565" fmla="*/ 1041726 w 8877359"/>
              <a:gd name="connsiteY565" fmla="*/ 228147 h 4893730"/>
              <a:gd name="connsiteX566" fmla="*/ 1038458 w 8877359"/>
              <a:gd name="connsiteY566" fmla="*/ 224187 h 4893730"/>
              <a:gd name="connsiteX567" fmla="*/ 1045471 w 8877359"/>
              <a:gd name="connsiteY567" fmla="*/ 222010 h 4893730"/>
              <a:gd name="connsiteX568" fmla="*/ 1075601 w 8877359"/>
              <a:gd name="connsiteY568" fmla="*/ 176555 h 4893730"/>
              <a:gd name="connsiteX569" fmla="*/ 1045471 w 8877359"/>
              <a:gd name="connsiteY569" fmla="*/ 131100 h 4893730"/>
              <a:gd name="connsiteX570" fmla="*/ 1039091 w 8877359"/>
              <a:gd name="connsiteY570" fmla="*/ 129120 h 4893730"/>
              <a:gd name="connsiteX571" fmla="*/ 1041726 w 8877359"/>
              <a:gd name="connsiteY571" fmla="*/ 125926 h 4893730"/>
              <a:gd name="connsiteX572" fmla="*/ 1050152 w 8877359"/>
              <a:gd name="connsiteY572" fmla="*/ 98344 h 4893730"/>
              <a:gd name="connsiteX573" fmla="*/ 1000820 w 8877359"/>
              <a:gd name="connsiteY573" fmla="*/ 49012 h 4893730"/>
              <a:gd name="connsiteX574" fmla="*/ 986150 w 8877359"/>
              <a:gd name="connsiteY574" fmla="*/ 51230 h 4893730"/>
              <a:gd name="connsiteX575" fmla="*/ 981890 w 8877359"/>
              <a:gd name="connsiteY575" fmla="*/ 53278 h 4893730"/>
              <a:gd name="connsiteX576" fmla="*/ 982288 w 8877359"/>
              <a:gd name="connsiteY576" fmla="*/ 49331 h 4893730"/>
              <a:gd name="connsiteX577" fmla="*/ 932957 w 8877359"/>
              <a:gd name="connsiteY577" fmla="*/ 0 h 4893730"/>
              <a:gd name="connsiteX578" fmla="*/ 898072 w 8877359"/>
              <a:gd name="connsiteY578" fmla="*/ 14449 h 4893730"/>
              <a:gd name="connsiteX579" fmla="*/ 892425 w 8877359"/>
              <a:gd name="connsiteY579" fmla="*/ 21293 h 4893730"/>
              <a:gd name="connsiteX580" fmla="*/ 886779 w 8877359"/>
              <a:gd name="connsiteY580" fmla="*/ 14449 h 4893730"/>
              <a:gd name="connsiteX581" fmla="*/ 851896 w 8877359"/>
              <a:gd name="connsiteY581" fmla="*/ 0 h 4893730"/>
              <a:gd name="connsiteX582" fmla="*/ 802564 w 8877359"/>
              <a:gd name="connsiteY582" fmla="*/ 49331 h 4893730"/>
              <a:gd name="connsiteX583" fmla="*/ 802912 w 8877359"/>
              <a:gd name="connsiteY583" fmla="*/ 52789 h 4893730"/>
              <a:gd name="connsiteX584" fmla="*/ 793974 w 8877359"/>
              <a:gd name="connsiteY584" fmla="*/ 50014 h 4893730"/>
              <a:gd name="connsiteX585" fmla="*/ 784032 w 8877359"/>
              <a:gd name="connsiteY585" fmla="*/ 49012 h 4893730"/>
              <a:gd name="connsiteX586" fmla="*/ 734700 w 8877359"/>
              <a:gd name="connsiteY586" fmla="*/ 98344 h 4893730"/>
              <a:gd name="connsiteX587" fmla="*/ 743125 w 8877359"/>
              <a:gd name="connsiteY587" fmla="*/ 125926 h 4893730"/>
              <a:gd name="connsiteX588" fmla="*/ 745761 w 8877359"/>
              <a:gd name="connsiteY588" fmla="*/ 129120 h 4893730"/>
              <a:gd name="connsiteX589" fmla="*/ 739381 w 8877359"/>
              <a:gd name="connsiteY589" fmla="*/ 131100 h 4893730"/>
              <a:gd name="connsiteX590" fmla="*/ 709251 w 8877359"/>
              <a:gd name="connsiteY590" fmla="*/ 176555 h 4893730"/>
              <a:gd name="connsiteX591" fmla="*/ 739381 w 8877359"/>
              <a:gd name="connsiteY591" fmla="*/ 222010 h 4893730"/>
              <a:gd name="connsiteX592" fmla="*/ 746393 w 8877359"/>
              <a:gd name="connsiteY592" fmla="*/ 224187 h 4893730"/>
              <a:gd name="connsiteX593" fmla="*/ 743125 w 8877359"/>
              <a:gd name="connsiteY593" fmla="*/ 228147 h 4893730"/>
              <a:gd name="connsiteX594" fmla="*/ 734700 w 8877359"/>
              <a:gd name="connsiteY594" fmla="*/ 255729 h 4893730"/>
              <a:gd name="connsiteX595" fmla="*/ 784032 w 8877359"/>
              <a:gd name="connsiteY595" fmla="*/ 305060 h 4893730"/>
              <a:gd name="connsiteX596" fmla="*/ 793974 w 8877359"/>
              <a:gd name="connsiteY596" fmla="*/ 304058 h 4893730"/>
              <a:gd name="connsiteX597" fmla="*/ 802912 w 8877359"/>
              <a:gd name="connsiteY597" fmla="*/ 301284 h 4893730"/>
              <a:gd name="connsiteX598" fmla="*/ 802564 w 8877359"/>
              <a:gd name="connsiteY598" fmla="*/ 304741 h 4893730"/>
              <a:gd name="connsiteX599" fmla="*/ 851896 w 8877359"/>
              <a:gd name="connsiteY599" fmla="*/ 354073 h 4893730"/>
              <a:gd name="connsiteX600" fmla="*/ 142644 w 8877359"/>
              <a:gd name="connsiteY600" fmla="*/ 354073 h 4893730"/>
              <a:gd name="connsiteX601" fmla="*/ 177527 w 8877359"/>
              <a:gd name="connsiteY601" fmla="*/ 339624 h 4893730"/>
              <a:gd name="connsiteX602" fmla="*/ 183174 w 8877359"/>
              <a:gd name="connsiteY602" fmla="*/ 332780 h 4893730"/>
              <a:gd name="connsiteX603" fmla="*/ 188821 w 8877359"/>
              <a:gd name="connsiteY603" fmla="*/ 339624 h 4893730"/>
              <a:gd name="connsiteX604" fmla="*/ 223703 w 8877359"/>
              <a:gd name="connsiteY604" fmla="*/ 354073 h 4893730"/>
              <a:gd name="connsiteX605" fmla="*/ 273035 w 8877359"/>
              <a:gd name="connsiteY605" fmla="*/ 304741 h 4893730"/>
              <a:gd name="connsiteX606" fmla="*/ 272687 w 8877359"/>
              <a:gd name="connsiteY606" fmla="*/ 301284 h 4893730"/>
              <a:gd name="connsiteX607" fmla="*/ 281625 w 8877359"/>
              <a:gd name="connsiteY607" fmla="*/ 304058 h 4893730"/>
              <a:gd name="connsiteX608" fmla="*/ 291567 w 8877359"/>
              <a:gd name="connsiteY608" fmla="*/ 305060 h 4893730"/>
              <a:gd name="connsiteX609" fmla="*/ 340899 w 8877359"/>
              <a:gd name="connsiteY609" fmla="*/ 255729 h 4893730"/>
              <a:gd name="connsiteX610" fmla="*/ 332474 w 8877359"/>
              <a:gd name="connsiteY610" fmla="*/ 228147 h 4893730"/>
              <a:gd name="connsiteX611" fmla="*/ 329206 w 8877359"/>
              <a:gd name="connsiteY611" fmla="*/ 224187 h 4893730"/>
              <a:gd name="connsiteX612" fmla="*/ 336218 w 8877359"/>
              <a:gd name="connsiteY612" fmla="*/ 222010 h 4893730"/>
              <a:gd name="connsiteX613" fmla="*/ 366348 w 8877359"/>
              <a:gd name="connsiteY613" fmla="*/ 176555 h 4893730"/>
              <a:gd name="connsiteX614" fmla="*/ 336218 w 8877359"/>
              <a:gd name="connsiteY614" fmla="*/ 131100 h 4893730"/>
              <a:gd name="connsiteX615" fmla="*/ 329838 w 8877359"/>
              <a:gd name="connsiteY615" fmla="*/ 129120 h 4893730"/>
              <a:gd name="connsiteX616" fmla="*/ 332474 w 8877359"/>
              <a:gd name="connsiteY616" fmla="*/ 125926 h 4893730"/>
              <a:gd name="connsiteX617" fmla="*/ 340899 w 8877359"/>
              <a:gd name="connsiteY617" fmla="*/ 98344 h 4893730"/>
              <a:gd name="connsiteX618" fmla="*/ 291567 w 8877359"/>
              <a:gd name="connsiteY618" fmla="*/ 49012 h 4893730"/>
              <a:gd name="connsiteX619" fmla="*/ 276897 w 8877359"/>
              <a:gd name="connsiteY619" fmla="*/ 51230 h 4893730"/>
              <a:gd name="connsiteX620" fmla="*/ 272638 w 8877359"/>
              <a:gd name="connsiteY620" fmla="*/ 53278 h 4893730"/>
              <a:gd name="connsiteX621" fmla="*/ 273035 w 8877359"/>
              <a:gd name="connsiteY621" fmla="*/ 49331 h 4893730"/>
              <a:gd name="connsiteX622" fmla="*/ 223704 w 8877359"/>
              <a:gd name="connsiteY622" fmla="*/ 0 h 4893730"/>
              <a:gd name="connsiteX623" fmla="*/ 188821 w 8877359"/>
              <a:gd name="connsiteY623" fmla="*/ 14449 h 4893730"/>
              <a:gd name="connsiteX624" fmla="*/ 183174 w 8877359"/>
              <a:gd name="connsiteY624" fmla="*/ 21293 h 4893730"/>
              <a:gd name="connsiteX625" fmla="*/ 177527 w 8877359"/>
              <a:gd name="connsiteY625" fmla="*/ 14449 h 4893730"/>
              <a:gd name="connsiteX626" fmla="*/ 142644 w 8877359"/>
              <a:gd name="connsiteY626" fmla="*/ 0 h 4893730"/>
              <a:gd name="connsiteX627" fmla="*/ 93313 w 8877359"/>
              <a:gd name="connsiteY627" fmla="*/ 49331 h 4893730"/>
              <a:gd name="connsiteX628" fmla="*/ 93661 w 8877359"/>
              <a:gd name="connsiteY628" fmla="*/ 52789 h 4893730"/>
              <a:gd name="connsiteX629" fmla="*/ 84723 w 8877359"/>
              <a:gd name="connsiteY629" fmla="*/ 50014 h 4893730"/>
              <a:gd name="connsiteX630" fmla="*/ 74781 w 8877359"/>
              <a:gd name="connsiteY630" fmla="*/ 49012 h 4893730"/>
              <a:gd name="connsiteX631" fmla="*/ 25449 w 8877359"/>
              <a:gd name="connsiteY631" fmla="*/ 98344 h 4893730"/>
              <a:gd name="connsiteX632" fmla="*/ 33874 w 8877359"/>
              <a:gd name="connsiteY632" fmla="*/ 125926 h 4893730"/>
              <a:gd name="connsiteX633" fmla="*/ 36509 w 8877359"/>
              <a:gd name="connsiteY633" fmla="*/ 129120 h 4893730"/>
              <a:gd name="connsiteX634" fmla="*/ 30130 w 8877359"/>
              <a:gd name="connsiteY634" fmla="*/ 131100 h 4893730"/>
              <a:gd name="connsiteX635" fmla="*/ 0 w 8877359"/>
              <a:gd name="connsiteY635" fmla="*/ 176555 h 4893730"/>
              <a:gd name="connsiteX636" fmla="*/ 30130 w 8877359"/>
              <a:gd name="connsiteY636" fmla="*/ 222010 h 4893730"/>
              <a:gd name="connsiteX637" fmla="*/ 37142 w 8877359"/>
              <a:gd name="connsiteY637" fmla="*/ 224187 h 4893730"/>
              <a:gd name="connsiteX638" fmla="*/ 33874 w 8877359"/>
              <a:gd name="connsiteY638" fmla="*/ 228147 h 4893730"/>
              <a:gd name="connsiteX639" fmla="*/ 25449 w 8877359"/>
              <a:gd name="connsiteY639" fmla="*/ 255729 h 4893730"/>
              <a:gd name="connsiteX640" fmla="*/ 74781 w 8877359"/>
              <a:gd name="connsiteY640" fmla="*/ 305060 h 4893730"/>
              <a:gd name="connsiteX641" fmla="*/ 84723 w 8877359"/>
              <a:gd name="connsiteY641" fmla="*/ 304058 h 4893730"/>
              <a:gd name="connsiteX642" fmla="*/ 93661 w 8877359"/>
              <a:gd name="connsiteY642" fmla="*/ 301284 h 4893730"/>
              <a:gd name="connsiteX643" fmla="*/ 93312 w 8877359"/>
              <a:gd name="connsiteY643" fmla="*/ 304741 h 4893730"/>
              <a:gd name="connsiteX644" fmla="*/ 142644 w 8877359"/>
              <a:gd name="connsiteY644" fmla="*/ 354073 h 4893730"/>
              <a:gd name="connsiteX645" fmla="*/ 8701715 w 8877359"/>
              <a:gd name="connsiteY645" fmla="*/ 619763 h 4893730"/>
              <a:gd name="connsiteX646" fmla="*/ 8740791 w 8877359"/>
              <a:gd name="connsiteY646" fmla="*/ 580687 h 4893730"/>
              <a:gd name="connsiteX647" fmla="*/ 8701715 w 8877359"/>
              <a:gd name="connsiteY647" fmla="*/ 541611 h 4893730"/>
              <a:gd name="connsiteX648" fmla="*/ 8662639 w 8877359"/>
              <a:gd name="connsiteY648" fmla="*/ 580687 h 4893730"/>
              <a:gd name="connsiteX649" fmla="*/ 8701715 w 8877359"/>
              <a:gd name="connsiteY649" fmla="*/ 619763 h 4893730"/>
              <a:gd name="connsiteX650" fmla="*/ 193983 w 8877359"/>
              <a:gd name="connsiteY650" fmla="*/ 619763 h 4893730"/>
              <a:gd name="connsiteX651" fmla="*/ 233059 w 8877359"/>
              <a:gd name="connsiteY651" fmla="*/ 580687 h 4893730"/>
              <a:gd name="connsiteX652" fmla="*/ 193983 w 8877359"/>
              <a:gd name="connsiteY652" fmla="*/ 541611 h 4893730"/>
              <a:gd name="connsiteX653" fmla="*/ 154907 w 8877359"/>
              <a:gd name="connsiteY653" fmla="*/ 580687 h 4893730"/>
              <a:gd name="connsiteX654" fmla="*/ 193983 w 8877359"/>
              <a:gd name="connsiteY654" fmla="*/ 619763 h 4893730"/>
              <a:gd name="connsiteX655" fmla="*/ 8697248 w 8877359"/>
              <a:gd name="connsiteY655" fmla="*/ 1138499 h 4893730"/>
              <a:gd name="connsiteX656" fmla="*/ 8742703 w 8877359"/>
              <a:gd name="connsiteY656" fmla="*/ 1108370 h 4893730"/>
              <a:gd name="connsiteX657" fmla="*/ 8744879 w 8877359"/>
              <a:gd name="connsiteY657" fmla="*/ 1101358 h 4893730"/>
              <a:gd name="connsiteX658" fmla="*/ 8748840 w 8877359"/>
              <a:gd name="connsiteY658" fmla="*/ 1104625 h 4893730"/>
              <a:gd name="connsiteX659" fmla="*/ 8776421 w 8877359"/>
              <a:gd name="connsiteY659" fmla="*/ 1113050 h 4893730"/>
              <a:gd name="connsiteX660" fmla="*/ 8825753 w 8877359"/>
              <a:gd name="connsiteY660" fmla="*/ 1063719 h 4893730"/>
              <a:gd name="connsiteX661" fmla="*/ 8824751 w 8877359"/>
              <a:gd name="connsiteY661" fmla="*/ 1053776 h 4893730"/>
              <a:gd name="connsiteX662" fmla="*/ 8821976 w 8877359"/>
              <a:gd name="connsiteY662" fmla="*/ 1044838 h 4893730"/>
              <a:gd name="connsiteX663" fmla="*/ 8825434 w 8877359"/>
              <a:gd name="connsiteY663" fmla="*/ 1045187 h 4893730"/>
              <a:gd name="connsiteX664" fmla="*/ 8874765 w 8877359"/>
              <a:gd name="connsiteY664" fmla="*/ 995855 h 4893730"/>
              <a:gd name="connsiteX665" fmla="*/ 8860317 w 8877359"/>
              <a:gd name="connsiteY665" fmla="*/ 960972 h 4893730"/>
              <a:gd name="connsiteX666" fmla="*/ 8853473 w 8877359"/>
              <a:gd name="connsiteY666" fmla="*/ 955325 h 4893730"/>
              <a:gd name="connsiteX667" fmla="*/ 8860317 w 8877359"/>
              <a:gd name="connsiteY667" fmla="*/ 949679 h 4893730"/>
              <a:gd name="connsiteX668" fmla="*/ 8874765 w 8877359"/>
              <a:gd name="connsiteY668" fmla="*/ 914796 h 4893730"/>
              <a:gd name="connsiteX669" fmla="*/ 8825434 w 8877359"/>
              <a:gd name="connsiteY669" fmla="*/ 865464 h 4893730"/>
              <a:gd name="connsiteX670" fmla="*/ 8821976 w 8877359"/>
              <a:gd name="connsiteY670" fmla="*/ 865812 h 4893730"/>
              <a:gd name="connsiteX671" fmla="*/ 8824751 w 8877359"/>
              <a:gd name="connsiteY671" fmla="*/ 856874 h 4893730"/>
              <a:gd name="connsiteX672" fmla="*/ 8825753 w 8877359"/>
              <a:gd name="connsiteY672" fmla="*/ 846932 h 4893730"/>
              <a:gd name="connsiteX673" fmla="*/ 8776421 w 8877359"/>
              <a:gd name="connsiteY673" fmla="*/ 797600 h 4893730"/>
              <a:gd name="connsiteX674" fmla="*/ 8748840 w 8877359"/>
              <a:gd name="connsiteY674" fmla="*/ 806025 h 4893730"/>
              <a:gd name="connsiteX675" fmla="*/ 8744879 w 8877359"/>
              <a:gd name="connsiteY675" fmla="*/ 809293 h 4893730"/>
              <a:gd name="connsiteX676" fmla="*/ 8742703 w 8877359"/>
              <a:gd name="connsiteY676" fmla="*/ 802281 h 4893730"/>
              <a:gd name="connsiteX677" fmla="*/ 8697248 w 8877359"/>
              <a:gd name="connsiteY677" fmla="*/ 772151 h 4893730"/>
              <a:gd name="connsiteX678" fmla="*/ 8651793 w 8877359"/>
              <a:gd name="connsiteY678" fmla="*/ 802281 h 4893730"/>
              <a:gd name="connsiteX679" fmla="*/ 8649812 w 8877359"/>
              <a:gd name="connsiteY679" fmla="*/ 808661 h 4893730"/>
              <a:gd name="connsiteX680" fmla="*/ 8646618 w 8877359"/>
              <a:gd name="connsiteY680" fmla="*/ 806025 h 4893730"/>
              <a:gd name="connsiteX681" fmla="*/ 8619037 w 8877359"/>
              <a:gd name="connsiteY681" fmla="*/ 797600 h 4893730"/>
              <a:gd name="connsiteX682" fmla="*/ 8569705 w 8877359"/>
              <a:gd name="connsiteY682" fmla="*/ 846932 h 4893730"/>
              <a:gd name="connsiteX683" fmla="*/ 8571923 w 8877359"/>
              <a:gd name="connsiteY683" fmla="*/ 861602 h 4893730"/>
              <a:gd name="connsiteX684" fmla="*/ 8573970 w 8877359"/>
              <a:gd name="connsiteY684" fmla="*/ 865861 h 4893730"/>
              <a:gd name="connsiteX685" fmla="*/ 8570024 w 8877359"/>
              <a:gd name="connsiteY685" fmla="*/ 865464 h 4893730"/>
              <a:gd name="connsiteX686" fmla="*/ 8520693 w 8877359"/>
              <a:gd name="connsiteY686" fmla="*/ 914796 h 4893730"/>
              <a:gd name="connsiteX687" fmla="*/ 8535141 w 8877359"/>
              <a:gd name="connsiteY687" fmla="*/ 949679 h 4893730"/>
              <a:gd name="connsiteX688" fmla="*/ 8541985 w 8877359"/>
              <a:gd name="connsiteY688" fmla="*/ 955325 h 4893730"/>
              <a:gd name="connsiteX689" fmla="*/ 8535141 w 8877359"/>
              <a:gd name="connsiteY689" fmla="*/ 960972 h 4893730"/>
              <a:gd name="connsiteX690" fmla="*/ 8520693 w 8877359"/>
              <a:gd name="connsiteY690" fmla="*/ 995855 h 4893730"/>
              <a:gd name="connsiteX691" fmla="*/ 8570024 w 8877359"/>
              <a:gd name="connsiteY691" fmla="*/ 1045187 h 4893730"/>
              <a:gd name="connsiteX692" fmla="*/ 8573482 w 8877359"/>
              <a:gd name="connsiteY692" fmla="*/ 1044838 h 4893730"/>
              <a:gd name="connsiteX693" fmla="*/ 8570707 w 8877359"/>
              <a:gd name="connsiteY693" fmla="*/ 1053777 h 4893730"/>
              <a:gd name="connsiteX694" fmla="*/ 8569705 w 8877359"/>
              <a:gd name="connsiteY694" fmla="*/ 1063719 h 4893730"/>
              <a:gd name="connsiteX695" fmla="*/ 8619037 w 8877359"/>
              <a:gd name="connsiteY695" fmla="*/ 1113050 h 4893730"/>
              <a:gd name="connsiteX696" fmla="*/ 8646618 w 8877359"/>
              <a:gd name="connsiteY696" fmla="*/ 1104625 h 4893730"/>
              <a:gd name="connsiteX697" fmla="*/ 8649812 w 8877359"/>
              <a:gd name="connsiteY697" fmla="*/ 1101990 h 4893730"/>
              <a:gd name="connsiteX698" fmla="*/ 8651793 w 8877359"/>
              <a:gd name="connsiteY698" fmla="*/ 1108370 h 4893730"/>
              <a:gd name="connsiteX699" fmla="*/ 8697248 w 8877359"/>
              <a:gd name="connsiteY699" fmla="*/ 1138499 h 4893730"/>
              <a:gd name="connsiteX700" fmla="*/ 189515 w 8877359"/>
              <a:gd name="connsiteY700" fmla="*/ 1138499 h 4893730"/>
              <a:gd name="connsiteX701" fmla="*/ 234970 w 8877359"/>
              <a:gd name="connsiteY701" fmla="*/ 1108370 h 4893730"/>
              <a:gd name="connsiteX702" fmla="*/ 237147 w 8877359"/>
              <a:gd name="connsiteY702" fmla="*/ 1101358 h 4893730"/>
              <a:gd name="connsiteX703" fmla="*/ 241107 w 8877359"/>
              <a:gd name="connsiteY703" fmla="*/ 1104625 h 4893730"/>
              <a:gd name="connsiteX704" fmla="*/ 268689 w 8877359"/>
              <a:gd name="connsiteY704" fmla="*/ 1113050 h 4893730"/>
              <a:gd name="connsiteX705" fmla="*/ 318021 w 8877359"/>
              <a:gd name="connsiteY705" fmla="*/ 1063719 h 4893730"/>
              <a:gd name="connsiteX706" fmla="*/ 317018 w 8877359"/>
              <a:gd name="connsiteY706" fmla="*/ 1053776 h 4893730"/>
              <a:gd name="connsiteX707" fmla="*/ 314244 w 8877359"/>
              <a:gd name="connsiteY707" fmla="*/ 1044838 h 4893730"/>
              <a:gd name="connsiteX708" fmla="*/ 317701 w 8877359"/>
              <a:gd name="connsiteY708" fmla="*/ 1045187 h 4893730"/>
              <a:gd name="connsiteX709" fmla="*/ 367033 w 8877359"/>
              <a:gd name="connsiteY709" fmla="*/ 995855 h 4893730"/>
              <a:gd name="connsiteX710" fmla="*/ 352584 w 8877359"/>
              <a:gd name="connsiteY710" fmla="*/ 960972 h 4893730"/>
              <a:gd name="connsiteX711" fmla="*/ 345740 w 8877359"/>
              <a:gd name="connsiteY711" fmla="*/ 955325 h 4893730"/>
              <a:gd name="connsiteX712" fmla="*/ 352584 w 8877359"/>
              <a:gd name="connsiteY712" fmla="*/ 949679 h 4893730"/>
              <a:gd name="connsiteX713" fmla="*/ 367033 w 8877359"/>
              <a:gd name="connsiteY713" fmla="*/ 914796 h 4893730"/>
              <a:gd name="connsiteX714" fmla="*/ 317701 w 8877359"/>
              <a:gd name="connsiteY714" fmla="*/ 865464 h 4893730"/>
              <a:gd name="connsiteX715" fmla="*/ 314244 w 8877359"/>
              <a:gd name="connsiteY715" fmla="*/ 865812 h 4893730"/>
              <a:gd name="connsiteX716" fmla="*/ 317018 w 8877359"/>
              <a:gd name="connsiteY716" fmla="*/ 856874 h 4893730"/>
              <a:gd name="connsiteX717" fmla="*/ 318021 w 8877359"/>
              <a:gd name="connsiteY717" fmla="*/ 846932 h 4893730"/>
              <a:gd name="connsiteX718" fmla="*/ 268689 w 8877359"/>
              <a:gd name="connsiteY718" fmla="*/ 797600 h 4893730"/>
              <a:gd name="connsiteX719" fmla="*/ 241107 w 8877359"/>
              <a:gd name="connsiteY719" fmla="*/ 806025 h 4893730"/>
              <a:gd name="connsiteX720" fmla="*/ 237147 w 8877359"/>
              <a:gd name="connsiteY720" fmla="*/ 809293 h 4893730"/>
              <a:gd name="connsiteX721" fmla="*/ 234970 w 8877359"/>
              <a:gd name="connsiteY721" fmla="*/ 802281 h 4893730"/>
              <a:gd name="connsiteX722" fmla="*/ 189515 w 8877359"/>
              <a:gd name="connsiteY722" fmla="*/ 772151 h 4893730"/>
              <a:gd name="connsiteX723" fmla="*/ 144060 w 8877359"/>
              <a:gd name="connsiteY723" fmla="*/ 802281 h 4893730"/>
              <a:gd name="connsiteX724" fmla="*/ 142080 w 8877359"/>
              <a:gd name="connsiteY724" fmla="*/ 808661 h 4893730"/>
              <a:gd name="connsiteX725" fmla="*/ 138886 w 8877359"/>
              <a:gd name="connsiteY725" fmla="*/ 806025 h 4893730"/>
              <a:gd name="connsiteX726" fmla="*/ 111304 w 8877359"/>
              <a:gd name="connsiteY726" fmla="*/ 797600 h 4893730"/>
              <a:gd name="connsiteX727" fmla="*/ 61972 w 8877359"/>
              <a:gd name="connsiteY727" fmla="*/ 846932 h 4893730"/>
              <a:gd name="connsiteX728" fmla="*/ 64190 w 8877359"/>
              <a:gd name="connsiteY728" fmla="*/ 861602 h 4893730"/>
              <a:gd name="connsiteX729" fmla="*/ 66238 w 8877359"/>
              <a:gd name="connsiteY729" fmla="*/ 865861 h 4893730"/>
              <a:gd name="connsiteX730" fmla="*/ 62292 w 8877359"/>
              <a:gd name="connsiteY730" fmla="*/ 865464 h 4893730"/>
              <a:gd name="connsiteX731" fmla="*/ 12960 w 8877359"/>
              <a:gd name="connsiteY731" fmla="*/ 914796 h 4893730"/>
              <a:gd name="connsiteX732" fmla="*/ 27409 w 8877359"/>
              <a:gd name="connsiteY732" fmla="*/ 949679 h 4893730"/>
              <a:gd name="connsiteX733" fmla="*/ 34253 w 8877359"/>
              <a:gd name="connsiteY733" fmla="*/ 955325 h 4893730"/>
              <a:gd name="connsiteX734" fmla="*/ 27409 w 8877359"/>
              <a:gd name="connsiteY734" fmla="*/ 960972 h 4893730"/>
              <a:gd name="connsiteX735" fmla="*/ 12960 w 8877359"/>
              <a:gd name="connsiteY735" fmla="*/ 995855 h 4893730"/>
              <a:gd name="connsiteX736" fmla="*/ 62292 w 8877359"/>
              <a:gd name="connsiteY736" fmla="*/ 1045187 h 4893730"/>
              <a:gd name="connsiteX737" fmla="*/ 65749 w 8877359"/>
              <a:gd name="connsiteY737" fmla="*/ 1044838 h 4893730"/>
              <a:gd name="connsiteX738" fmla="*/ 62975 w 8877359"/>
              <a:gd name="connsiteY738" fmla="*/ 1053777 h 4893730"/>
              <a:gd name="connsiteX739" fmla="*/ 61972 w 8877359"/>
              <a:gd name="connsiteY739" fmla="*/ 1063719 h 4893730"/>
              <a:gd name="connsiteX740" fmla="*/ 111304 w 8877359"/>
              <a:gd name="connsiteY740" fmla="*/ 1113050 h 4893730"/>
              <a:gd name="connsiteX741" fmla="*/ 138886 w 8877359"/>
              <a:gd name="connsiteY741" fmla="*/ 1104625 h 4893730"/>
              <a:gd name="connsiteX742" fmla="*/ 142080 w 8877359"/>
              <a:gd name="connsiteY742" fmla="*/ 1101990 h 4893730"/>
              <a:gd name="connsiteX743" fmla="*/ 144060 w 8877359"/>
              <a:gd name="connsiteY743" fmla="*/ 1108370 h 4893730"/>
              <a:gd name="connsiteX744" fmla="*/ 189515 w 8877359"/>
              <a:gd name="connsiteY744" fmla="*/ 1138499 h 4893730"/>
              <a:gd name="connsiteX745" fmla="*/ 8701715 w 8877359"/>
              <a:gd name="connsiteY745" fmla="*/ 1369042 h 4893730"/>
              <a:gd name="connsiteX746" fmla="*/ 8740791 w 8877359"/>
              <a:gd name="connsiteY746" fmla="*/ 1329966 h 4893730"/>
              <a:gd name="connsiteX747" fmla="*/ 8701715 w 8877359"/>
              <a:gd name="connsiteY747" fmla="*/ 1290890 h 4893730"/>
              <a:gd name="connsiteX748" fmla="*/ 8662639 w 8877359"/>
              <a:gd name="connsiteY748" fmla="*/ 1329966 h 4893730"/>
              <a:gd name="connsiteX749" fmla="*/ 8701715 w 8877359"/>
              <a:gd name="connsiteY749" fmla="*/ 1369042 h 4893730"/>
              <a:gd name="connsiteX750" fmla="*/ 193983 w 8877359"/>
              <a:gd name="connsiteY750" fmla="*/ 1369042 h 4893730"/>
              <a:gd name="connsiteX751" fmla="*/ 233059 w 8877359"/>
              <a:gd name="connsiteY751" fmla="*/ 1329966 h 4893730"/>
              <a:gd name="connsiteX752" fmla="*/ 193983 w 8877359"/>
              <a:gd name="connsiteY752" fmla="*/ 1290890 h 4893730"/>
              <a:gd name="connsiteX753" fmla="*/ 154907 w 8877359"/>
              <a:gd name="connsiteY753" fmla="*/ 1329966 h 4893730"/>
              <a:gd name="connsiteX754" fmla="*/ 193983 w 8877359"/>
              <a:gd name="connsiteY754" fmla="*/ 1369042 h 4893730"/>
              <a:gd name="connsiteX755" fmla="*/ 8697248 w 8877359"/>
              <a:gd name="connsiteY755" fmla="*/ 1887779 h 4893730"/>
              <a:gd name="connsiteX756" fmla="*/ 8742703 w 8877359"/>
              <a:gd name="connsiteY756" fmla="*/ 1857650 h 4893730"/>
              <a:gd name="connsiteX757" fmla="*/ 8744879 w 8877359"/>
              <a:gd name="connsiteY757" fmla="*/ 1850638 h 4893730"/>
              <a:gd name="connsiteX758" fmla="*/ 8748840 w 8877359"/>
              <a:gd name="connsiteY758" fmla="*/ 1853905 h 4893730"/>
              <a:gd name="connsiteX759" fmla="*/ 8776421 w 8877359"/>
              <a:gd name="connsiteY759" fmla="*/ 1862330 h 4893730"/>
              <a:gd name="connsiteX760" fmla="*/ 8825753 w 8877359"/>
              <a:gd name="connsiteY760" fmla="*/ 1812999 h 4893730"/>
              <a:gd name="connsiteX761" fmla="*/ 8824751 w 8877359"/>
              <a:gd name="connsiteY761" fmla="*/ 1803056 h 4893730"/>
              <a:gd name="connsiteX762" fmla="*/ 8821976 w 8877359"/>
              <a:gd name="connsiteY762" fmla="*/ 1794118 h 4893730"/>
              <a:gd name="connsiteX763" fmla="*/ 8825434 w 8877359"/>
              <a:gd name="connsiteY763" fmla="*/ 1794467 h 4893730"/>
              <a:gd name="connsiteX764" fmla="*/ 8874765 w 8877359"/>
              <a:gd name="connsiteY764" fmla="*/ 1745135 h 4893730"/>
              <a:gd name="connsiteX765" fmla="*/ 8860317 w 8877359"/>
              <a:gd name="connsiteY765" fmla="*/ 1710252 h 4893730"/>
              <a:gd name="connsiteX766" fmla="*/ 8853473 w 8877359"/>
              <a:gd name="connsiteY766" fmla="*/ 1704605 h 4893730"/>
              <a:gd name="connsiteX767" fmla="*/ 8860317 w 8877359"/>
              <a:gd name="connsiteY767" fmla="*/ 1698959 h 4893730"/>
              <a:gd name="connsiteX768" fmla="*/ 8874765 w 8877359"/>
              <a:gd name="connsiteY768" fmla="*/ 1664076 h 4893730"/>
              <a:gd name="connsiteX769" fmla="*/ 8825434 w 8877359"/>
              <a:gd name="connsiteY769" fmla="*/ 1614744 h 4893730"/>
              <a:gd name="connsiteX770" fmla="*/ 8821976 w 8877359"/>
              <a:gd name="connsiteY770" fmla="*/ 1615092 h 4893730"/>
              <a:gd name="connsiteX771" fmla="*/ 8824751 w 8877359"/>
              <a:gd name="connsiteY771" fmla="*/ 1606154 h 4893730"/>
              <a:gd name="connsiteX772" fmla="*/ 8825753 w 8877359"/>
              <a:gd name="connsiteY772" fmla="*/ 1596212 h 4893730"/>
              <a:gd name="connsiteX773" fmla="*/ 8776421 w 8877359"/>
              <a:gd name="connsiteY773" fmla="*/ 1546880 h 4893730"/>
              <a:gd name="connsiteX774" fmla="*/ 8748840 w 8877359"/>
              <a:gd name="connsiteY774" fmla="*/ 1555305 h 4893730"/>
              <a:gd name="connsiteX775" fmla="*/ 8744879 w 8877359"/>
              <a:gd name="connsiteY775" fmla="*/ 1558573 h 4893730"/>
              <a:gd name="connsiteX776" fmla="*/ 8742703 w 8877359"/>
              <a:gd name="connsiteY776" fmla="*/ 1551561 h 4893730"/>
              <a:gd name="connsiteX777" fmla="*/ 8697248 w 8877359"/>
              <a:gd name="connsiteY777" fmla="*/ 1521431 h 4893730"/>
              <a:gd name="connsiteX778" fmla="*/ 8651793 w 8877359"/>
              <a:gd name="connsiteY778" fmla="*/ 1551561 h 4893730"/>
              <a:gd name="connsiteX779" fmla="*/ 8649812 w 8877359"/>
              <a:gd name="connsiteY779" fmla="*/ 1557941 h 4893730"/>
              <a:gd name="connsiteX780" fmla="*/ 8646618 w 8877359"/>
              <a:gd name="connsiteY780" fmla="*/ 1555305 h 4893730"/>
              <a:gd name="connsiteX781" fmla="*/ 8619037 w 8877359"/>
              <a:gd name="connsiteY781" fmla="*/ 1546880 h 4893730"/>
              <a:gd name="connsiteX782" fmla="*/ 8569705 w 8877359"/>
              <a:gd name="connsiteY782" fmla="*/ 1596212 h 4893730"/>
              <a:gd name="connsiteX783" fmla="*/ 8571923 w 8877359"/>
              <a:gd name="connsiteY783" fmla="*/ 1610882 h 4893730"/>
              <a:gd name="connsiteX784" fmla="*/ 8573970 w 8877359"/>
              <a:gd name="connsiteY784" fmla="*/ 1615141 h 4893730"/>
              <a:gd name="connsiteX785" fmla="*/ 8570024 w 8877359"/>
              <a:gd name="connsiteY785" fmla="*/ 1614744 h 4893730"/>
              <a:gd name="connsiteX786" fmla="*/ 8520693 w 8877359"/>
              <a:gd name="connsiteY786" fmla="*/ 1664076 h 4893730"/>
              <a:gd name="connsiteX787" fmla="*/ 8535141 w 8877359"/>
              <a:gd name="connsiteY787" fmla="*/ 1698959 h 4893730"/>
              <a:gd name="connsiteX788" fmla="*/ 8541985 w 8877359"/>
              <a:gd name="connsiteY788" fmla="*/ 1704605 h 4893730"/>
              <a:gd name="connsiteX789" fmla="*/ 8535141 w 8877359"/>
              <a:gd name="connsiteY789" fmla="*/ 1710252 h 4893730"/>
              <a:gd name="connsiteX790" fmla="*/ 8520693 w 8877359"/>
              <a:gd name="connsiteY790" fmla="*/ 1745135 h 4893730"/>
              <a:gd name="connsiteX791" fmla="*/ 8570024 w 8877359"/>
              <a:gd name="connsiteY791" fmla="*/ 1794467 h 4893730"/>
              <a:gd name="connsiteX792" fmla="*/ 8573482 w 8877359"/>
              <a:gd name="connsiteY792" fmla="*/ 1794118 h 4893730"/>
              <a:gd name="connsiteX793" fmla="*/ 8570707 w 8877359"/>
              <a:gd name="connsiteY793" fmla="*/ 1803057 h 4893730"/>
              <a:gd name="connsiteX794" fmla="*/ 8569705 w 8877359"/>
              <a:gd name="connsiteY794" fmla="*/ 1812999 h 4893730"/>
              <a:gd name="connsiteX795" fmla="*/ 8619037 w 8877359"/>
              <a:gd name="connsiteY795" fmla="*/ 1862330 h 4893730"/>
              <a:gd name="connsiteX796" fmla="*/ 8646618 w 8877359"/>
              <a:gd name="connsiteY796" fmla="*/ 1853905 h 4893730"/>
              <a:gd name="connsiteX797" fmla="*/ 8649812 w 8877359"/>
              <a:gd name="connsiteY797" fmla="*/ 1851270 h 4893730"/>
              <a:gd name="connsiteX798" fmla="*/ 8651793 w 8877359"/>
              <a:gd name="connsiteY798" fmla="*/ 1857650 h 4893730"/>
              <a:gd name="connsiteX799" fmla="*/ 8697248 w 8877359"/>
              <a:gd name="connsiteY799" fmla="*/ 1887779 h 4893730"/>
              <a:gd name="connsiteX800" fmla="*/ 189515 w 8877359"/>
              <a:gd name="connsiteY800" fmla="*/ 1887779 h 4893730"/>
              <a:gd name="connsiteX801" fmla="*/ 234970 w 8877359"/>
              <a:gd name="connsiteY801" fmla="*/ 1857650 h 4893730"/>
              <a:gd name="connsiteX802" fmla="*/ 237147 w 8877359"/>
              <a:gd name="connsiteY802" fmla="*/ 1850638 h 4893730"/>
              <a:gd name="connsiteX803" fmla="*/ 241107 w 8877359"/>
              <a:gd name="connsiteY803" fmla="*/ 1853905 h 4893730"/>
              <a:gd name="connsiteX804" fmla="*/ 268689 w 8877359"/>
              <a:gd name="connsiteY804" fmla="*/ 1862330 h 4893730"/>
              <a:gd name="connsiteX805" fmla="*/ 318021 w 8877359"/>
              <a:gd name="connsiteY805" fmla="*/ 1812999 h 4893730"/>
              <a:gd name="connsiteX806" fmla="*/ 317019 w 8877359"/>
              <a:gd name="connsiteY806" fmla="*/ 1803056 h 4893730"/>
              <a:gd name="connsiteX807" fmla="*/ 314244 w 8877359"/>
              <a:gd name="connsiteY807" fmla="*/ 1794118 h 4893730"/>
              <a:gd name="connsiteX808" fmla="*/ 317702 w 8877359"/>
              <a:gd name="connsiteY808" fmla="*/ 1794467 h 4893730"/>
              <a:gd name="connsiteX809" fmla="*/ 367033 w 8877359"/>
              <a:gd name="connsiteY809" fmla="*/ 1745135 h 4893730"/>
              <a:gd name="connsiteX810" fmla="*/ 352584 w 8877359"/>
              <a:gd name="connsiteY810" fmla="*/ 1710252 h 4893730"/>
              <a:gd name="connsiteX811" fmla="*/ 345740 w 8877359"/>
              <a:gd name="connsiteY811" fmla="*/ 1704605 h 4893730"/>
              <a:gd name="connsiteX812" fmla="*/ 352584 w 8877359"/>
              <a:gd name="connsiteY812" fmla="*/ 1698959 h 4893730"/>
              <a:gd name="connsiteX813" fmla="*/ 367033 w 8877359"/>
              <a:gd name="connsiteY813" fmla="*/ 1664076 h 4893730"/>
              <a:gd name="connsiteX814" fmla="*/ 317702 w 8877359"/>
              <a:gd name="connsiteY814" fmla="*/ 1614744 h 4893730"/>
              <a:gd name="connsiteX815" fmla="*/ 314244 w 8877359"/>
              <a:gd name="connsiteY815" fmla="*/ 1615092 h 4893730"/>
              <a:gd name="connsiteX816" fmla="*/ 317019 w 8877359"/>
              <a:gd name="connsiteY816" fmla="*/ 1606154 h 4893730"/>
              <a:gd name="connsiteX817" fmla="*/ 318021 w 8877359"/>
              <a:gd name="connsiteY817" fmla="*/ 1596212 h 4893730"/>
              <a:gd name="connsiteX818" fmla="*/ 268689 w 8877359"/>
              <a:gd name="connsiteY818" fmla="*/ 1546880 h 4893730"/>
              <a:gd name="connsiteX819" fmla="*/ 241107 w 8877359"/>
              <a:gd name="connsiteY819" fmla="*/ 1555305 h 4893730"/>
              <a:gd name="connsiteX820" fmla="*/ 237147 w 8877359"/>
              <a:gd name="connsiteY820" fmla="*/ 1558573 h 4893730"/>
              <a:gd name="connsiteX821" fmla="*/ 234970 w 8877359"/>
              <a:gd name="connsiteY821" fmla="*/ 1551561 h 4893730"/>
              <a:gd name="connsiteX822" fmla="*/ 189515 w 8877359"/>
              <a:gd name="connsiteY822" fmla="*/ 1521431 h 4893730"/>
              <a:gd name="connsiteX823" fmla="*/ 144061 w 8877359"/>
              <a:gd name="connsiteY823" fmla="*/ 1551561 h 4893730"/>
              <a:gd name="connsiteX824" fmla="*/ 142080 w 8877359"/>
              <a:gd name="connsiteY824" fmla="*/ 1557941 h 4893730"/>
              <a:gd name="connsiteX825" fmla="*/ 138886 w 8877359"/>
              <a:gd name="connsiteY825" fmla="*/ 1555305 h 4893730"/>
              <a:gd name="connsiteX826" fmla="*/ 111304 w 8877359"/>
              <a:gd name="connsiteY826" fmla="*/ 1546880 h 4893730"/>
              <a:gd name="connsiteX827" fmla="*/ 61973 w 8877359"/>
              <a:gd name="connsiteY827" fmla="*/ 1596212 h 4893730"/>
              <a:gd name="connsiteX828" fmla="*/ 64191 w 8877359"/>
              <a:gd name="connsiteY828" fmla="*/ 1610882 h 4893730"/>
              <a:gd name="connsiteX829" fmla="*/ 66238 w 8877359"/>
              <a:gd name="connsiteY829" fmla="*/ 1615141 h 4893730"/>
              <a:gd name="connsiteX830" fmla="*/ 62292 w 8877359"/>
              <a:gd name="connsiteY830" fmla="*/ 1614744 h 4893730"/>
              <a:gd name="connsiteX831" fmla="*/ 12960 w 8877359"/>
              <a:gd name="connsiteY831" fmla="*/ 1664076 h 4893730"/>
              <a:gd name="connsiteX832" fmla="*/ 27409 w 8877359"/>
              <a:gd name="connsiteY832" fmla="*/ 1698959 h 4893730"/>
              <a:gd name="connsiteX833" fmla="*/ 34253 w 8877359"/>
              <a:gd name="connsiteY833" fmla="*/ 1704605 h 4893730"/>
              <a:gd name="connsiteX834" fmla="*/ 27409 w 8877359"/>
              <a:gd name="connsiteY834" fmla="*/ 1710252 h 4893730"/>
              <a:gd name="connsiteX835" fmla="*/ 12960 w 8877359"/>
              <a:gd name="connsiteY835" fmla="*/ 1745135 h 4893730"/>
              <a:gd name="connsiteX836" fmla="*/ 62292 w 8877359"/>
              <a:gd name="connsiteY836" fmla="*/ 1794467 h 4893730"/>
              <a:gd name="connsiteX837" fmla="*/ 65749 w 8877359"/>
              <a:gd name="connsiteY837" fmla="*/ 1794118 h 4893730"/>
              <a:gd name="connsiteX838" fmla="*/ 62975 w 8877359"/>
              <a:gd name="connsiteY838" fmla="*/ 1803057 h 4893730"/>
              <a:gd name="connsiteX839" fmla="*/ 61973 w 8877359"/>
              <a:gd name="connsiteY839" fmla="*/ 1812999 h 4893730"/>
              <a:gd name="connsiteX840" fmla="*/ 111304 w 8877359"/>
              <a:gd name="connsiteY840" fmla="*/ 1862330 h 4893730"/>
              <a:gd name="connsiteX841" fmla="*/ 138886 w 8877359"/>
              <a:gd name="connsiteY841" fmla="*/ 1853905 h 4893730"/>
              <a:gd name="connsiteX842" fmla="*/ 142080 w 8877359"/>
              <a:gd name="connsiteY842" fmla="*/ 1851270 h 4893730"/>
              <a:gd name="connsiteX843" fmla="*/ 144061 w 8877359"/>
              <a:gd name="connsiteY843" fmla="*/ 1857650 h 4893730"/>
              <a:gd name="connsiteX844" fmla="*/ 189515 w 8877359"/>
              <a:gd name="connsiteY844" fmla="*/ 1887779 h 4893730"/>
              <a:gd name="connsiteX845" fmla="*/ 8701715 w 8877359"/>
              <a:gd name="connsiteY845" fmla="*/ 2118321 h 4893730"/>
              <a:gd name="connsiteX846" fmla="*/ 8740791 w 8877359"/>
              <a:gd name="connsiteY846" fmla="*/ 2079245 h 4893730"/>
              <a:gd name="connsiteX847" fmla="*/ 8701715 w 8877359"/>
              <a:gd name="connsiteY847" fmla="*/ 2040169 h 4893730"/>
              <a:gd name="connsiteX848" fmla="*/ 8662639 w 8877359"/>
              <a:gd name="connsiteY848" fmla="*/ 2079245 h 4893730"/>
              <a:gd name="connsiteX849" fmla="*/ 8701715 w 8877359"/>
              <a:gd name="connsiteY849" fmla="*/ 2118321 h 4893730"/>
              <a:gd name="connsiteX850" fmla="*/ 193983 w 8877359"/>
              <a:gd name="connsiteY850" fmla="*/ 2118321 h 4893730"/>
              <a:gd name="connsiteX851" fmla="*/ 233059 w 8877359"/>
              <a:gd name="connsiteY851" fmla="*/ 2079245 h 4893730"/>
              <a:gd name="connsiteX852" fmla="*/ 193983 w 8877359"/>
              <a:gd name="connsiteY852" fmla="*/ 2040169 h 4893730"/>
              <a:gd name="connsiteX853" fmla="*/ 154907 w 8877359"/>
              <a:gd name="connsiteY853" fmla="*/ 2079245 h 4893730"/>
              <a:gd name="connsiteX854" fmla="*/ 193983 w 8877359"/>
              <a:gd name="connsiteY854" fmla="*/ 2118321 h 4893730"/>
              <a:gd name="connsiteX855" fmla="*/ 8697248 w 8877359"/>
              <a:gd name="connsiteY855" fmla="*/ 2637058 h 4893730"/>
              <a:gd name="connsiteX856" fmla="*/ 8742703 w 8877359"/>
              <a:gd name="connsiteY856" fmla="*/ 2606929 h 4893730"/>
              <a:gd name="connsiteX857" fmla="*/ 8744879 w 8877359"/>
              <a:gd name="connsiteY857" fmla="*/ 2599917 h 4893730"/>
              <a:gd name="connsiteX858" fmla="*/ 8748840 w 8877359"/>
              <a:gd name="connsiteY858" fmla="*/ 2603184 h 4893730"/>
              <a:gd name="connsiteX859" fmla="*/ 8776421 w 8877359"/>
              <a:gd name="connsiteY859" fmla="*/ 2611609 h 4893730"/>
              <a:gd name="connsiteX860" fmla="*/ 8825753 w 8877359"/>
              <a:gd name="connsiteY860" fmla="*/ 2562278 h 4893730"/>
              <a:gd name="connsiteX861" fmla="*/ 8824751 w 8877359"/>
              <a:gd name="connsiteY861" fmla="*/ 2552335 h 4893730"/>
              <a:gd name="connsiteX862" fmla="*/ 8821976 w 8877359"/>
              <a:gd name="connsiteY862" fmla="*/ 2543397 h 4893730"/>
              <a:gd name="connsiteX863" fmla="*/ 8825434 w 8877359"/>
              <a:gd name="connsiteY863" fmla="*/ 2543746 h 4893730"/>
              <a:gd name="connsiteX864" fmla="*/ 8874765 w 8877359"/>
              <a:gd name="connsiteY864" fmla="*/ 2494414 h 4893730"/>
              <a:gd name="connsiteX865" fmla="*/ 8860317 w 8877359"/>
              <a:gd name="connsiteY865" fmla="*/ 2459531 h 4893730"/>
              <a:gd name="connsiteX866" fmla="*/ 8853473 w 8877359"/>
              <a:gd name="connsiteY866" fmla="*/ 2453884 h 4893730"/>
              <a:gd name="connsiteX867" fmla="*/ 8860317 w 8877359"/>
              <a:gd name="connsiteY867" fmla="*/ 2448238 h 4893730"/>
              <a:gd name="connsiteX868" fmla="*/ 8874765 w 8877359"/>
              <a:gd name="connsiteY868" fmla="*/ 2413355 h 4893730"/>
              <a:gd name="connsiteX869" fmla="*/ 8825434 w 8877359"/>
              <a:gd name="connsiteY869" fmla="*/ 2364023 h 4893730"/>
              <a:gd name="connsiteX870" fmla="*/ 8821976 w 8877359"/>
              <a:gd name="connsiteY870" fmla="*/ 2364371 h 4893730"/>
              <a:gd name="connsiteX871" fmla="*/ 8824751 w 8877359"/>
              <a:gd name="connsiteY871" fmla="*/ 2355433 h 4893730"/>
              <a:gd name="connsiteX872" fmla="*/ 8825753 w 8877359"/>
              <a:gd name="connsiteY872" fmla="*/ 2345491 h 4893730"/>
              <a:gd name="connsiteX873" fmla="*/ 8776421 w 8877359"/>
              <a:gd name="connsiteY873" fmla="*/ 2296159 h 4893730"/>
              <a:gd name="connsiteX874" fmla="*/ 8748840 w 8877359"/>
              <a:gd name="connsiteY874" fmla="*/ 2304584 h 4893730"/>
              <a:gd name="connsiteX875" fmla="*/ 8744879 w 8877359"/>
              <a:gd name="connsiteY875" fmla="*/ 2307852 h 4893730"/>
              <a:gd name="connsiteX876" fmla="*/ 8742703 w 8877359"/>
              <a:gd name="connsiteY876" fmla="*/ 2300840 h 4893730"/>
              <a:gd name="connsiteX877" fmla="*/ 8697248 w 8877359"/>
              <a:gd name="connsiteY877" fmla="*/ 2270710 h 4893730"/>
              <a:gd name="connsiteX878" fmla="*/ 8651793 w 8877359"/>
              <a:gd name="connsiteY878" fmla="*/ 2300840 h 4893730"/>
              <a:gd name="connsiteX879" fmla="*/ 8649812 w 8877359"/>
              <a:gd name="connsiteY879" fmla="*/ 2307220 h 4893730"/>
              <a:gd name="connsiteX880" fmla="*/ 8646618 w 8877359"/>
              <a:gd name="connsiteY880" fmla="*/ 2304584 h 4893730"/>
              <a:gd name="connsiteX881" fmla="*/ 8619037 w 8877359"/>
              <a:gd name="connsiteY881" fmla="*/ 2296159 h 4893730"/>
              <a:gd name="connsiteX882" fmla="*/ 8569705 w 8877359"/>
              <a:gd name="connsiteY882" fmla="*/ 2345491 h 4893730"/>
              <a:gd name="connsiteX883" fmla="*/ 8571923 w 8877359"/>
              <a:gd name="connsiteY883" fmla="*/ 2360161 h 4893730"/>
              <a:gd name="connsiteX884" fmla="*/ 8573970 w 8877359"/>
              <a:gd name="connsiteY884" fmla="*/ 2364420 h 4893730"/>
              <a:gd name="connsiteX885" fmla="*/ 8570024 w 8877359"/>
              <a:gd name="connsiteY885" fmla="*/ 2364023 h 4893730"/>
              <a:gd name="connsiteX886" fmla="*/ 8520693 w 8877359"/>
              <a:gd name="connsiteY886" fmla="*/ 2413355 h 4893730"/>
              <a:gd name="connsiteX887" fmla="*/ 8535141 w 8877359"/>
              <a:gd name="connsiteY887" fmla="*/ 2448238 h 4893730"/>
              <a:gd name="connsiteX888" fmla="*/ 8541985 w 8877359"/>
              <a:gd name="connsiteY888" fmla="*/ 2453884 h 4893730"/>
              <a:gd name="connsiteX889" fmla="*/ 8535141 w 8877359"/>
              <a:gd name="connsiteY889" fmla="*/ 2459531 h 4893730"/>
              <a:gd name="connsiteX890" fmla="*/ 8520693 w 8877359"/>
              <a:gd name="connsiteY890" fmla="*/ 2494414 h 4893730"/>
              <a:gd name="connsiteX891" fmla="*/ 8570024 w 8877359"/>
              <a:gd name="connsiteY891" fmla="*/ 2543746 h 4893730"/>
              <a:gd name="connsiteX892" fmla="*/ 8573482 w 8877359"/>
              <a:gd name="connsiteY892" fmla="*/ 2543397 h 4893730"/>
              <a:gd name="connsiteX893" fmla="*/ 8570707 w 8877359"/>
              <a:gd name="connsiteY893" fmla="*/ 2552336 h 4893730"/>
              <a:gd name="connsiteX894" fmla="*/ 8569705 w 8877359"/>
              <a:gd name="connsiteY894" fmla="*/ 2562278 h 4893730"/>
              <a:gd name="connsiteX895" fmla="*/ 8619037 w 8877359"/>
              <a:gd name="connsiteY895" fmla="*/ 2611609 h 4893730"/>
              <a:gd name="connsiteX896" fmla="*/ 8646618 w 8877359"/>
              <a:gd name="connsiteY896" fmla="*/ 2603184 h 4893730"/>
              <a:gd name="connsiteX897" fmla="*/ 8649812 w 8877359"/>
              <a:gd name="connsiteY897" fmla="*/ 2600549 h 4893730"/>
              <a:gd name="connsiteX898" fmla="*/ 8651793 w 8877359"/>
              <a:gd name="connsiteY898" fmla="*/ 2606929 h 4893730"/>
              <a:gd name="connsiteX899" fmla="*/ 8697248 w 8877359"/>
              <a:gd name="connsiteY899" fmla="*/ 2637058 h 4893730"/>
              <a:gd name="connsiteX900" fmla="*/ 189516 w 8877359"/>
              <a:gd name="connsiteY900" fmla="*/ 2637058 h 4893730"/>
              <a:gd name="connsiteX901" fmla="*/ 234971 w 8877359"/>
              <a:gd name="connsiteY901" fmla="*/ 2606929 h 4893730"/>
              <a:gd name="connsiteX902" fmla="*/ 237147 w 8877359"/>
              <a:gd name="connsiteY902" fmla="*/ 2599917 h 4893730"/>
              <a:gd name="connsiteX903" fmla="*/ 241108 w 8877359"/>
              <a:gd name="connsiteY903" fmla="*/ 2603184 h 4893730"/>
              <a:gd name="connsiteX904" fmla="*/ 268689 w 8877359"/>
              <a:gd name="connsiteY904" fmla="*/ 2611609 h 4893730"/>
              <a:gd name="connsiteX905" fmla="*/ 318021 w 8877359"/>
              <a:gd name="connsiteY905" fmla="*/ 2562278 h 4893730"/>
              <a:gd name="connsiteX906" fmla="*/ 317019 w 8877359"/>
              <a:gd name="connsiteY906" fmla="*/ 2552335 h 4893730"/>
              <a:gd name="connsiteX907" fmla="*/ 314244 w 8877359"/>
              <a:gd name="connsiteY907" fmla="*/ 2543397 h 4893730"/>
              <a:gd name="connsiteX908" fmla="*/ 317702 w 8877359"/>
              <a:gd name="connsiteY908" fmla="*/ 2543746 h 4893730"/>
              <a:gd name="connsiteX909" fmla="*/ 367033 w 8877359"/>
              <a:gd name="connsiteY909" fmla="*/ 2494414 h 4893730"/>
              <a:gd name="connsiteX910" fmla="*/ 352585 w 8877359"/>
              <a:gd name="connsiteY910" fmla="*/ 2459531 h 4893730"/>
              <a:gd name="connsiteX911" fmla="*/ 345741 w 8877359"/>
              <a:gd name="connsiteY911" fmla="*/ 2453884 h 4893730"/>
              <a:gd name="connsiteX912" fmla="*/ 352585 w 8877359"/>
              <a:gd name="connsiteY912" fmla="*/ 2448238 h 4893730"/>
              <a:gd name="connsiteX913" fmla="*/ 367033 w 8877359"/>
              <a:gd name="connsiteY913" fmla="*/ 2413355 h 4893730"/>
              <a:gd name="connsiteX914" fmla="*/ 317702 w 8877359"/>
              <a:gd name="connsiteY914" fmla="*/ 2364023 h 4893730"/>
              <a:gd name="connsiteX915" fmla="*/ 314244 w 8877359"/>
              <a:gd name="connsiteY915" fmla="*/ 2364371 h 4893730"/>
              <a:gd name="connsiteX916" fmla="*/ 317019 w 8877359"/>
              <a:gd name="connsiteY916" fmla="*/ 2355433 h 4893730"/>
              <a:gd name="connsiteX917" fmla="*/ 318021 w 8877359"/>
              <a:gd name="connsiteY917" fmla="*/ 2345491 h 4893730"/>
              <a:gd name="connsiteX918" fmla="*/ 268689 w 8877359"/>
              <a:gd name="connsiteY918" fmla="*/ 2296159 h 4893730"/>
              <a:gd name="connsiteX919" fmla="*/ 241108 w 8877359"/>
              <a:gd name="connsiteY919" fmla="*/ 2304584 h 4893730"/>
              <a:gd name="connsiteX920" fmla="*/ 237147 w 8877359"/>
              <a:gd name="connsiteY920" fmla="*/ 2307852 h 4893730"/>
              <a:gd name="connsiteX921" fmla="*/ 234971 w 8877359"/>
              <a:gd name="connsiteY921" fmla="*/ 2300840 h 4893730"/>
              <a:gd name="connsiteX922" fmla="*/ 189516 w 8877359"/>
              <a:gd name="connsiteY922" fmla="*/ 2270710 h 4893730"/>
              <a:gd name="connsiteX923" fmla="*/ 144061 w 8877359"/>
              <a:gd name="connsiteY923" fmla="*/ 2300840 h 4893730"/>
              <a:gd name="connsiteX924" fmla="*/ 142080 w 8877359"/>
              <a:gd name="connsiteY924" fmla="*/ 2307220 h 4893730"/>
              <a:gd name="connsiteX925" fmla="*/ 138886 w 8877359"/>
              <a:gd name="connsiteY925" fmla="*/ 2304584 h 4893730"/>
              <a:gd name="connsiteX926" fmla="*/ 111305 w 8877359"/>
              <a:gd name="connsiteY926" fmla="*/ 2296159 h 4893730"/>
              <a:gd name="connsiteX927" fmla="*/ 61973 w 8877359"/>
              <a:gd name="connsiteY927" fmla="*/ 2345491 h 4893730"/>
              <a:gd name="connsiteX928" fmla="*/ 64191 w 8877359"/>
              <a:gd name="connsiteY928" fmla="*/ 2360161 h 4893730"/>
              <a:gd name="connsiteX929" fmla="*/ 66238 w 8877359"/>
              <a:gd name="connsiteY929" fmla="*/ 2364420 h 4893730"/>
              <a:gd name="connsiteX930" fmla="*/ 62292 w 8877359"/>
              <a:gd name="connsiteY930" fmla="*/ 2364023 h 4893730"/>
              <a:gd name="connsiteX931" fmla="*/ 12961 w 8877359"/>
              <a:gd name="connsiteY931" fmla="*/ 2413355 h 4893730"/>
              <a:gd name="connsiteX932" fmla="*/ 27410 w 8877359"/>
              <a:gd name="connsiteY932" fmla="*/ 2448238 h 4893730"/>
              <a:gd name="connsiteX933" fmla="*/ 34253 w 8877359"/>
              <a:gd name="connsiteY933" fmla="*/ 2453884 h 4893730"/>
              <a:gd name="connsiteX934" fmla="*/ 27410 w 8877359"/>
              <a:gd name="connsiteY934" fmla="*/ 2459531 h 4893730"/>
              <a:gd name="connsiteX935" fmla="*/ 12961 w 8877359"/>
              <a:gd name="connsiteY935" fmla="*/ 2494414 h 4893730"/>
              <a:gd name="connsiteX936" fmla="*/ 62292 w 8877359"/>
              <a:gd name="connsiteY936" fmla="*/ 2543746 h 4893730"/>
              <a:gd name="connsiteX937" fmla="*/ 65750 w 8877359"/>
              <a:gd name="connsiteY937" fmla="*/ 2543397 h 4893730"/>
              <a:gd name="connsiteX938" fmla="*/ 62975 w 8877359"/>
              <a:gd name="connsiteY938" fmla="*/ 2552336 h 4893730"/>
              <a:gd name="connsiteX939" fmla="*/ 61973 w 8877359"/>
              <a:gd name="connsiteY939" fmla="*/ 2562278 h 4893730"/>
              <a:gd name="connsiteX940" fmla="*/ 111305 w 8877359"/>
              <a:gd name="connsiteY940" fmla="*/ 2611609 h 4893730"/>
              <a:gd name="connsiteX941" fmla="*/ 138886 w 8877359"/>
              <a:gd name="connsiteY941" fmla="*/ 2603184 h 4893730"/>
              <a:gd name="connsiteX942" fmla="*/ 142080 w 8877359"/>
              <a:gd name="connsiteY942" fmla="*/ 2600549 h 4893730"/>
              <a:gd name="connsiteX943" fmla="*/ 144061 w 8877359"/>
              <a:gd name="connsiteY943" fmla="*/ 2606929 h 4893730"/>
              <a:gd name="connsiteX944" fmla="*/ 189516 w 8877359"/>
              <a:gd name="connsiteY944" fmla="*/ 2637058 h 4893730"/>
              <a:gd name="connsiteX945" fmla="*/ 8701715 w 8877359"/>
              <a:gd name="connsiteY945" fmla="*/ 2867601 h 4893730"/>
              <a:gd name="connsiteX946" fmla="*/ 8740791 w 8877359"/>
              <a:gd name="connsiteY946" fmla="*/ 2828525 h 4893730"/>
              <a:gd name="connsiteX947" fmla="*/ 8701715 w 8877359"/>
              <a:gd name="connsiteY947" fmla="*/ 2789449 h 4893730"/>
              <a:gd name="connsiteX948" fmla="*/ 8662639 w 8877359"/>
              <a:gd name="connsiteY948" fmla="*/ 2828525 h 4893730"/>
              <a:gd name="connsiteX949" fmla="*/ 8701715 w 8877359"/>
              <a:gd name="connsiteY949" fmla="*/ 2867601 h 4893730"/>
              <a:gd name="connsiteX950" fmla="*/ 193983 w 8877359"/>
              <a:gd name="connsiteY950" fmla="*/ 2867601 h 4893730"/>
              <a:gd name="connsiteX951" fmla="*/ 233059 w 8877359"/>
              <a:gd name="connsiteY951" fmla="*/ 2828525 h 4893730"/>
              <a:gd name="connsiteX952" fmla="*/ 193983 w 8877359"/>
              <a:gd name="connsiteY952" fmla="*/ 2789449 h 4893730"/>
              <a:gd name="connsiteX953" fmla="*/ 154907 w 8877359"/>
              <a:gd name="connsiteY953" fmla="*/ 2828525 h 4893730"/>
              <a:gd name="connsiteX954" fmla="*/ 193983 w 8877359"/>
              <a:gd name="connsiteY954" fmla="*/ 2867601 h 4893730"/>
              <a:gd name="connsiteX955" fmla="*/ 189516 w 8877359"/>
              <a:gd name="connsiteY955" fmla="*/ 3386337 h 4893730"/>
              <a:gd name="connsiteX956" fmla="*/ 234971 w 8877359"/>
              <a:gd name="connsiteY956" fmla="*/ 3356207 h 4893730"/>
              <a:gd name="connsiteX957" fmla="*/ 237148 w 8877359"/>
              <a:gd name="connsiteY957" fmla="*/ 3349195 h 4893730"/>
              <a:gd name="connsiteX958" fmla="*/ 241108 w 8877359"/>
              <a:gd name="connsiteY958" fmla="*/ 3352463 h 4893730"/>
              <a:gd name="connsiteX959" fmla="*/ 268690 w 8877359"/>
              <a:gd name="connsiteY959" fmla="*/ 3360888 h 4893730"/>
              <a:gd name="connsiteX960" fmla="*/ 318021 w 8877359"/>
              <a:gd name="connsiteY960" fmla="*/ 3311556 h 4893730"/>
              <a:gd name="connsiteX961" fmla="*/ 317019 w 8877359"/>
              <a:gd name="connsiteY961" fmla="*/ 3301613 h 4893730"/>
              <a:gd name="connsiteX962" fmla="*/ 314245 w 8877359"/>
              <a:gd name="connsiteY962" fmla="*/ 3292676 h 4893730"/>
              <a:gd name="connsiteX963" fmla="*/ 317702 w 8877359"/>
              <a:gd name="connsiteY963" fmla="*/ 3293024 h 4893730"/>
              <a:gd name="connsiteX964" fmla="*/ 367034 w 8877359"/>
              <a:gd name="connsiteY964" fmla="*/ 3243692 h 4893730"/>
              <a:gd name="connsiteX965" fmla="*/ 352585 w 8877359"/>
              <a:gd name="connsiteY965" fmla="*/ 3208809 h 4893730"/>
              <a:gd name="connsiteX966" fmla="*/ 345741 w 8877359"/>
              <a:gd name="connsiteY966" fmla="*/ 3203163 h 4893730"/>
              <a:gd name="connsiteX967" fmla="*/ 352585 w 8877359"/>
              <a:gd name="connsiteY967" fmla="*/ 3197516 h 4893730"/>
              <a:gd name="connsiteX968" fmla="*/ 367034 w 8877359"/>
              <a:gd name="connsiteY968" fmla="*/ 3162633 h 4893730"/>
              <a:gd name="connsiteX969" fmla="*/ 317702 w 8877359"/>
              <a:gd name="connsiteY969" fmla="*/ 3113301 h 4893730"/>
              <a:gd name="connsiteX970" fmla="*/ 314245 w 8877359"/>
              <a:gd name="connsiteY970" fmla="*/ 3113650 h 4893730"/>
              <a:gd name="connsiteX971" fmla="*/ 317019 w 8877359"/>
              <a:gd name="connsiteY971" fmla="*/ 3104711 h 4893730"/>
              <a:gd name="connsiteX972" fmla="*/ 318021 w 8877359"/>
              <a:gd name="connsiteY972" fmla="*/ 3094769 h 4893730"/>
              <a:gd name="connsiteX973" fmla="*/ 268690 w 8877359"/>
              <a:gd name="connsiteY973" fmla="*/ 3045437 h 4893730"/>
              <a:gd name="connsiteX974" fmla="*/ 241108 w 8877359"/>
              <a:gd name="connsiteY974" fmla="*/ 3053863 h 4893730"/>
              <a:gd name="connsiteX975" fmla="*/ 237148 w 8877359"/>
              <a:gd name="connsiteY975" fmla="*/ 3057130 h 4893730"/>
              <a:gd name="connsiteX976" fmla="*/ 234971 w 8877359"/>
              <a:gd name="connsiteY976" fmla="*/ 3050118 h 4893730"/>
              <a:gd name="connsiteX977" fmla="*/ 189516 w 8877359"/>
              <a:gd name="connsiteY977" fmla="*/ 3019989 h 4893730"/>
              <a:gd name="connsiteX978" fmla="*/ 144061 w 8877359"/>
              <a:gd name="connsiteY978" fmla="*/ 3050118 h 4893730"/>
              <a:gd name="connsiteX979" fmla="*/ 142081 w 8877359"/>
              <a:gd name="connsiteY979" fmla="*/ 3056498 h 4893730"/>
              <a:gd name="connsiteX980" fmla="*/ 138887 w 8877359"/>
              <a:gd name="connsiteY980" fmla="*/ 3053863 h 4893730"/>
              <a:gd name="connsiteX981" fmla="*/ 111305 w 8877359"/>
              <a:gd name="connsiteY981" fmla="*/ 3045437 h 4893730"/>
              <a:gd name="connsiteX982" fmla="*/ 61973 w 8877359"/>
              <a:gd name="connsiteY982" fmla="*/ 3094769 h 4893730"/>
              <a:gd name="connsiteX983" fmla="*/ 64191 w 8877359"/>
              <a:gd name="connsiteY983" fmla="*/ 3109439 h 4893730"/>
              <a:gd name="connsiteX984" fmla="*/ 66239 w 8877359"/>
              <a:gd name="connsiteY984" fmla="*/ 3113699 h 4893730"/>
              <a:gd name="connsiteX985" fmla="*/ 62293 w 8877359"/>
              <a:gd name="connsiteY985" fmla="*/ 3113301 h 4893730"/>
              <a:gd name="connsiteX986" fmla="*/ 12961 w 8877359"/>
              <a:gd name="connsiteY986" fmla="*/ 3162633 h 4893730"/>
              <a:gd name="connsiteX987" fmla="*/ 27410 w 8877359"/>
              <a:gd name="connsiteY987" fmla="*/ 3197516 h 4893730"/>
              <a:gd name="connsiteX988" fmla="*/ 34254 w 8877359"/>
              <a:gd name="connsiteY988" fmla="*/ 3203163 h 4893730"/>
              <a:gd name="connsiteX989" fmla="*/ 27410 w 8877359"/>
              <a:gd name="connsiteY989" fmla="*/ 3208809 h 4893730"/>
              <a:gd name="connsiteX990" fmla="*/ 12961 w 8877359"/>
              <a:gd name="connsiteY990" fmla="*/ 3243692 h 4893730"/>
              <a:gd name="connsiteX991" fmla="*/ 62293 w 8877359"/>
              <a:gd name="connsiteY991" fmla="*/ 3293024 h 4893730"/>
              <a:gd name="connsiteX992" fmla="*/ 65750 w 8877359"/>
              <a:gd name="connsiteY992" fmla="*/ 3292675 h 4893730"/>
              <a:gd name="connsiteX993" fmla="*/ 62975 w 8877359"/>
              <a:gd name="connsiteY993" fmla="*/ 3301614 h 4893730"/>
              <a:gd name="connsiteX994" fmla="*/ 61973 w 8877359"/>
              <a:gd name="connsiteY994" fmla="*/ 3311556 h 4893730"/>
              <a:gd name="connsiteX995" fmla="*/ 111305 w 8877359"/>
              <a:gd name="connsiteY995" fmla="*/ 3360888 h 4893730"/>
              <a:gd name="connsiteX996" fmla="*/ 138887 w 8877359"/>
              <a:gd name="connsiteY996" fmla="*/ 3352463 h 4893730"/>
              <a:gd name="connsiteX997" fmla="*/ 142081 w 8877359"/>
              <a:gd name="connsiteY997" fmla="*/ 3349827 h 4893730"/>
              <a:gd name="connsiteX998" fmla="*/ 144061 w 8877359"/>
              <a:gd name="connsiteY998" fmla="*/ 3356207 h 4893730"/>
              <a:gd name="connsiteX999" fmla="*/ 189516 w 8877359"/>
              <a:gd name="connsiteY999" fmla="*/ 3386337 h 4893730"/>
              <a:gd name="connsiteX1000" fmla="*/ 8697248 w 8877359"/>
              <a:gd name="connsiteY1000" fmla="*/ 3386338 h 4893730"/>
              <a:gd name="connsiteX1001" fmla="*/ 8742703 w 8877359"/>
              <a:gd name="connsiteY1001" fmla="*/ 3356208 h 4893730"/>
              <a:gd name="connsiteX1002" fmla="*/ 8744879 w 8877359"/>
              <a:gd name="connsiteY1002" fmla="*/ 3349196 h 4893730"/>
              <a:gd name="connsiteX1003" fmla="*/ 8748840 w 8877359"/>
              <a:gd name="connsiteY1003" fmla="*/ 3352464 h 4893730"/>
              <a:gd name="connsiteX1004" fmla="*/ 8776421 w 8877359"/>
              <a:gd name="connsiteY1004" fmla="*/ 3360889 h 4893730"/>
              <a:gd name="connsiteX1005" fmla="*/ 8825753 w 8877359"/>
              <a:gd name="connsiteY1005" fmla="*/ 3311557 h 4893730"/>
              <a:gd name="connsiteX1006" fmla="*/ 8824751 w 8877359"/>
              <a:gd name="connsiteY1006" fmla="*/ 3301615 h 4893730"/>
              <a:gd name="connsiteX1007" fmla="*/ 8821976 w 8877359"/>
              <a:gd name="connsiteY1007" fmla="*/ 3292677 h 4893730"/>
              <a:gd name="connsiteX1008" fmla="*/ 8825434 w 8877359"/>
              <a:gd name="connsiteY1008" fmla="*/ 3293025 h 4893730"/>
              <a:gd name="connsiteX1009" fmla="*/ 8874765 w 8877359"/>
              <a:gd name="connsiteY1009" fmla="*/ 3243693 h 4893730"/>
              <a:gd name="connsiteX1010" fmla="*/ 8860317 w 8877359"/>
              <a:gd name="connsiteY1010" fmla="*/ 3208810 h 4893730"/>
              <a:gd name="connsiteX1011" fmla="*/ 8853473 w 8877359"/>
              <a:gd name="connsiteY1011" fmla="*/ 3203164 h 4893730"/>
              <a:gd name="connsiteX1012" fmla="*/ 8860317 w 8877359"/>
              <a:gd name="connsiteY1012" fmla="*/ 3197517 h 4893730"/>
              <a:gd name="connsiteX1013" fmla="*/ 8874765 w 8877359"/>
              <a:gd name="connsiteY1013" fmla="*/ 3162634 h 4893730"/>
              <a:gd name="connsiteX1014" fmla="*/ 8825434 w 8877359"/>
              <a:gd name="connsiteY1014" fmla="*/ 3113302 h 4893730"/>
              <a:gd name="connsiteX1015" fmla="*/ 8821976 w 8877359"/>
              <a:gd name="connsiteY1015" fmla="*/ 3113651 h 4893730"/>
              <a:gd name="connsiteX1016" fmla="*/ 8824751 w 8877359"/>
              <a:gd name="connsiteY1016" fmla="*/ 3104713 h 4893730"/>
              <a:gd name="connsiteX1017" fmla="*/ 8825753 w 8877359"/>
              <a:gd name="connsiteY1017" fmla="*/ 3094771 h 4893730"/>
              <a:gd name="connsiteX1018" fmla="*/ 8776421 w 8877359"/>
              <a:gd name="connsiteY1018" fmla="*/ 3045439 h 4893730"/>
              <a:gd name="connsiteX1019" fmla="*/ 8748840 w 8877359"/>
              <a:gd name="connsiteY1019" fmla="*/ 3053864 h 4893730"/>
              <a:gd name="connsiteX1020" fmla="*/ 8744879 w 8877359"/>
              <a:gd name="connsiteY1020" fmla="*/ 3057131 h 4893730"/>
              <a:gd name="connsiteX1021" fmla="*/ 8742703 w 8877359"/>
              <a:gd name="connsiteY1021" fmla="*/ 3050119 h 4893730"/>
              <a:gd name="connsiteX1022" fmla="*/ 8697248 w 8877359"/>
              <a:gd name="connsiteY1022" fmla="*/ 3019990 h 4893730"/>
              <a:gd name="connsiteX1023" fmla="*/ 8651793 w 8877359"/>
              <a:gd name="connsiteY1023" fmla="*/ 3050119 h 4893730"/>
              <a:gd name="connsiteX1024" fmla="*/ 8649812 w 8877359"/>
              <a:gd name="connsiteY1024" fmla="*/ 3056499 h 4893730"/>
              <a:gd name="connsiteX1025" fmla="*/ 8646618 w 8877359"/>
              <a:gd name="connsiteY1025" fmla="*/ 3053864 h 4893730"/>
              <a:gd name="connsiteX1026" fmla="*/ 8619037 w 8877359"/>
              <a:gd name="connsiteY1026" fmla="*/ 3045439 h 4893730"/>
              <a:gd name="connsiteX1027" fmla="*/ 8569705 w 8877359"/>
              <a:gd name="connsiteY1027" fmla="*/ 3094771 h 4893730"/>
              <a:gd name="connsiteX1028" fmla="*/ 8571923 w 8877359"/>
              <a:gd name="connsiteY1028" fmla="*/ 3109440 h 4893730"/>
              <a:gd name="connsiteX1029" fmla="*/ 8573970 w 8877359"/>
              <a:gd name="connsiteY1029" fmla="*/ 3113700 h 4893730"/>
              <a:gd name="connsiteX1030" fmla="*/ 8570024 w 8877359"/>
              <a:gd name="connsiteY1030" fmla="*/ 3113302 h 4893730"/>
              <a:gd name="connsiteX1031" fmla="*/ 8520693 w 8877359"/>
              <a:gd name="connsiteY1031" fmla="*/ 3162634 h 4893730"/>
              <a:gd name="connsiteX1032" fmla="*/ 8535141 w 8877359"/>
              <a:gd name="connsiteY1032" fmla="*/ 3197517 h 4893730"/>
              <a:gd name="connsiteX1033" fmla="*/ 8541985 w 8877359"/>
              <a:gd name="connsiteY1033" fmla="*/ 3203164 h 4893730"/>
              <a:gd name="connsiteX1034" fmla="*/ 8535141 w 8877359"/>
              <a:gd name="connsiteY1034" fmla="*/ 3208810 h 4893730"/>
              <a:gd name="connsiteX1035" fmla="*/ 8520693 w 8877359"/>
              <a:gd name="connsiteY1035" fmla="*/ 3243693 h 4893730"/>
              <a:gd name="connsiteX1036" fmla="*/ 8570024 w 8877359"/>
              <a:gd name="connsiteY1036" fmla="*/ 3293025 h 4893730"/>
              <a:gd name="connsiteX1037" fmla="*/ 8573482 w 8877359"/>
              <a:gd name="connsiteY1037" fmla="*/ 3292677 h 4893730"/>
              <a:gd name="connsiteX1038" fmla="*/ 8570707 w 8877359"/>
              <a:gd name="connsiteY1038" fmla="*/ 3301615 h 4893730"/>
              <a:gd name="connsiteX1039" fmla="*/ 8569705 w 8877359"/>
              <a:gd name="connsiteY1039" fmla="*/ 3311557 h 4893730"/>
              <a:gd name="connsiteX1040" fmla="*/ 8619037 w 8877359"/>
              <a:gd name="connsiteY1040" fmla="*/ 3360889 h 4893730"/>
              <a:gd name="connsiteX1041" fmla="*/ 8646618 w 8877359"/>
              <a:gd name="connsiteY1041" fmla="*/ 3352464 h 4893730"/>
              <a:gd name="connsiteX1042" fmla="*/ 8649812 w 8877359"/>
              <a:gd name="connsiteY1042" fmla="*/ 3349828 h 4893730"/>
              <a:gd name="connsiteX1043" fmla="*/ 8651793 w 8877359"/>
              <a:gd name="connsiteY1043" fmla="*/ 3356208 h 4893730"/>
              <a:gd name="connsiteX1044" fmla="*/ 8697248 w 8877359"/>
              <a:gd name="connsiteY1044" fmla="*/ 3386338 h 4893730"/>
              <a:gd name="connsiteX1045" fmla="*/ 193984 w 8877359"/>
              <a:gd name="connsiteY1045" fmla="*/ 3616878 h 4893730"/>
              <a:gd name="connsiteX1046" fmla="*/ 233060 w 8877359"/>
              <a:gd name="connsiteY1046" fmla="*/ 3577801 h 4893730"/>
              <a:gd name="connsiteX1047" fmla="*/ 193984 w 8877359"/>
              <a:gd name="connsiteY1047" fmla="*/ 3538725 h 4893730"/>
              <a:gd name="connsiteX1048" fmla="*/ 154908 w 8877359"/>
              <a:gd name="connsiteY1048" fmla="*/ 3577801 h 4893730"/>
              <a:gd name="connsiteX1049" fmla="*/ 193984 w 8877359"/>
              <a:gd name="connsiteY1049" fmla="*/ 3616878 h 4893730"/>
              <a:gd name="connsiteX1050" fmla="*/ 8701715 w 8877359"/>
              <a:gd name="connsiteY1050" fmla="*/ 3616879 h 4893730"/>
              <a:gd name="connsiteX1051" fmla="*/ 8740791 w 8877359"/>
              <a:gd name="connsiteY1051" fmla="*/ 3577803 h 4893730"/>
              <a:gd name="connsiteX1052" fmla="*/ 8701715 w 8877359"/>
              <a:gd name="connsiteY1052" fmla="*/ 3538727 h 4893730"/>
              <a:gd name="connsiteX1053" fmla="*/ 8662639 w 8877359"/>
              <a:gd name="connsiteY1053" fmla="*/ 3577803 h 4893730"/>
              <a:gd name="connsiteX1054" fmla="*/ 8701715 w 8877359"/>
              <a:gd name="connsiteY1054" fmla="*/ 3616879 h 4893730"/>
              <a:gd name="connsiteX1055" fmla="*/ 189516 w 8877359"/>
              <a:gd name="connsiteY1055" fmla="*/ 4135616 h 4893730"/>
              <a:gd name="connsiteX1056" fmla="*/ 234971 w 8877359"/>
              <a:gd name="connsiteY1056" fmla="*/ 4105486 h 4893730"/>
              <a:gd name="connsiteX1057" fmla="*/ 237148 w 8877359"/>
              <a:gd name="connsiteY1057" fmla="*/ 4098474 h 4893730"/>
              <a:gd name="connsiteX1058" fmla="*/ 241108 w 8877359"/>
              <a:gd name="connsiteY1058" fmla="*/ 4101742 h 4893730"/>
              <a:gd name="connsiteX1059" fmla="*/ 268690 w 8877359"/>
              <a:gd name="connsiteY1059" fmla="*/ 4110167 h 4893730"/>
              <a:gd name="connsiteX1060" fmla="*/ 318022 w 8877359"/>
              <a:gd name="connsiteY1060" fmla="*/ 4060835 h 4893730"/>
              <a:gd name="connsiteX1061" fmla="*/ 317019 w 8877359"/>
              <a:gd name="connsiteY1061" fmla="*/ 4050893 h 4893730"/>
              <a:gd name="connsiteX1062" fmla="*/ 314245 w 8877359"/>
              <a:gd name="connsiteY1062" fmla="*/ 4041955 h 4893730"/>
              <a:gd name="connsiteX1063" fmla="*/ 317702 w 8877359"/>
              <a:gd name="connsiteY1063" fmla="*/ 4042303 h 4893730"/>
              <a:gd name="connsiteX1064" fmla="*/ 367034 w 8877359"/>
              <a:gd name="connsiteY1064" fmla="*/ 3992972 h 4893730"/>
              <a:gd name="connsiteX1065" fmla="*/ 352585 w 8877359"/>
              <a:gd name="connsiteY1065" fmla="*/ 3958088 h 4893730"/>
              <a:gd name="connsiteX1066" fmla="*/ 345741 w 8877359"/>
              <a:gd name="connsiteY1066" fmla="*/ 3952441 h 4893730"/>
              <a:gd name="connsiteX1067" fmla="*/ 352585 w 8877359"/>
              <a:gd name="connsiteY1067" fmla="*/ 3946795 h 4893730"/>
              <a:gd name="connsiteX1068" fmla="*/ 367034 w 8877359"/>
              <a:gd name="connsiteY1068" fmla="*/ 3911912 h 4893730"/>
              <a:gd name="connsiteX1069" fmla="*/ 317702 w 8877359"/>
              <a:gd name="connsiteY1069" fmla="*/ 3862580 h 4893730"/>
              <a:gd name="connsiteX1070" fmla="*/ 314245 w 8877359"/>
              <a:gd name="connsiteY1070" fmla="*/ 3862929 h 4893730"/>
              <a:gd name="connsiteX1071" fmla="*/ 317019 w 8877359"/>
              <a:gd name="connsiteY1071" fmla="*/ 3853990 h 4893730"/>
              <a:gd name="connsiteX1072" fmla="*/ 318022 w 8877359"/>
              <a:gd name="connsiteY1072" fmla="*/ 3844048 h 4893730"/>
              <a:gd name="connsiteX1073" fmla="*/ 268690 w 8877359"/>
              <a:gd name="connsiteY1073" fmla="*/ 3794716 h 4893730"/>
              <a:gd name="connsiteX1074" fmla="*/ 241108 w 8877359"/>
              <a:gd name="connsiteY1074" fmla="*/ 3803142 h 4893730"/>
              <a:gd name="connsiteX1075" fmla="*/ 237148 w 8877359"/>
              <a:gd name="connsiteY1075" fmla="*/ 3806409 h 4893730"/>
              <a:gd name="connsiteX1076" fmla="*/ 234971 w 8877359"/>
              <a:gd name="connsiteY1076" fmla="*/ 3799397 h 4893730"/>
              <a:gd name="connsiteX1077" fmla="*/ 189516 w 8877359"/>
              <a:gd name="connsiteY1077" fmla="*/ 3769267 h 4893730"/>
              <a:gd name="connsiteX1078" fmla="*/ 144061 w 8877359"/>
              <a:gd name="connsiteY1078" fmla="*/ 3799397 h 4893730"/>
              <a:gd name="connsiteX1079" fmla="*/ 142081 w 8877359"/>
              <a:gd name="connsiteY1079" fmla="*/ 3805777 h 4893730"/>
              <a:gd name="connsiteX1080" fmla="*/ 138887 w 8877359"/>
              <a:gd name="connsiteY1080" fmla="*/ 3803142 h 4893730"/>
              <a:gd name="connsiteX1081" fmla="*/ 111305 w 8877359"/>
              <a:gd name="connsiteY1081" fmla="*/ 3794716 h 4893730"/>
              <a:gd name="connsiteX1082" fmla="*/ 61973 w 8877359"/>
              <a:gd name="connsiteY1082" fmla="*/ 3844048 h 4893730"/>
              <a:gd name="connsiteX1083" fmla="*/ 64191 w 8877359"/>
              <a:gd name="connsiteY1083" fmla="*/ 3858718 h 4893730"/>
              <a:gd name="connsiteX1084" fmla="*/ 66239 w 8877359"/>
              <a:gd name="connsiteY1084" fmla="*/ 3862978 h 4893730"/>
              <a:gd name="connsiteX1085" fmla="*/ 62293 w 8877359"/>
              <a:gd name="connsiteY1085" fmla="*/ 3862580 h 4893730"/>
              <a:gd name="connsiteX1086" fmla="*/ 12961 w 8877359"/>
              <a:gd name="connsiteY1086" fmla="*/ 3911912 h 4893730"/>
              <a:gd name="connsiteX1087" fmla="*/ 27410 w 8877359"/>
              <a:gd name="connsiteY1087" fmla="*/ 3946795 h 4893730"/>
              <a:gd name="connsiteX1088" fmla="*/ 34254 w 8877359"/>
              <a:gd name="connsiteY1088" fmla="*/ 3952441 h 4893730"/>
              <a:gd name="connsiteX1089" fmla="*/ 27410 w 8877359"/>
              <a:gd name="connsiteY1089" fmla="*/ 3958088 h 4893730"/>
              <a:gd name="connsiteX1090" fmla="*/ 12961 w 8877359"/>
              <a:gd name="connsiteY1090" fmla="*/ 3992971 h 4893730"/>
              <a:gd name="connsiteX1091" fmla="*/ 62293 w 8877359"/>
              <a:gd name="connsiteY1091" fmla="*/ 4042303 h 4893730"/>
              <a:gd name="connsiteX1092" fmla="*/ 65750 w 8877359"/>
              <a:gd name="connsiteY1092" fmla="*/ 4041955 h 4893730"/>
              <a:gd name="connsiteX1093" fmla="*/ 62976 w 8877359"/>
              <a:gd name="connsiteY1093" fmla="*/ 4050893 h 4893730"/>
              <a:gd name="connsiteX1094" fmla="*/ 61973 w 8877359"/>
              <a:gd name="connsiteY1094" fmla="*/ 4060835 h 4893730"/>
              <a:gd name="connsiteX1095" fmla="*/ 111305 w 8877359"/>
              <a:gd name="connsiteY1095" fmla="*/ 4110167 h 4893730"/>
              <a:gd name="connsiteX1096" fmla="*/ 138887 w 8877359"/>
              <a:gd name="connsiteY1096" fmla="*/ 4101742 h 4893730"/>
              <a:gd name="connsiteX1097" fmla="*/ 142081 w 8877359"/>
              <a:gd name="connsiteY1097" fmla="*/ 4099107 h 4893730"/>
              <a:gd name="connsiteX1098" fmla="*/ 144061 w 8877359"/>
              <a:gd name="connsiteY1098" fmla="*/ 4105486 h 4893730"/>
              <a:gd name="connsiteX1099" fmla="*/ 189516 w 8877359"/>
              <a:gd name="connsiteY1099" fmla="*/ 4135616 h 4893730"/>
              <a:gd name="connsiteX1100" fmla="*/ 8697248 w 8877359"/>
              <a:gd name="connsiteY1100" fmla="*/ 4135617 h 4893730"/>
              <a:gd name="connsiteX1101" fmla="*/ 8742703 w 8877359"/>
              <a:gd name="connsiteY1101" fmla="*/ 4105487 h 4893730"/>
              <a:gd name="connsiteX1102" fmla="*/ 8744879 w 8877359"/>
              <a:gd name="connsiteY1102" fmla="*/ 4098475 h 4893730"/>
              <a:gd name="connsiteX1103" fmla="*/ 8748840 w 8877359"/>
              <a:gd name="connsiteY1103" fmla="*/ 4101743 h 4893730"/>
              <a:gd name="connsiteX1104" fmla="*/ 8776421 w 8877359"/>
              <a:gd name="connsiteY1104" fmla="*/ 4110168 h 4893730"/>
              <a:gd name="connsiteX1105" fmla="*/ 8825753 w 8877359"/>
              <a:gd name="connsiteY1105" fmla="*/ 4060836 h 4893730"/>
              <a:gd name="connsiteX1106" fmla="*/ 8824751 w 8877359"/>
              <a:gd name="connsiteY1106" fmla="*/ 4050894 h 4893730"/>
              <a:gd name="connsiteX1107" fmla="*/ 8821976 w 8877359"/>
              <a:gd name="connsiteY1107" fmla="*/ 4041956 h 4893730"/>
              <a:gd name="connsiteX1108" fmla="*/ 8825434 w 8877359"/>
              <a:gd name="connsiteY1108" fmla="*/ 4042305 h 4893730"/>
              <a:gd name="connsiteX1109" fmla="*/ 8874765 w 8877359"/>
              <a:gd name="connsiteY1109" fmla="*/ 3992973 h 4893730"/>
              <a:gd name="connsiteX1110" fmla="*/ 8860317 w 8877359"/>
              <a:gd name="connsiteY1110" fmla="*/ 3958090 h 4893730"/>
              <a:gd name="connsiteX1111" fmla="*/ 8853473 w 8877359"/>
              <a:gd name="connsiteY1111" fmla="*/ 3952443 h 4893730"/>
              <a:gd name="connsiteX1112" fmla="*/ 8860317 w 8877359"/>
              <a:gd name="connsiteY1112" fmla="*/ 3946796 h 4893730"/>
              <a:gd name="connsiteX1113" fmla="*/ 8874765 w 8877359"/>
              <a:gd name="connsiteY1113" fmla="*/ 3911913 h 4893730"/>
              <a:gd name="connsiteX1114" fmla="*/ 8825434 w 8877359"/>
              <a:gd name="connsiteY1114" fmla="*/ 3862581 h 4893730"/>
              <a:gd name="connsiteX1115" fmla="*/ 8821976 w 8877359"/>
              <a:gd name="connsiteY1115" fmla="*/ 3862929 h 4893730"/>
              <a:gd name="connsiteX1116" fmla="*/ 8824751 w 8877359"/>
              <a:gd name="connsiteY1116" fmla="*/ 3853991 h 4893730"/>
              <a:gd name="connsiteX1117" fmla="*/ 8825753 w 8877359"/>
              <a:gd name="connsiteY1117" fmla="*/ 3844049 h 4893730"/>
              <a:gd name="connsiteX1118" fmla="*/ 8776421 w 8877359"/>
              <a:gd name="connsiteY1118" fmla="*/ 3794717 h 4893730"/>
              <a:gd name="connsiteX1119" fmla="*/ 8748840 w 8877359"/>
              <a:gd name="connsiteY1119" fmla="*/ 3803142 h 4893730"/>
              <a:gd name="connsiteX1120" fmla="*/ 8744879 w 8877359"/>
              <a:gd name="connsiteY1120" fmla="*/ 3806410 h 4893730"/>
              <a:gd name="connsiteX1121" fmla="*/ 8742703 w 8877359"/>
              <a:gd name="connsiteY1121" fmla="*/ 3799398 h 4893730"/>
              <a:gd name="connsiteX1122" fmla="*/ 8697248 w 8877359"/>
              <a:gd name="connsiteY1122" fmla="*/ 3769268 h 4893730"/>
              <a:gd name="connsiteX1123" fmla="*/ 8651793 w 8877359"/>
              <a:gd name="connsiteY1123" fmla="*/ 3799398 h 4893730"/>
              <a:gd name="connsiteX1124" fmla="*/ 8649812 w 8877359"/>
              <a:gd name="connsiteY1124" fmla="*/ 3805778 h 4893730"/>
              <a:gd name="connsiteX1125" fmla="*/ 8646618 w 8877359"/>
              <a:gd name="connsiteY1125" fmla="*/ 3803142 h 4893730"/>
              <a:gd name="connsiteX1126" fmla="*/ 8619037 w 8877359"/>
              <a:gd name="connsiteY1126" fmla="*/ 3794717 h 4893730"/>
              <a:gd name="connsiteX1127" fmla="*/ 8569705 w 8877359"/>
              <a:gd name="connsiteY1127" fmla="*/ 3844049 h 4893730"/>
              <a:gd name="connsiteX1128" fmla="*/ 8571923 w 8877359"/>
              <a:gd name="connsiteY1128" fmla="*/ 3858719 h 4893730"/>
              <a:gd name="connsiteX1129" fmla="*/ 8573970 w 8877359"/>
              <a:gd name="connsiteY1129" fmla="*/ 3862978 h 4893730"/>
              <a:gd name="connsiteX1130" fmla="*/ 8570024 w 8877359"/>
              <a:gd name="connsiteY1130" fmla="*/ 3862581 h 4893730"/>
              <a:gd name="connsiteX1131" fmla="*/ 8520693 w 8877359"/>
              <a:gd name="connsiteY1131" fmla="*/ 3911913 h 4893730"/>
              <a:gd name="connsiteX1132" fmla="*/ 8535141 w 8877359"/>
              <a:gd name="connsiteY1132" fmla="*/ 3946796 h 4893730"/>
              <a:gd name="connsiteX1133" fmla="*/ 8541985 w 8877359"/>
              <a:gd name="connsiteY1133" fmla="*/ 3952442 h 4893730"/>
              <a:gd name="connsiteX1134" fmla="*/ 8535141 w 8877359"/>
              <a:gd name="connsiteY1134" fmla="*/ 3958089 h 4893730"/>
              <a:gd name="connsiteX1135" fmla="*/ 8520693 w 8877359"/>
              <a:gd name="connsiteY1135" fmla="*/ 3992972 h 4893730"/>
              <a:gd name="connsiteX1136" fmla="*/ 8570024 w 8877359"/>
              <a:gd name="connsiteY1136" fmla="*/ 4042304 h 4893730"/>
              <a:gd name="connsiteX1137" fmla="*/ 8573482 w 8877359"/>
              <a:gd name="connsiteY1137" fmla="*/ 4041956 h 4893730"/>
              <a:gd name="connsiteX1138" fmla="*/ 8570707 w 8877359"/>
              <a:gd name="connsiteY1138" fmla="*/ 4050894 h 4893730"/>
              <a:gd name="connsiteX1139" fmla="*/ 8569705 w 8877359"/>
              <a:gd name="connsiteY1139" fmla="*/ 4060836 h 4893730"/>
              <a:gd name="connsiteX1140" fmla="*/ 8619037 w 8877359"/>
              <a:gd name="connsiteY1140" fmla="*/ 4110168 h 4893730"/>
              <a:gd name="connsiteX1141" fmla="*/ 8646618 w 8877359"/>
              <a:gd name="connsiteY1141" fmla="*/ 4101743 h 4893730"/>
              <a:gd name="connsiteX1142" fmla="*/ 8649812 w 8877359"/>
              <a:gd name="connsiteY1142" fmla="*/ 4099108 h 4893730"/>
              <a:gd name="connsiteX1143" fmla="*/ 8651793 w 8877359"/>
              <a:gd name="connsiteY1143" fmla="*/ 4105487 h 4893730"/>
              <a:gd name="connsiteX1144" fmla="*/ 8697248 w 8877359"/>
              <a:gd name="connsiteY1144" fmla="*/ 4135617 h 4893730"/>
              <a:gd name="connsiteX1145" fmla="*/ 193984 w 8877359"/>
              <a:gd name="connsiteY1145" fmla="*/ 4366159 h 4893730"/>
              <a:gd name="connsiteX1146" fmla="*/ 233060 w 8877359"/>
              <a:gd name="connsiteY1146" fmla="*/ 4327083 h 4893730"/>
              <a:gd name="connsiteX1147" fmla="*/ 193984 w 8877359"/>
              <a:gd name="connsiteY1147" fmla="*/ 4288007 h 4893730"/>
              <a:gd name="connsiteX1148" fmla="*/ 154908 w 8877359"/>
              <a:gd name="connsiteY1148" fmla="*/ 4327083 h 4893730"/>
              <a:gd name="connsiteX1149" fmla="*/ 193984 w 8877359"/>
              <a:gd name="connsiteY1149" fmla="*/ 4366159 h 4893730"/>
              <a:gd name="connsiteX1150" fmla="*/ 8701715 w 8877359"/>
              <a:gd name="connsiteY1150" fmla="*/ 4366159 h 4893730"/>
              <a:gd name="connsiteX1151" fmla="*/ 8740791 w 8877359"/>
              <a:gd name="connsiteY1151" fmla="*/ 4327083 h 4893730"/>
              <a:gd name="connsiteX1152" fmla="*/ 8701715 w 8877359"/>
              <a:gd name="connsiteY1152" fmla="*/ 4288007 h 4893730"/>
              <a:gd name="connsiteX1153" fmla="*/ 8662639 w 8877359"/>
              <a:gd name="connsiteY1153" fmla="*/ 4327083 h 4893730"/>
              <a:gd name="connsiteX1154" fmla="*/ 8701715 w 8877359"/>
              <a:gd name="connsiteY1154" fmla="*/ 4366159 h 4893730"/>
              <a:gd name="connsiteX1155" fmla="*/ 8339566 w 8877359"/>
              <a:gd name="connsiteY1155" fmla="*/ 4759756 h 4893730"/>
              <a:gd name="connsiteX1156" fmla="*/ 8378642 w 8877359"/>
              <a:gd name="connsiteY1156" fmla="*/ 4720680 h 4893730"/>
              <a:gd name="connsiteX1157" fmla="*/ 8339566 w 8877359"/>
              <a:gd name="connsiteY1157" fmla="*/ 4681604 h 4893730"/>
              <a:gd name="connsiteX1158" fmla="*/ 8300490 w 8877359"/>
              <a:gd name="connsiteY1158" fmla="*/ 4720680 h 4893730"/>
              <a:gd name="connsiteX1159" fmla="*/ 8339566 w 8877359"/>
              <a:gd name="connsiteY1159" fmla="*/ 4759756 h 4893730"/>
              <a:gd name="connsiteX1160" fmla="*/ 7630314 w 8877359"/>
              <a:gd name="connsiteY1160" fmla="*/ 4759756 h 4893730"/>
              <a:gd name="connsiteX1161" fmla="*/ 7669390 w 8877359"/>
              <a:gd name="connsiteY1161" fmla="*/ 4720680 h 4893730"/>
              <a:gd name="connsiteX1162" fmla="*/ 7630314 w 8877359"/>
              <a:gd name="connsiteY1162" fmla="*/ 4681604 h 4893730"/>
              <a:gd name="connsiteX1163" fmla="*/ 7591238 w 8877359"/>
              <a:gd name="connsiteY1163" fmla="*/ 4720680 h 4893730"/>
              <a:gd name="connsiteX1164" fmla="*/ 7630314 w 8877359"/>
              <a:gd name="connsiteY1164" fmla="*/ 4759756 h 4893730"/>
              <a:gd name="connsiteX1165" fmla="*/ 6921062 w 8877359"/>
              <a:gd name="connsiteY1165" fmla="*/ 4759756 h 4893730"/>
              <a:gd name="connsiteX1166" fmla="*/ 6960138 w 8877359"/>
              <a:gd name="connsiteY1166" fmla="*/ 4720680 h 4893730"/>
              <a:gd name="connsiteX1167" fmla="*/ 6921062 w 8877359"/>
              <a:gd name="connsiteY1167" fmla="*/ 4681604 h 4893730"/>
              <a:gd name="connsiteX1168" fmla="*/ 6881986 w 8877359"/>
              <a:gd name="connsiteY1168" fmla="*/ 4720680 h 4893730"/>
              <a:gd name="connsiteX1169" fmla="*/ 6921062 w 8877359"/>
              <a:gd name="connsiteY1169" fmla="*/ 4759756 h 4893730"/>
              <a:gd name="connsiteX1170" fmla="*/ 6211810 w 8877359"/>
              <a:gd name="connsiteY1170" fmla="*/ 4759756 h 4893730"/>
              <a:gd name="connsiteX1171" fmla="*/ 6250886 w 8877359"/>
              <a:gd name="connsiteY1171" fmla="*/ 4720680 h 4893730"/>
              <a:gd name="connsiteX1172" fmla="*/ 6211810 w 8877359"/>
              <a:gd name="connsiteY1172" fmla="*/ 4681604 h 4893730"/>
              <a:gd name="connsiteX1173" fmla="*/ 6172734 w 8877359"/>
              <a:gd name="connsiteY1173" fmla="*/ 4720680 h 4893730"/>
              <a:gd name="connsiteX1174" fmla="*/ 6211810 w 8877359"/>
              <a:gd name="connsiteY1174" fmla="*/ 4759756 h 4893730"/>
              <a:gd name="connsiteX1175" fmla="*/ 5502558 w 8877359"/>
              <a:gd name="connsiteY1175" fmla="*/ 4759756 h 4893730"/>
              <a:gd name="connsiteX1176" fmla="*/ 5541634 w 8877359"/>
              <a:gd name="connsiteY1176" fmla="*/ 4720680 h 4893730"/>
              <a:gd name="connsiteX1177" fmla="*/ 5502558 w 8877359"/>
              <a:gd name="connsiteY1177" fmla="*/ 4681604 h 4893730"/>
              <a:gd name="connsiteX1178" fmla="*/ 5463482 w 8877359"/>
              <a:gd name="connsiteY1178" fmla="*/ 4720680 h 4893730"/>
              <a:gd name="connsiteX1179" fmla="*/ 5502558 w 8877359"/>
              <a:gd name="connsiteY1179" fmla="*/ 4759756 h 4893730"/>
              <a:gd name="connsiteX1180" fmla="*/ 4793306 w 8877359"/>
              <a:gd name="connsiteY1180" fmla="*/ 4759756 h 4893730"/>
              <a:gd name="connsiteX1181" fmla="*/ 4832382 w 8877359"/>
              <a:gd name="connsiteY1181" fmla="*/ 4720680 h 4893730"/>
              <a:gd name="connsiteX1182" fmla="*/ 4793306 w 8877359"/>
              <a:gd name="connsiteY1182" fmla="*/ 4681604 h 4893730"/>
              <a:gd name="connsiteX1183" fmla="*/ 4754230 w 8877359"/>
              <a:gd name="connsiteY1183" fmla="*/ 4720680 h 4893730"/>
              <a:gd name="connsiteX1184" fmla="*/ 4793306 w 8877359"/>
              <a:gd name="connsiteY1184" fmla="*/ 4759756 h 4893730"/>
              <a:gd name="connsiteX1185" fmla="*/ 4084054 w 8877359"/>
              <a:gd name="connsiteY1185" fmla="*/ 4759756 h 4893730"/>
              <a:gd name="connsiteX1186" fmla="*/ 4123130 w 8877359"/>
              <a:gd name="connsiteY1186" fmla="*/ 4720680 h 4893730"/>
              <a:gd name="connsiteX1187" fmla="*/ 4084054 w 8877359"/>
              <a:gd name="connsiteY1187" fmla="*/ 4681604 h 4893730"/>
              <a:gd name="connsiteX1188" fmla="*/ 4044986 w 8877359"/>
              <a:gd name="connsiteY1188" fmla="*/ 4720680 h 4893730"/>
              <a:gd name="connsiteX1189" fmla="*/ 4084054 w 8877359"/>
              <a:gd name="connsiteY1189" fmla="*/ 4759756 h 4893730"/>
              <a:gd name="connsiteX1190" fmla="*/ 3374809 w 8877359"/>
              <a:gd name="connsiteY1190" fmla="*/ 4759756 h 4893730"/>
              <a:gd name="connsiteX1191" fmla="*/ 3413885 w 8877359"/>
              <a:gd name="connsiteY1191" fmla="*/ 4720680 h 4893730"/>
              <a:gd name="connsiteX1192" fmla="*/ 3374809 w 8877359"/>
              <a:gd name="connsiteY1192" fmla="*/ 4681604 h 4893730"/>
              <a:gd name="connsiteX1193" fmla="*/ 3335733 w 8877359"/>
              <a:gd name="connsiteY1193" fmla="*/ 4720680 h 4893730"/>
              <a:gd name="connsiteX1194" fmla="*/ 3374809 w 8877359"/>
              <a:gd name="connsiteY1194" fmla="*/ 4759756 h 4893730"/>
              <a:gd name="connsiteX1195" fmla="*/ 2665558 w 8877359"/>
              <a:gd name="connsiteY1195" fmla="*/ 4759756 h 4893730"/>
              <a:gd name="connsiteX1196" fmla="*/ 2704634 w 8877359"/>
              <a:gd name="connsiteY1196" fmla="*/ 4720680 h 4893730"/>
              <a:gd name="connsiteX1197" fmla="*/ 2665558 w 8877359"/>
              <a:gd name="connsiteY1197" fmla="*/ 4681604 h 4893730"/>
              <a:gd name="connsiteX1198" fmla="*/ 2626481 w 8877359"/>
              <a:gd name="connsiteY1198" fmla="*/ 4720680 h 4893730"/>
              <a:gd name="connsiteX1199" fmla="*/ 2665558 w 8877359"/>
              <a:gd name="connsiteY1199" fmla="*/ 4759756 h 4893730"/>
              <a:gd name="connsiteX1200" fmla="*/ 1956307 w 8877359"/>
              <a:gd name="connsiteY1200" fmla="*/ 4759756 h 4893730"/>
              <a:gd name="connsiteX1201" fmla="*/ 1995382 w 8877359"/>
              <a:gd name="connsiteY1201" fmla="*/ 4720680 h 4893730"/>
              <a:gd name="connsiteX1202" fmla="*/ 1956307 w 8877359"/>
              <a:gd name="connsiteY1202" fmla="*/ 4681604 h 4893730"/>
              <a:gd name="connsiteX1203" fmla="*/ 1917231 w 8877359"/>
              <a:gd name="connsiteY1203" fmla="*/ 4720680 h 4893730"/>
              <a:gd name="connsiteX1204" fmla="*/ 1956307 w 8877359"/>
              <a:gd name="connsiteY1204" fmla="*/ 4759756 h 4893730"/>
              <a:gd name="connsiteX1205" fmla="*/ 1247054 w 8877359"/>
              <a:gd name="connsiteY1205" fmla="*/ 4759756 h 4893730"/>
              <a:gd name="connsiteX1206" fmla="*/ 1286131 w 8877359"/>
              <a:gd name="connsiteY1206" fmla="*/ 4720680 h 4893730"/>
              <a:gd name="connsiteX1207" fmla="*/ 1247054 w 8877359"/>
              <a:gd name="connsiteY1207" fmla="*/ 4681604 h 4893730"/>
              <a:gd name="connsiteX1208" fmla="*/ 1207978 w 8877359"/>
              <a:gd name="connsiteY1208" fmla="*/ 4720680 h 4893730"/>
              <a:gd name="connsiteX1209" fmla="*/ 1247054 w 8877359"/>
              <a:gd name="connsiteY1209" fmla="*/ 4759756 h 4893730"/>
              <a:gd name="connsiteX1210" fmla="*/ 537801 w 8877359"/>
              <a:gd name="connsiteY1210" fmla="*/ 4759756 h 4893730"/>
              <a:gd name="connsiteX1211" fmla="*/ 576878 w 8877359"/>
              <a:gd name="connsiteY1211" fmla="*/ 4720680 h 4893730"/>
              <a:gd name="connsiteX1212" fmla="*/ 537801 w 8877359"/>
              <a:gd name="connsiteY1212" fmla="*/ 4681604 h 4893730"/>
              <a:gd name="connsiteX1213" fmla="*/ 498725 w 8877359"/>
              <a:gd name="connsiteY1213" fmla="*/ 4720680 h 4893730"/>
              <a:gd name="connsiteX1214" fmla="*/ 537801 w 8877359"/>
              <a:gd name="connsiteY1214" fmla="*/ 4759756 h 4893730"/>
              <a:gd name="connsiteX1215" fmla="*/ 8653655 w 8877359"/>
              <a:gd name="connsiteY1215" fmla="*/ 4893730 h 4893730"/>
              <a:gd name="connsiteX1216" fmla="*/ 8688538 w 8877359"/>
              <a:gd name="connsiteY1216" fmla="*/ 4879281 h 4893730"/>
              <a:gd name="connsiteX1217" fmla="*/ 8694185 w 8877359"/>
              <a:gd name="connsiteY1217" fmla="*/ 4872437 h 4893730"/>
              <a:gd name="connsiteX1218" fmla="*/ 8699832 w 8877359"/>
              <a:gd name="connsiteY1218" fmla="*/ 4879281 h 4893730"/>
              <a:gd name="connsiteX1219" fmla="*/ 8734715 w 8877359"/>
              <a:gd name="connsiteY1219" fmla="*/ 4893730 h 4893730"/>
              <a:gd name="connsiteX1220" fmla="*/ 8784046 w 8877359"/>
              <a:gd name="connsiteY1220" fmla="*/ 4844398 h 4893730"/>
              <a:gd name="connsiteX1221" fmla="*/ 8783698 w 8877359"/>
              <a:gd name="connsiteY1221" fmla="*/ 4840941 h 4893730"/>
              <a:gd name="connsiteX1222" fmla="*/ 8792636 w 8877359"/>
              <a:gd name="connsiteY1222" fmla="*/ 4843715 h 4893730"/>
              <a:gd name="connsiteX1223" fmla="*/ 8802578 w 8877359"/>
              <a:gd name="connsiteY1223" fmla="*/ 4844717 h 4893730"/>
              <a:gd name="connsiteX1224" fmla="*/ 8851910 w 8877359"/>
              <a:gd name="connsiteY1224" fmla="*/ 4795386 h 4893730"/>
              <a:gd name="connsiteX1225" fmla="*/ 8843485 w 8877359"/>
              <a:gd name="connsiteY1225" fmla="*/ 4767804 h 4893730"/>
              <a:gd name="connsiteX1226" fmla="*/ 8840217 w 8877359"/>
              <a:gd name="connsiteY1226" fmla="*/ 4763844 h 4893730"/>
              <a:gd name="connsiteX1227" fmla="*/ 8847229 w 8877359"/>
              <a:gd name="connsiteY1227" fmla="*/ 4761667 h 4893730"/>
              <a:gd name="connsiteX1228" fmla="*/ 8877359 w 8877359"/>
              <a:gd name="connsiteY1228" fmla="*/ 4716212 h 4893730"/>
              <a:gd name="connsiteX1229" fmla="*/ 8847229 w 8877359"/>
              <a:gd name="connsiteY1229" fmla="*/ 4670757 h 4893730"/>
              <a:gd name="connsiteX1230" fmla="*/ 8840850 w 8877359"/>
              <a:gd name="connsiteY1230" fmla="*/ 4668777 h 4893730"/>
              <a:gd name="connsiteX1231" fmla="*/ 8843485 w 8877359"/>
              <a:gd name="connsiteY1231" fmla="*/ 4665583 h 4893730"/>
              <a:gd name="connsiteX1232" fmla="*/ 8851910 w 8877359"/>
              <a:gd name="connsiteY1232" fmla="*/ 4638001 h 4893730"/>
              <a:gd name="connsiteX1233" fmla="*/ 8802578 w 8877359"/>
              <a:gd name="connsiteY1233" fmla="*/ 4588669 h 4893730"/>
              <a:gd name="connsiteX1234" fmla="*/ 8787908 w 8877359"/>
              <a:gd name="connsiteY1234" fmla="*/ 4590887 h 4893730"/>
              <a:gd name="connsiteX1235" fmla="*/ 8783649 w 8877359"/>
              <a:gd name="connsiteY1235" fmla="*/ 4592935 h 4893730"/>
              <a:gd name="connsiteX1236" fmla="*/ 8784047 w 8877359"/>
              <a:gd name="connsiteY1236" fmla="*/ 4588989 h 4893730"/>
              <a:gd name="connsiteX1237" fmla="*/ 8734715 w 8877359"/>
              <a:gd name="connsiteY1237" fmla="*/ 4539657 h 4893730"/>
              <a:gd name="connsiteX1238" fmla="*/ 8699832 w 8877359"/>
              <a:gd name="connsiteY1238" fmla="*/ 4554106 h 4893730"/>
              <a:gd name="connsiteX1239" fmla="*/ 8694185 w 8877359"/>
              <a:gd name="connsiteY1239" fmla="*/ 4560950 h 4893730"/>
              <a:gd name="connsiteX1240" fmla="*/ 8688538 w 8877359"/>
              <a:gd name="connsiteY1240" fmla="*/ 4554106 h 4893730"/>
              <a:gd name="connsiteX1241" fmla="*/ 8653655 w 8877359"/>
              <a:gd name="connsiteY1241" fmla="*/ 4539657 h 4893730"/>
              <a:gd name="connsiteX1242" fmla="*/ 8604324 w 8877359"/>
              <a:gd name="connsiteY1242" fmla="*/ 4588989 h 4893730"/>
              <a:gd name="connsiteX1243" fmla="*/ 8604672 w 8877359"/>
              <a:gd name="connsiteY1243" fmla="*/ 4592446 h 4893730"/>
              <a:gd name="connsiteX1244" fmla="*/ 8595734 w 8877359"/>
              <a:gd name="connsiteY1244" fmla="*/ 4589671 h 4893730"/>
              <a:gd name="connsiteX1245" fmla="*/ 8585792 w 8877359"/>
              <a:gd name="connsiteY1245" fmla="*/ 4588669 h 4893730"/>
              <a:gd name="connsiteX1246" fmla="*/ 8536460 w 8877359"/>
              <a:gd name="connsiteY1246" fmla="*/ 4638001 h 4893730"/>
              <a:gd name="connsiteX1247" fmla="*/ 8544885 w 8877359"/>
              <a:gd name="connsiteY1247" fmla="*/ 4665583 h 4893730"/>
              <a:gd name="connsiteX1248" fmla="*/ 8547520 w 8877359"/>
              <a:gd name="connsiteY1248" fmla="*/ 4668777 h 4893730"/>
              <a:gd name="connsiteX1249" fmla="*/ 8541141 w 8877359"/>
              <a:gd name="connsiteY1249" fmla="*/ 4670757 h 4893730"/>
              <a:gd name="connsiteX1250" fmla="*/ 8511011 w 8877359"/>
              <a:gd name="connsiteY1250" fmla="*/ 4716212 h 4893730"/>
              <a:gd name="connsiteX1251" fmla="*/ 8541141 w 8877359"/>
              <a:gd name="connsiteY1251" fmla="*/ 4761667 h 4893730"/>
              <a:gd name="connsiteX1252" fmla="*/ 8548153 w 8877359"/>
              <a:gd name="connsiteY1252" fmla="*/ 4763844 h 4893730"/>
              <a:gd name="connsiteX1253" fmla="*/ 8544885 w 8877359"/>
              <a:gd name="connsiteY1253" fmla="*/ 4767804 h 4893730"/>
              <a:gd name="connsiteX1254" fmla="*/ 8536460 w 8877359"/>
              <a:gd name="connsiteY1254" fmla="*/ 4795386 h 4893730"/>
              <a:gd name="connsiteX1255" fmla="*/ 8585792 w 8877359"/>
              <a:gd name="connsiteY1255" fmla="*/ 4844717 h 4893730"/>
              <a:gd name="connsiteX1256" fmla="*/ 8595734 w 8877359"/>
              <a:gd name="connsiteY1256" fmla="*/ 4843715 h 4893730"/>
              <a:gd name="connsiteX1257" fmla="*/ 8604672 w 8877359"/>
              <a:gd name="connsiteY1257" fmla="*/ 4840941 h 4893730"/>
              <a:gd name="connsiteX1258" fmla="*/ 8604323 w 8877359"/>
              <a:gd name="connsiteY1258" fmla="*/ 4844398 h 4893730"/>
              <a:gd name="connsiteX1259" fmla="*/ 8653655 w 8877359"/>
              <a:gd name="connsiteY1259" fmla="*/ 4893730 h 4893730"/>
              <a:gd name="connsiteX1260" fmla="*/ 7944411 w 8877359"/>
              <a:gd name="connsiteY1260" fmla="*/ 4893730 h 4893730"/>
              <a:gd name="connsiteX1261" fmla="*/ 7979293 w 8877359"/>
              <a:gd name="connsiteY1261" fmla="*/ 4879281 h 4893730"/>
              <a:gd name="connsiteX1262" fmla="*/ 7984940 w 8877359"/>
              <a:gd name="connsiteY1262" fmla="*/ 4872437 h 4893730"/>
              <a:gd name="connsiteX1263" fmla="*/ 7990587 w 8877359"/>
              <a:gd name="connsiteY1263" fmla="*/ 4879281 h 4893730"/>
              <a:gd name="connsiteX1264" fmla="*/ 8025470 w 8877359"/>
              <a:gd name="connsiteY1264" fmla="*/ 4893730 h 4893730"/>
              <a:gd name="connsiteX1265" fmla="*/ 8074802 w 8877359"/>
              <a:gd name="connsiteY1265" fmla="*/ 4844398 h 4893730"/>
              <a:gd name="connsiteX1266" fmla="*/ 8074453 w 8877359"/>
              <a:gd name="connsiteY1266" fmla="*/ 4840941 h 4893730"/>
              <a:gd name="connsiteX1267" fmla="*/ 8083391 w 8877359"/>
              <a:gd name="connsiteY1267" fmla="*/ 4843715 h 4893730"/>
              <a:gd name="connsiteX1268" fmla="*/ 8093333 w 8877359"/>
              <a:gd name="connsiteY1268" fmla="*/ 4844717 h 4893730"/>
              <a:gd name="connsiteX1269" fmla="*/ 8142665 w 8877359"/>
              <a:gd name="connsiteY1269" fmla="*/ 4795386 h 4893730"/>
              <a:gd name="connsiteX1270" fmla="*/ 8134240 w 8877359"/>
              <a:gd name="connsiteY1270" fmla="*/ 4767804 h 4893730"/>
              <a:gd name="connsiteX1271" fmla="*/ 8130973 w 8877359"/>
              <a:gd name="connsiteY1271" fmla="*/ 4763844 h 4893730"/>
              <a:gd name="connsiteX1272" fmla="*/ 8137985 w 8877359"/>
              <a:gd name="connsiteY1272" fmla="*/ 4761667 h 4893730"/>
              <a:gd name="connsiteX1273" fmla="*/ 8168114 w 8877359"/>
              <a:gd name="connsiteY1273" fmla="*/ 4716212 h 4893730"/>
              <a:gd name="connsiteX1274" fmla="*/ 8137985 w 8877359"/>
              <a:gd name="connsiteY1274" fmla="*/ 4670757 h 4893730"/>
              <a:gd name="connsiteX1275" fmla="*/ 8131605 w 8877359"/>
              <a:gd name="connsiteY1275" fmla="*/ 4668777 h 4893730"/>
              <a:gd name="connsiteX1276" fmla="*/ 8134240 w 8877359"/>
              <a:gd name="connsiteY1276" fmla="*/ 4665583 h 4893730"/>
              <a:gd name="connsiteX1277" fmla="*/ 8142665 w 8877359"/>
              <a:gd name="connsiteY1277" fmla="*/ 4638001 h 4893730"/>
              <a:gd name="connsiteX1278" fmla="*/ 8093333 w 8877359"/>
              <a:gd name="connsiteY1278" fmla="*/ 4588669 h 4893730"/>
              <a:gd name="connsiteX1279" fmla="*/ 8078664 w 8877359"/>
              <a:gd name="connsiteY1279" fmla="*/ 4590887 h 4893730"/>
              <a:gd name="connsiteX1280" fmla="*/ 8074404 w 8877359"/>
              <a:gd name="connsiteY1280" fmla="*/ 4592935 h 4893730"/>
              <a:gd name="connsiteX1281" fmla="*/ 8074802 w 8877359"/>
              <a:gd name="connsiteY1281" fmla="*/ 4588989 h 4893730"/>
              <a:gd name="connsiteX1282" fmla="*/ 8025470 w 8877359"/>
              <a:gd name="connsiteY1282" fmla="*/ 4539657 h 4893730"/>
              <a:gd name="connsiteX1283" fmla="*/ 7990587 w 8877359"/>
              <a:gd name="connsiteY1283" fmla="*/ 4554106 h 4893730"/>
              <a:gd name="connsiteX1284" fmla="*/ 7984940 w 8877359"/>
              <a:gd name="connsiteY1284" fmla="*/ 4560950 h 4893730"/>
              <a:gd name="connsiteX1285" fmla="*/ 7979294 w 8877359"/>
              <a:gd name="connsiteY1285" fmla="*/ 4554106 h 4893730"/>
              <a:gd name="connsiteX1286" fmla="*/ 7944411 w 8877359"/>
              <a:gd name="connsiteY1286" fmla="*/ 4539657 h 4893730"/>
              <a:gd name="connsiteX1287" fmla="*/ 7895079 w 8877359"/>
              <a:gd name="connsiteY1287" fmla="*/ 4588989 h 4893730"/>
              <a:gd name="connsiteX1288" fmla="*/ 7895427 w 8877359"/>
              <a:gd name="connsiteY1288" fmla="*/ 4592446 h 4893730"/>
              <a:gd name="connsiteX1289" fmla="*/ 7886489 w 8877359"/>
              <a:gd name="connsiteY1289" fmla="*/ 4589671 h 4893730"/>
              <a:gd name="connsiteX1290" fmla="*/ 7876547 w 8877359"/>
              <a:gd name="connsiteY1290" fmla="*/ 4588669 h 4893730"/>
              <a:gd name="connsiteX1291" fmla="*/ 7827215 w 8877359"/>
              <a:gd name="connsiteY1291" fmla="*/ 4638001 h 4893730"/>
              <a:gd name="connsiteX1292" fmla="*/ 7835640 w 8877359"/>
              <a:gd name="connsiteY1292" fmla="*/ 4665583 h 4893730"/>
              <a:gd name="connsiteX1293" fmla="*/ 7838276 w 8877359"/>
              <a:gd name="connsiteY1293" fmla="*/ 4668777 h 4893730"/>
              <a:gd name="connsiteX1294" fmla="*/ 7831896 w 8877359"/>
              <a:gd name="connsiteY1294" fmla="*/ 4670757 h 4893730"/>
              <a:gd name="connsiteX1295" fmla="*/ 7801766 w 8877359"/>
              <a:gd name="connsiteY1295" fmla="*/ 4716212 h 4893730"/>
              <a:gd name="connsiteX1296" fmla="*/ 7831896 w 8877359"/>
              <a:gd name="connsiteY1296" fmla="*/ 4761667 h 4893730"/>
              <a:gd name="connsiteX1297" fmla="*/ 7838908 w 8877359"/>
              <a:gd name="connsiteY1297" fmla="*/ 4763844 h 4893730"/>
              <a:gd name="connsiteX1298" fmla="*/ 7835640 w 8877359"/>
              <a:gd name="connsiteY1298" fmla="*/ 4767804 h 4893730"/>
              <a:gd name="connsiteX1299" fmla="*/ 7827215 w 8877359"/>
              <a:gd name="connsiteY1299" fmla="*/ 4795386 h 4893730"/>
              <a:gd name="connsiteX1300" fmla="*/ 7876547 w 8877359"/>
              <a:gd name="connsiteY1300" fmla="*/ 4844717 h 4893730"/>
              <a:gd name="connsiteX1301" fmla="*/ 7886489 w 8877359"/>
              <a:gd name="connsiteY1301" fmla="*/ 4843715 h 4893730"/>
              <a:gd name="connsiteX1302" fmla="*/ 7895427 w 8877359"/>
              <a:gd name="connsiteY1302" fmla="*/ 4840941 h 4893730"/>
              <a:gd name="connsiteX1303" fmla="*/ 7895079 w 8877359"/>
              <a:gd name="connsiteY1303" fmla="*/ 4844398 h 4893730"/>
              <a:gd name="connsiteX1304" fmla="*/ 7944411 w 8877359"/>
              <a:gd name="connsiteY1304" fmla="*/ 4893730 h 4893730"/>
              <a:gd name="connsiteX1305" fmla="*/ 7235159 w 8877359"/>
              <a:gd name="connsiteY1305" fmla="*/ 4893730 h 4893730"/>
              <a:gd name="connsiteX1306" fmla="*/ 7270041 w 8877359"/>
              <a:gd name="connsiteY1306" fmla="*/ 4879281 h 4893730"/>
              <a:gd name="connsiteX1307" fmla="*/ 7275688 w 8877359"/>
              <a:gd name="connsiteY1307" fmla="*/ 4872437 h 4893730"/>
              <a:gd name="connsiteX1308" fmla="*/ 7281335 w 8877359"/>
              <a:gd name="connsiteY1308" fmla="*/ 4879281 h 4893730"/>
              <a:gd name="connsiteX1309" fmla="*/ 7316218 w 8877359"/>
              <a:gd name="connsiteY1309" fmla="*/ 4893730 h 4893730"/>
              <a:gd name="connsiteX1310" fmla="*/ 7365550 w 8877359"/>
              <a:gd name="connsiteY1310" fmla="*/ 4844398 h 4893730"/>
              <a:gd name="connsiteX1311" fmla="*/ 7365201 w 8877359"/>
              <a:gd name="connsiteY1311" fmla="*/ 4840941 h 4893730"/>
              <a:gd name="connsiteX1312" fmla="*/ 7374139 w 8877359"/>
              <a:gd name="connsiteY1312" fmla="*/ 4843715 h 4893730"/>
              <a:gd name="connsiteX1313" fmla="*/ 7384081 w 8877359"/>
              <a:gd name="connsiteY1313" fmla="*/ 4844717 h 4893730"/>
              <a:gd name="connsiteX1314" fmla="*/ 7433413 w 8877359"/>
              <a:gd name="connsiteY1314" fmla="*/ 4795386 h 4893730"/>
              <a:gd name="connsiteX1315" fmla="*/ 7424988 w 8877359"/>
              <a:gd name="connsiteY1315" fmla="*/ 4767804 h 4893730"/>
              <a:gd name="connsiteX1316" fmla="*/ 7421721 w 8877359"/>
              <a:gd name="connsiteY1316" fmla="*/ 4763844 h 4893730"/>
              <a:gd name="connsiteX1317" fmla="*/ 7428733 w 8877359"/>
              <a:gd name="connsiteY1317" fmla="*/ 4761667 h 4893730"/>
              <a:gd name="connsiteX1318" fmla="*/ 7458862 w 8877359"/>
              <a:gd name="connsiteY1318" fmla="*/ 4716212 h 4893730"/>
              <a:gd name="connsiteX1319" fmla="*/ 7428733 w 8877359"/>
              <a:gd name="connsiteY1319" fmla="*/ 4670757 h 4893730"/>
              <a:gd name="connsiteX1320" fmla="*/ 7422353 w 8877359"/>
              <a:gd name="connsiteY1320" fmla="*/ 4668777 h 4893730"/>
              <a:gd name="connsiteX1321" fmla="*/ 7424988 w 8877359"/>
              <a:gd name="connsiteY1321" fmla="*/ 4665583 h 4893730"/>
              <a:gd name="connsiteX1322" fmla="*/ 7433413 w 8877359"/>
              <a:gd name="connsiteY1322" fmla="*/ 4638001 h 4893730"/>
              <a:gd name="connsiteX1323" fmla="*/ 7384081 w 8877359"/>
              <a:gd name="connsiteY1323" fmla="*/ 4588669 h 4893730"/>
              <a:gd name="connsiteX1324" fmla="*/ 7369412 w 8877359"/>
              <a:gd name="connsiteY1324" fmla="*/ 4590887 h 4893730"/>
              <a:gd name="connsiteX1325" fmla="*/ 7365152 w 8877359"/>
              <a:gd name="connsiteY1325" fmla="*/ 4592935 h 4893730"/>
              <a:gd name="connsiteX1326" fmla="*/ 7365550 w 8877359"/>
              <a:gd name="connsiteY1326" fmla="*/ 4588989 h 4893730"/>
              <a:gd name="connsiteX1327" fmla="*/ 7316218 w 8877359"/>
              <a:gd name="connsiteY1327" fmla="*/ 4539657 h 4893730"/>
              <a:gd name="connsiteX1328" fmla="*/ 7281335 w 8877359"/>
              <a:gd name="connsiteY1328" fmla="*/ 4554106 h 4893730"/>
              <a:gd name="connsiteX1329" fmla="*/ 7275688 w 8877359"/>
              <a:gd name="connsiteY1329" fmla="*/ 4560950 h 4893730"/>
              <a:gd name="connsiteX1330" fmla="*/ 7270042 w 8877359"/>
              <a:gd name="connsiteY1330" fmla="*/ 4554106 h 4893730"/>
              <a:gd name="connsiteX1331" fmla="*/ 7235159 w 8877359"/>
              <a:gd name="connsiteY1331" fmla="*/ 4539657 h 4893730"/>
              <a:gd name="connsiteX1332" fmla="*/ 7185827 w 8877359"/>
              <a:gd name="connsiteY1332" fmla="*/ 4588989 h 4893730"/>
              <a:gd name="connsiteX1333" fmla="*/ 7186175 w 8877359"/>
              <a:gd name="connsiteY1333" fmla="*/ 4592446 h 4893730"/>
              <a:gd name="connsiteX1334" fmla="*/ 7177237 w 8877359"/>
              <a:gd name="connsiteY1334" fmla="*/ 4589671 h 4893730"/>
              <a:gd name="connsiteX1335" fmla="*/ 7167295 w 8877359"/>
              <a:gd name="connsiteY1335" fmla="*/ 4588669 h 4893730"/>
              <a:gd name="connsiteX1336" fmla="*/ 7117963 w 8877359"/>
              <a:gd name="connsiteY1336" fmla="*/ 4638001 h 4893730"/>
              <a:gd name="connsiteX1337" fmla="*/ 7126388 w 8877359"/>
              <a:gd name="connsiteY1337" fmla="*/ 4665583 h 4893730"/>
              <a:gd name="connsiteX1338" fmla="*/ 7129024 w 8877359"/>
              <a:gd name="connsiteY1338" fmla="*/ 4668777 h 4893730"/>
              <a:gd name="connsiteX1339" fmla="*/ 7122644 w 8877359"/>
              <a:gd name="connsiteY1339" fmla="*/ 4670757 h 4893730"/>
              <a:gd name="connsiteX1340" fmla="*/ 7092514 w 8877359"/>
              <a:gd name="connsiteY1340" fmla="*/ 4716212 h 4893730"/>
              <a:gd name="connsiteX1341" fmla="*/ 7122644 w 8877359"/>
              <a:gd name="connsiteY1341" fmla="*/ 4761667 h 4893730"/>
              <a:gd name="connsiteX1342" fmla="*/ 7129656 w 8877359"/>
              <a:gd name="connsiteY1342" fmla="*/ 4763844 h 4893730"/>
              <a:gd name="connsiteX1343" fmla="*/ 7126388 w 8877359"/>
              <a:gd name="connsiteY1343" fmla="*/ 4767804 h 4893730"/>
              <a:gd name="connsiteX1344" fmla="*/ 7117963 w 8877359"/>
              <a:gd name="connsiteY1344" fmla="*/ 4795386 h 4893730"/>
              <a:gd name="connsiteX1345" fmla="*/ 7167295 w 8877359"/>
              <a:gd name="connsiteY1345" fmla="*/ 4844717 h 4893730"/>
              <a:gd name="connsiteX1346" fmla="*/ 7177237 w 8877359"/>
              <a:gd name="connsiteY1346" fmla="*/ 4843715 h 4893730"/>
              <a:gd name="connsiteX1347" fmla="*/ 7186175 w 8877359"/>
              <a:gd name="connsiteY1347" fmla="*/ 4840941 h 4893730"/>
              <a:gd name="connsiteX1348" fmla="*/ 7185827 w 8877359"/>
              <a:gd name="connsiteY1348" fmla="*/ 4844398 h 4893730"/>
              <a:gd name="connsiteX1349" fmla="*/ 7235159 w 8877359"/>
              <a:gd name="connsiteY1349" fmla="*/ 4893730 h 4893730"/>
              <a:gd name="connsiteX1350" fmla="*/ 6525907 w 8877359"/>
              <a:gd name="connsiteY1350" fmla="*/ 4893730 h 4893730"/>
              <a:gd name="connsiteX1351" fmla="*/ 6560789 w 8877359"/>
              <a:gd name="connsiteY1351" fmla="*/ 4879281 h 4893730"/>
              <a:gd name="connsiteX1352" fmla="*/ 6566436 w 8877359"/>
              <a:gd name="connsiteY1352" fmla="*/ 4872437 h 4893730"/>
              <a:gd name="connsiteX1353" fmla="*/ 6572083 w 8877359"/>
              <a:gd name="connsiteY1353" fmla="*/ 4879281 h 4893730"/>
              <a:gd name="connsiteX1354" fmla="*/ 6606966 w 8877359"/>
              <a:gd name="connsiteY1354" fmla="*/ 4893730 h 4893730"/>
              <a:gd name="connsiteX1355" fmla="*/ 6656298 w 8877359"/>
              <a:gd name="connsiteY1355" fmla="*/ 4844398 h 4893730"/>
              <a:gd name="connsiteX1356" fmla="*/ 6655949 w 8877359"/>
              <a:gd name="connsiteY1356" fmla="*/ 4840941 h 4893730"/>
              <a:gd name="connsiteX1357" fmla="*/ 6664887 w 8877359"/>
              <a:gd name="connsiteY1357" fmla="*/ 4843715 h 4893730"/>
              <a:gd name="connsiteX1358" fmla="*/ 6674829 w 8877359"/>
              <a:gd name="connsiteY1358" fmla="*/ 4844717 h 4893730"/>
              <a:gd name="connsiteX1359" fmla="*/ 6724161 w 8877359"/>
              <a:gd name="connsiteY1359" fmla="*/ 4795386 h 4893730"/>
              <a:gd name="connsiteX1360" fmla="*/ 6715736 w 8877359"/>
              <a:gd name="connsiteY1360" fmla="*/ 4767804 h 4893730"/>
              <a:gd name="connsiteX1361" fmla="*/ 6712469 w 8877359"/>
              <a:gd name="connsiteY1361" fmla="*/ 4763844 h 4893730"/>
              <a:gd name="connsiteX1362" fmla="*/ 6719481 w 8877359"/>
              <a:gd name="connsiteY1362" fmla="*/ 4761667 h 4893730"/>
              <a:gd name="connsiteX1363" fmla="*/ 6749610 w 8877359"/>
              <a:gd name="connsiteY1363" fmla="*/ 4716212 h 4893730"/>
              <a:gd name="connsiteX1364" fmla="*/ 6719481 w 8877359"/>
              <a:gd name="connsiteY1364" fmla="*/ 4670757 h 4893730"/>
              <a:gd name="connsiteX1365" fmla="*/ 6713101 w 8877359"/>
              <a:gd name="connsiteY1365" fmla="*/ 4668777 h 4893730"/>
              <a:gd name="connsiteX1366" fmla="*/ 6715736 w 8877359"/>
              <a:gd name="connsiteY1366" fmla="*/ 4665583 h 4893730"/>
              <a:gd name="connsiteX1367" fmla="*/ 6724161 w 8877359"/>
              <a:gd name="connsiteY1367" fmla="*/ 4638001 h 4893730"/>
              <a:gd name="connsiteX1368" fmla="*/ 6674829 w 8877359"/>
              <a:gd name="connsiteY1368" fmla="*/ 4588669 h 4893730"/>
              <a:gd name="connsiteX1369" fmla="*/ 6660160 w 8877359"/>
              <a:gd name="connsiteY1369" fmla="*/ 4590887 h 4893730"/>
              <a:gd name="connsiteX1370" fmla="*/ 6655900 w 8877359"/>
              <a:gd name="connsiteY1370" fmla="*/ 4592935 h 4893730"/>
              <a:gd name="connsiteX1371" fmla="*/ 6656298 w 8877359"/>
              <a:gd name="connsiteY1371" fmla="*/ 4588989 h 4893730"/>
              <a:gd name="connsiteX1372" fmla="*/ 6606966 w 8877359"/>
              <a:gd name="connsiteY1372" fmla="*/ 4539657 h 4893730"/>
              <a:gd name="connsiteX1373" fmla="*/ 6572083 w 8877359"/>
              <a:gd name="connsiteY1373" fmla="*/ 4554106 h 4893730"/>
              <a:gd name="connsiteX1374" fmla="*/ 6566436 w 8877359"/>
              <a:gd name="connsiteY1374" fmla="*/ 4560950 h 4893730"/>
              <a:gd name="connsiteX1375" fmla="*/ 6560790 w 8877359"/>
              <a:gd name="connsiteY1375" fmla="*/ 4554106 h 4893730"/>
              <a:gd name="connsiteX1376" fmla="*/ 6525907 w 8877359"/>
              <a:gd name="connsiteY1376" fmla="*/ 4539657 h 4893730"/>
              <a:gd name="connsiteX1377" fmla="*/ 6476575 w 8877359"/>
              <a:gd name="connsiteY1377" fmla="*/ 4588989 h 4893730"/>
              <a:gd name="connsiteX1378" fmla="*/ 6476923 w 8877359"/>
              <a:gd name="connsiteY1378" fmla="*/ 4592446 h 4893730"/>
              <a:gd name="connsiteX1379" fmla="*/ 6467985 w 8877359"/>
              <a:gd name="connsiteY1379" fmla="*/ 4589671 h 4893730"/>
              <a:gd name="connsiteX1380" fmla="*/ 6458043 w 8877359"/>
              <a:gd name="connsiteY1380" fmla="*/ 4588669 h 4893730"/>
              <a:gd name="connsiteX1381" fmla="*/ 6408711 w 8877359"/>
              <a:gd name="connsiteY1381" fmla="*/ 4638001 h 4893730"/>
              <a:gd name="connsiteX1382" fmla="*/ 6417136 w 8877359"/>
              <a:gd name="connsiteY1382" fmla="*/ 4665583 h 4893730"/>
              <a:gd name="connsiteX1383" fmla="*/ 6419772 w 8877359"/>
              <a:gd name="connsiteY1383" fmla="*/ 4668777 h 4893730"/>
              <a:gd name="connsiteX1384" fmla="*/ 6413392 w 8877359"/>
              <a:gd name="connsiteY1384" fmla="*/ 4670757 h 4893730"/>
              <a:gd name="connsiteX1385" fmla="*/ 6383262 w 8877359"/>
              <a:gd name="connsiteY1385" fmla="*/ 4716212 h 4893730"/>
              <a:gd name="connsiteX1386" fmla="*/ 6413392 w 8877359"/>
              <a:gd name="connsiteY1386" fmla="*/ 4761667 h 4893730"/>
              <a:gd name="connsiteX1387" fmla="*/ 6420404 w 8877359"/>
              <a:gd name="connsiteY1387" fmla="*/ 4763844 h 4893730"/>
              <a:gd name="connsiteX1388" fmla="*/ 6417136 w 8877359"/>
              <a:gd name="connsiteY1388" fmla="*/ 4767804 h 4893730"/>
              <a:gd name="connsiteX1389" fmla="*/ 6408711 w 8877359"/>
              <a:gd name="connsiteY1389" fmla="*/ 4795386 h 4893730"/>
              <a:gd name="connsiteX1390" fmla="*/ 6458043 w 8877359"/>
              <a:gd name="connsiteY1390" fmla="*/ 4844717 h 4893730"/>
              <a:gd name="connsiteX1391" fmla="*/ 6467985 w 8877359"/>
              <a:gd name="connsiteY1391" fmla="*/ 4843715 h 4893730"/>
              <a:gd name="connsiteX1392" fmla="*/ 6476923 w 8877359"/>
              <a:gd name="connsiteY1392" fmla="*/ 4840941 h 4893730"/>
              <a:gd name="connsiteX1393" fmla="*/ 6476575 w 8877359"/>
              <a:gd name="connsiteY1393" fmla="*/ 4844398 h 4893730"/>
              <a:gd name="connsiteX1394" fmla="*/ 6525907 w 8877359"/>
              <a:gd name="connsiteY1394" fmla="*/ 4893730 h 4893730"/>
              <a:gd name="connsiteX1395" fmla="*/ 5816655 w 8877359"/>
              <a:gd name="connsiteY1395" fmla="*/ 4893730 h 4893730"/>
              <a:gd name="connsiteX1396" fmla="*/ 5851537 w 8877359"/>
              <a:gd name="connsiteY1396" fmla="*/ 4879281 h 4893730"/>
              <a:gd name="connsiteX1397" fmla="*/ 5857184 w 8877359"/>
              <a:gd name="connsiteY1397" fmla="*/ 4872437 h 4893730"/>
              <a:gd name="connsiteX1398" fmla="*/ 5862831 w 8877359"/>
              <a:gd name="connsiteY1398" fmla="*/ 4879281 h 4893730"/>
              <a:gd name="connsiteX1399" fmla="*/ 5897714 w 8877359"/>
              <a:gd name="connsiteY1399" fmla="*/ 4893730 h 4893730"/>
              <a:gd name="connsiteX1400" fmla="*/ 5947046 w 8877359"/>
              <a:gd name="connsiteY1400" fmla="*/ 4844398 h 4893730"/>
              <a:gd name="connsiteX1401" fmla="*/ 5946697 w 8877359"/>
              <a:gd name="connsiteY1401" fmla="*/ 4840941 h 4893730"/>
              <a:gd name="connsiteX1402" fmla="*/ 5955635 w 8877359"/>
              <a:gd name="connsiteY1402" fmla="*/ 4843715 h 4893730"/>
              <a:gd name="connsiteX1403" fmla="*/ 5965577 w 8877359"/>
              <a:gd name="connsiteY1403" fmla="*/ 4844717 h 4893730"/>
              <a:gd name="connsiteX1404" fmla="*/ 6014909 w 8877359"/>
              <a:gd name="connsiteY1404" fmla="*/ 4795386 h 4893730"/>
              <a:gd name="connsiteX1405" fmla="*/ 6006484 w 8877359"/>
              <a:gd name="connsiteY1405" fmla="*/ 4767804 h 4893730"/>
              <a:gd name="connsiteX1406" fmla="*/ 6003217 w 8877359"/>
              <a:gd name="connsiteY1406" fmla="*/ 4763844 h 4893730"/>
              <a:gd name="connsiteX1407" fmla="*/ 6010229 w 8877359"/>
              <a:gd name="connsiteY1407" fmla="*/ 4761667 h 4893730"/>
              <a:gd name="connsiteX1408" fmla="*/ 6040358 w 8877359"/>
              <a:gd name="connsiteY1408" fmla="*/ 4716212 h 4893730"/>
              <a:gd name="connsiteX1409" fmla="*/ 6010229 w 8877359"/>
              <a:gd name="connsiteY1409" fmla="*/ 4670757 h 4893730"/>
              <a:gd name="connsiteX1410" fmla="*/ 6003849 w 8877359"/>
              <a:gd name="connsiteY1410" fmla="*/ 4668777 h 4893730"/>
              <a:gd name="connsiteX1411" fmla="*/ 6006484 w 8877359"/>
              <a:gd name="connsiteY1411" fmla="*/ 4665583 h 4893730"/>
              <a:gd name="connsiteX1412" fmla="*/ 6014909 w 8877359"/>
              <a:gd name="connsiteY1412" fmla="*/ 4638001 h 4893730"/>
              <a:gd name="connsiteX1413" fmla="*/ 5965577 w 8877359"/>
              <a:gd name="connsiteY1413" fmla="*/ 4588669 h 4893730"/>
              <a:gd name="connsiteX1414" fmla="*/ 5950908 w 8877359"/>
              <a:gd name="connsiteY1414" fmla="*/ 4590887 h 4893730"/>
              <a:gd name="connsiteX1415" fmla="*/ 5946648 w 8877359"/>
              <a:gd name="connsiteY1415" fmla="*/ 4592935 h 4893730"/>
              <a:gd name="connsiteX1416" fmla="*/ 5947046 w 8877359"/>
              <a:gd name="connsiteY1416" fmla="*/ 4588989 h 4893730"/>
              <a:gd name="connsiteX1417" fmla="*/ 5897714 w 8877359"/>
              <a:gd name="connsiteY1417" fmla="*/ 4539657 h 4893730"/>
              <a:gd name="connsiteX1418" fmla="*/ 5862831 w 8877359"/>
              <a:gd name="connsiteY1418" fmla="*/ 4554106 h 4893730"/>
              <a:gd name="connsiteX1419" fmla="*/ 5857184 w 8877359"/>
              <a:gd name="connsiteY1419" fmla="*/ 4560950 h 4893730"/>
              <a:gd name="connsiteX1420" fmla="*/ 5851538 w 8877359"/>
              <a:gd name="connsiteY1420" fmla="*/ 4554106 h 4893730"/>
              <a:gd name="connsiteX1421" fmla="*/ 5816655 w 8877359"/>
              <a:gd name="connsiteY1421" fmla="*/ 4539657 h 4893730"/>
              <a:gd name="connsiteX1422" fmla="*/ 5767323 w 8877359"/>
              <a:gd name="connsiteY1422" fmla="*/ 4588989 h 4893730"/>
              <a:gd name="connsiteX1423" fmla="*/ 5767671 w 8877359"/>
              <a:gd name="connsiteY1423" fmla="*/ 4592446 h 4893730"/>
              <a:gd name="connsiteX1424" fmla="*/ 5758733 w 8877359"/>
              <a:gd name="connsiteY1424" fmla="*/ 4589671 h 4893730"/>
              <a:gd name="connsiteX1425" fmla="*/ 5748791 w 8877359"/>
              <a:gd name="connsiteY1425" fmla="*/ 4588669 h 4893730"/>
              <a:gd name="connsiteX1426" fmla="*/ 5699459 w 8877359"/>
              <a:gd name="connsiteY1426" fmla="*/ 4638001 h 4893730"/>
              <a:gd name="connsiteX1427" fmla="*/ 5707884 w 8877359"/>
              <a:gd name="connsiteY1427" fmla="*/ 4665583 h 4893730"/>
              <a:gd name="connsiteX1428" fmla="*/ 5710520 w 8877359"/>
              <a:gd name="connsiteY1428" fmla="*/ 4668777 h 4893730"/>
              <a:gd name="connsiteX1429" fmla="*/ 5704140 w 8877359"/>
              <a:gd name="connsiteY1429" fmla="*/ 4670757 h 4893730"/>
              <a:gd name="connsiteX1430" fmla="*/ 5674010 w 8877359"/>
              <a:gd name="connsiteY1430" fmla="*/ 4716212 h 4893730"/>
              <a:gd name="connsiteX1431" fmla="*/ 5704140 w 8877359"/>
              <a:gd name="connsiteY1431" fmla="*/ 4761667 h 4893730"/>
              <a:gd name="connsiteX1432" fmla="*/ 5711152 w 8877359"/>
              <a:gd name="connsiteY1432" fmla="*/ 4763844 h 4893730"/>
              <a:gd name="connsiteX1433" fmla="*/ 5707884 w 8877359"/>
              <a:gd name="connsiteY1433" fmla="*/ 4767804 h 4893730"/>
              <a:gd name="connsiteX1434" fmla="*/ 5699459 w 8877359"/>
              <a:gd name="connsiteY1434" fmla="*/ 4795386 h 4893730"/>
              <a:gd name="connsiteX1435" fmla="*/ 5748791 w 8877359"/>
              <a:gd name="connsiteY1435" fmla="*/ 4844717 h 4893730"/>
              <a:gd name="connsiteX1436" fmla="*/ 5758733 w 8877359"/>
              <a:gd name="connsiteY1436" fmla="*/ 4843715 h 4893730"/>
              <a:gd name="connsiteX1437" fmla="*/ 5767671 w 8877359"/>
              <a:gd name="connsiteY1437" fmla="*/ 4840941 h 4893730"/>
              <a:gd name="connsiteX1438" fmla="*/ 5767323 w 8877359"/>
              <a:gd name="connsiteY1438" fmla="*/ 4844398 h 4893730"/>
              <a:gd name="connsiteX1439" fmla="*/ 5816655 w 8877359"/>
              <a:gd name="connsiteY1439" fmla="*/ 4893730 h 4893730"/>
              <a:gd name="connsiteX1440" fmla="*/ 5107403 w 8877359"/>
              <a:gd name="connsiteY1440" fmla="*/ 4893730 h 4893730"/>
              <a:gd name="connsiteX1441" fmla="*/ 5142285 w 8877359"/>
              <a:gd name="connsiteY1441" fmla="*/ 4879281 h 4893730"/>
              <a:gd name="connsiteX1442" fmla="*/ 5147932 w 8877359"/>
              <a:gd name="connsiteY1442" fmla="*/ 4872437 h 4893730"/>
              <a:gd name="connsiteX1443" fmla="*/ 5153579 w 8877359"/>
              <a:gd name="connsiteY1443" fmla="*/ 4879281 h 4893730"/>
              <a:gd name="connsiteX1444" fmla="*/ 5188462 w 8877359"/>
              <a:gd name="connsiteY1444" fmla="*/ 4893730 h 4893730"/>
              <a:gd name="connsiteX1445" fmla="*/ 5237794 w 8877359"/>
              <a:gd name="connsiteY1445" fmla="*/ 4844398 h 4893730"/>
              <a:gd name="connsiteX1446" fmla="*/ 5237445 w 8877359"/>
              <a:gd name="connsiteY1446" fmla="*/ 4840941 h 4893730"/>
              <a:gd name="connsiteX1447" fmla="*/ 5246383 w 8877359"/>
              <a:gd name="connsiteY1447" fmla="*/ 4843715 h 4893730"/>
              <a:gd name="connsiteX1448" fmla="*/ 5256325 w 8877359"/>
              <a:gd name="connsiteY1448" fmla="*/ 4844717 h 4893730"/>
              <a:gd name="connsiteX1449" fmla="*/ 5305657 w 8877359"/>
              <a:gd name="connsiteY1449" fmla="*/ 4795386 h 4893730"/>
              <a:gd name="connsiteX1450" fmla="*/ 5297232 w 8877359"/>
              <a:gd name="connsiteY1450" fmla="*/ 4767804 h 4893730"/>
              <a:gd name="connsiteX1451" fmla="*/ 5293965 w 8877359"/>
              <a:gd name="connsiteY1451" fmla="*/ 4763844 h 4893730"/>
              <a:gd name="connsiteX1452" fmla="*/ 5300977 w 8877359"/>
              <a:gd name="connsiteY1452" fmla="*/ 4761667 h 4893730"/>
              <a:gd name="connsiteX1453" fmla="*/ 5331106 w 8877359"/>
              <a:gd name="connsiteY1453" fmla="*/ 4716212 h 4893730"/>
              <a:gd name="connsiteX1454" fmla="*/ 5300977 w 8877359"/>
              <a:gd name="connsiteY1454" fmla="*/ 4670757 h 4893730"/>
              <a:gd name="connsiteX1455" fmla="*/ 5294597 w 8877359"/>
              <a:gd name="connsiteY1455" fmla="*/ 4668777 h 4893730"/>
              <a:gd name="connsiteX1456" fmla="*/ 5297232 w 8877359"/>
              <a:gd name="connsiteY1456" fmla="*/ 4665583 h 4893730"/>
              <a:gd name="connsiteX1457" fmla="*/ 5305657 w 8877359"/>
              <a:gd name="connsiteY1457" fmla="*/ 4638001 h 4893730"/>
              <a:gd name="connsiteX1458" fmla="*/ 5256325 w 8877359"/>
              <a:gd name="connsiteY1458" fmla="*/ 4588669 h 4893730"/>
              <a:gd name="connsiteX1459" fmla="*/ 5241656 w 8877359"/>
              <a:gd name="connsiteY1459" fmla="*/ 4590887 h 4893730"/>
              <a:gd name="connsiteX1460" fmla="*/ 5237396 w 8877359"/>
              <a:gd name="connsiteY1460" fmla="*/ 4592935 h 4893730"/>
              <a:gd name="connsiteX1461" fmla="*/ 5237794 w 8877359"/>
              <a:gd name="connsiteY1461" fmla="*/ 4588989 h 4893730"/>
              <a:gd name="connsiteX1462" fmla="*/ 5188462 w 8877359"/>
              <a:gd name="connsiteY1462" fmla="*/ 4539657 h 4893730"/>
              <a:gd name="connsiteX1463" fmla="*/ 5153579 w 8877359"/>
              <a:gd name="connsiteY1463" fmla="*/ 4554106 h 4893730"/>
              <a:gd name="connsiteX1464" fmla="*/ 5147932 w 8877359"/>
              <a:gd name="connsiteY1464" fmla="*/ 4560950 h 4893730"/>
              <a:gd name="connsiteX1465" fmla="*/ 5142286 w 8877359"/>
              <a:gd name="connsiteY1465" fmla="*/ 4554106 h 4893730"/>
              <a:gd name="connsiteX1466" fmla="*/ 5107403 w 8877359"/>
              <a:gd name="connsiteY1466" fmla="*/ 4539657 h 4893730"/>
              <a:gd name="connsiteX1467" fmla="*/ 5058071 w 8877359"/>
              <a:gd name="connsiteY1467" fmla="*/ 4588989 h 4893730"/>
              <a:gd name="connsiteX1468" fmla="*/ 5058419 w 8877359"/>
              <a:gd name="connsiteY1468" fmla="*/ 4592446 h 4893730"/>
              <a:gd name="connsiteX1469" fmla="*/ 5049481 w 8877359"/>
              <a:gd name="connsiteY1469" fmla="*/ 4589671 h 4893730"/>
              <a:gd name="connsiteX1470" fmla="*/ 5039539 w 8877359"/>
              <a:gd name="connsiteY1470" fmla="*/ 4588669 h 4893730"/>
              <a:gd name="connsiteX1471" fmla="*/ 4990207 w 8877359"/>
              <a:gd name="connsiteY1471" fmla="*/ 4638001 h 4893730"/>
              <a:gd name="connsiteX1472" fmla="*/ 4998632 w 8877359"/>
              <a:gd name="connsiteY1472" fmla="*/ 4665583 h 4893730"/>
              <a:gd name="connsiteX1473" fmla="*/ 5001268 w 8877359"/>
              <a:gd name="connsiteY1473" fmla="*/ 4668777 h 4893730"/>
              <a:gd name="connsiteX1474" fmla="*/ 4994888 w 8877359"/>
              <a:gd name="connsiteY1474" fmla="*/ 4670757 h 4893730"/>
              <a:gd name="connsiteX1475" fmla="*/ 4964758 w 8877359"/>
              <a:gd name="connsiteY1475" fmla="*/ 4716212 h 4893730"/>
              <a:gd name="connsiteX1476" fmla="*/ 4994888 w 8877359"/>
              <a:gd name="connsiteY1476" fmla="*/ 4761667 h 4893730"/>
              <a:gd name="connsiteX1477" fmla="*/ 5001900 w 8877359"/>
              <a:gd name="connsiteY1477" fmla="*/ 4763844 h 4893730"/>
              <a:gd name="connsiteX1478" fmla="*/ 4998632 w 8877359"/>
              <a:gd name="connsiteY1478" fmla="*/ 4767804 h 4893730"/>
              <a:gd name="connsiteX1479" fmla="*/ 4990207 w 8877359"/>
              <a:gd name="connsiteY1479" fmla="*/ 4795386 h 4893730"/>
              <a:gd name="connsiteX1480" fmla="*/ 5039539 w 8877359"/>
              <a:gd name="connsiteY1480" fmla="*/ 4844717 h 4893730"/>
              <a:gd name="connsiteX1481" fmla="*/ 5049481 w 8877359"/>
              <a:gd name="connsiteY1481" fmla="*/ 4843715 h 4893730"/>
              <a:gd name="connsiteX1482" fmla="*/ 5058419 w 8877359"/>
              <a:gd name="connsiteY1482" fmla="*/ 4840941 h 4893730"/>
              <a:gd name="connsiteX1483" fmla="*/ 5058071 w 8877359"/>
              <a:gd name="connsiteY1483" fmla="*/ 4844398 h 4893730"/>
              <a:gd name="connsiteX1484" fmla="*/ 5107403 w 8877359"/>
              <a:gd name="connsiteY1484" fmla="*/ 4893730 h 4893730"/>
              <a:gd name="connsiteX1485" fmla="*/ 4398151 w 8877359"/>
              <a:gd name="connsiteY1485" fmla="*/ 4893730 h 4893730"/>
              <a:gd name="connsiteX1486" fmla="*/ 4433033 w 8877359"/>
              <a:gd name="connsiteY1486" fmla="*/ 4879281 h 4893730"/>
              <a:gd name="connsiteX1487" fmla="*/ 4438680 w 8877359"/>
              <a:gd name="connsiteY1487" fmla="*/ 4872437 h 4893730"/>
              <a:gd name="connsiteX1488" fmla="*/ 4444327 w 8877359"/>
              <a:gd name="connsiteY1488" fmla="*/ 4879281 h 4893730"/>
              <a:gd name="connsiteX1489" fmla="*/ 4479210 w 8877359"/>
              <a:gd name="connsiteY1489" fmla="*/ 4893730 h 4893730"/>
              <a:gd name="connsiteX1490" fmla="*/ 4528542 w 8877359"/>
              <a:gd name="connsiteY1490" fmla="*/ 4844398 h 4893730"/>
              <a:gd name="connsiteX1491" fmla="*/ 4528193 w 8877359"/>
              <a:gd name="connsiteY1491" fmla="*/ 4840941 h 4893730"/>
              <a:gd name="connsiteX1492" fmla="*/ 4537131 w 8877359"/>
              <a:gd name="connsiteY1492" fmla="*/ 4843715 h 4893730"/>
              <a:gd name="connsiteX1493" fmla="*/ 4547073 w 8877359"/>
              <a:gd name="connsiteY1493" fmla="*/ 4844717 h 4893730"/>
              <a:gd name="connsiteX1494" fmla="*/ 4596405 w 8877359"/>
              <a:gd name="connsiteY1494" fmla="*/ 4795386 h 4893730"/>
              <a:gd name="connsiteX1495" fmla="*/ 4587980 w 8877359"/>
              <a:gd name="connsiteY1495" fmla="*/ 4767804 h 4893730"/>
              <a:gd name="connsiteX1496" fmla="*/ 4584713 w 8877359"/>
              <a:gd name="connsiteY1496" fmla="*/ 4763844 h 4893730"/>
              <a:gd name="connsiteX1497" fmla="*/ 4591725 w 8877359"/>
              <a:gd name="connsiteY1497" fmla="*/ 4761667 h 4893730"/>
              <a:gd name="connsiteX1498" fmla="*/ 4621854 w 8877359"/>
              <a:gd name="connsiteY1498" fmla="*/ 4716212 h 4893730"/>
              <a:gd name="connsiteX1499" fmla="*/ 4591725 w 8877359"/>
              <a:gd name="connsiteY1499" fmla="*/ 4670757 h 4893730"/>
              <a:gd name="connsiteX1500" fmla="*/ 4585345 w 8877359"/>
              <a:gd name="connsiteY1500" fmla="*/ 4668777 h 4893730"/>
              <a:gd name="connsiteX1501" fmla="*/ 4587980 w 8877359"/>
              <a:gd name="connsiteY1501" fmla="*/ 4665583 h 4893730"/>
              <a:gd name="connsiteX1502" fmla="*/ 4596405 w 8877359"/>
              <a:gd name="connsiteY1502" fmla="*/ 4638001 h 4893730"/>
              <a:gd name="connsiteX1503" fmla="*/ 4547073 w 8877359"/>
              <a:gd name="connsiteY1503" fmla="*/ 4588669 h 4893730"/>
              <a:gd name="connsiteX1504" fmla="*/ 4532404 w 8877359"/>
              <a:gd name="connsiteY1504" fmla="*/ 4590887 h 4893730"/>
              <a:gd name="connsiteX1505" fmla="*/ 4528144 w 8877359"/>
              <a:gd name="connsiteY1505" fmla="*/ 4592935 h 4893730"/>
              <a:gd name="connsiteX1506" fmla="*/ 4528542 w 8877359"/>
              <a:gd name="connsiteY1506" fmla="*/ 4588989 h 4893730"/>
              <a:gd name="connsiteX1507" fmla="*/ 4479210 w 8877359"/>
              <a:gd name="connsiteY1507" fmla="*/ 4539657 h 4893730"/>
              <a:gd name="connsiteX1508" fmla="*/ 4444327 w 8877359"/>
              <a:gd name="connsiteY1508" fmla="*/ 4554106 h 4893730"/>
              <a:gd name="connsiteX1509" fmla="*/ 4438680 w 8877359"/>
              <a:gd name="connsiteY1509" fmla="*/ 4560950 h 4893730"/>
              <a:gd name="connsiteX1510" fmla="*/ 4433034 w 8877359"/>
              <a:gd name="connsiteY1510" fmla="*/ 4554106 h 4893730"/>
              <a:gd name="connsiteX1511" fmla="*/ 4398151 w 8877359"/>
              <a:gd name="connsiteY1511" fmla="*/ 4539657 h 4893730"/>
              <a:gd name="connsiteX1512" fmla="*/ 4348819 w 8877359"/>
              <a:gd name="connsiteY1512" fmla="*/ 4588989 h 4893730"/>
              <a:gd name="connsiteX1513" fmla="*/ 4349167 w 8877359"/>
              <a:gd name="connsiteY1513" fmla="*/ 4592446 h 4893730"/>
              <a:gd name="connsiteX1514" fmla="*/ 4340229 w 8877359"/>
              <a:gd name="connsiteY1514" fmla="*/ 4589671 h 4893730"/>
              <a:gd name="connsiteX1515" fmla="*/ 4330287 w 8877359"/>
              <a:gd name="connsiteY1515" fmla="*/ 4588669 h 4893730"/>
              <a:gd name="connsiteX1516" fmla="*/ 4280955 w 8877359"/>
              <a:gd name="connsiteY1516" fmla="*/ 4638001 h 4893730"/>
              <a:gd name="connsiteX1517" fmla="*/ 4289380 w 8877359"/>
              <a:gd name="connsiteY1517" fmla="*/ 4665583 h 4893730"/>
              <a:gd name="connsiteX1518" fmla="*/ 4292016 w 8877359"/>
              <a:gd name="connsiteY1518" fmla="*/ 4668777 h 4893730"/>
              <a:gd name="connsiteX1519" fmla="*/ 4285636 w 8877359"/>
              <a:gd name="connsiteY1519" fmla="*/ 4670757 h 4893730"/>
              <a:gd name="connsiteX1520" fmla="*/ 4255506 w 8877359"/>
              <a:gd name="connsiteY1520" fmla="*/ 4716212 h 4893730"/>
              <a:gd name="connsiteX1521" fmla="*/ 4285636 w 8877359"/>
              <a:gd name="connsiteY1521" fmla="*/ 4761667 h 4893730"/>
              <a:gd name="connsiteX1522" fmla="*/ 4292648 w 8877359"/>
              <a:gd name="connsiteY1522" fmla="*/ 4763844 h 4893730"/>
              <a:gd name="connsiteX1523" fmla="*/ 4289380 w 8877359"/>
              <a:gd name="connsiteY1523" fmla="*/ 4767804 h 4893730"/>
              <a:gd name="connsiteX1524" fmla="*/ 4280955 w 8877359"/>
              <a:gd name="connsiteY1524" fmla="*/ 4795386 h 4893730"/>
              <a:gd name="connsiteX1525" fmla="*/ 4330287 w 8877359"/>
              <a:gd name="connsiteY1525" fmla="*/ 4844717 h 4893730"/>
              <a:gd name="connsiteX1526" fmla="*/ 4340229 w 8877359"/>
              <a:gd name="connsiteY1526" fmla="*/ 4843715 h 4893730"/>
              <a:gd name="connsiteX1527" fmla="*/ 4349167 w 8877359"/>
              <a:gd name="connsiteY1527" fmla="*/ 4840941 h 4893730"/>
              <a:gd name="connsiteX1528" fmla="*/ 4348819 w 8877359"/>
              <a:gd name="connsiteY1528" fmla="*/ 4844398 h 4893730"/>
              <a:gd name="connsiteX1529" fmla="*/ 4398151 w 8877359"/>
              <a:gd name="connsiteY1529" fmla="*/ 4893730 h 4893730"/>
              <a:gd name="connsiteX1530" fmla="*/ 3688906 w 8877359"/>
              <a:gd name="connsiteY1530" fmla="*/ 4893730 h 4893730"/>
              <a:gd name="connsiteX1531" fmla="*/ 3723789 w 8877359"/>
              <a:gd name="connsiteY1531" fmla="*/ 4879281 h 4893730"/>
              <a:gd name="connsiteX1532" fmla="*/ 3729435 w 8877359"/>
              <a:gd name="connsiteY1532" fmla="*/ 4872437 h 4893730"/>
              <a:gd name="connsiteX1533" fmla="*/ 3735082 w 8877359"/>
              <a:gd name="connsiteY1533" fmla="*/ 4879281 h 4893730"/>
              <a:gd name="connsiteX1534" fmla="*/ 3769966 w 8877359"/>
              <a:gd name="connsiteY1534" fmla="*/ 4893730 h 4893730"/>
              <a:gd name="connsiteX1535" fmla="*/ 3819297 w 8877359"/>
              <a:gd name="connsiteY1535" fmla="*/ 4844398 h 4893730"/>
              <a:gd name="connsiteX1536" fmla="*/ 3818949 w 8877359"/>
              <a:gd name="connsiteY1536" fmla="*/ 4840941 h 4893730"/>
              <a:gd name="connsiteX1537" fmla="*/ 3827887 w 8877359"/>
              <a:gd name="connsiteY1537" fmla="*/ 4843715 h 4893730"/>
              <a:gd name="connsiteX1538" fmla="*/ 3837829 w 8877359"/>
              <a:gd name="connsiteY1538" fmla="*/ 4844717 h 4893730"/>
              <a:gd name="connsiteX1539" fmla="*/ 3887161 w 8877359"/>
              <a:gd name="connsiteY1539" fmla="*/ 4795386 h 4893730"/>
              <a:gd name="connsiteX1540" fmla="*/ 3878736 w 8877359"/>
              <a:gd name="connsiteY1540" fmla="*/ 4767804 h 4893730"/>
              <a:gd name="connsiteX1541" fmla="*/ 3875469 w 8877359"/>
              <a:gd name="connsiteY1541" fmla="*/ 4763844 h 4893730"/>
              <a:gd name="connsiteX1542" fmla="*/ 3882480 w 8877359"/>
              <a:gd name="connsiteY1542" fmla="*/ 4761667 h 4893730"/>
              <a:gd name="connsiteX1543" fmla="*/ 3912610 w 8877359"/>
              <a:gd name="connsiteY1543" fmla="*/ 4716212 h 4893730"/>
              <a:gd name="connsiteX1544" fmla="*/ 3882480 w 8877359"/>
              <a:gd name="connsiteY1544" fmla="*/ 4670757 h 4893730"/>
              <a:gd name="connsiteX1545" fmla="*/ 3876100 w 8877359"/>
              <a:gd name="connsiteY1545" fmla="*/ 4668777 h 4893730"/>
              <a:gd name="connsiteX1546" fmla="*/ 3878736 w 8877359"/>
              <a:gd name="connsiteY1546" fmla="*/ 4665583 h 4893730"/>
              <a:gd name="connsiteX1547" fmla="*/ 3887161 w 8877359"/>
              <a:gd name="connsiteY1547" fmla="*/ 4638001 h 4893730"/>
              <a:gd name="connsiteX1548" fmla="*/ 3837829 w 8877359"/>
              <a:gd name="connsiteY1548" fmla="*/ 4588669 h 4893730"/>
              <a:gd name="connsiteX1549" fmla="*/ 3823160 w 8877359"/>
              <a:gd name="connsiteY1549" fmla="*/ 4590887 h 4893730"/>
              <a:gd name="connsiteX1550" fmla="*/ 3818900 w 8877359"/>
              <a:gd name="connsiteY1550" fmla="*/ 4592935 h 4893730"/>
              <a:gd name="connsiteX1551" fmla="*/ 3819297 w 8877359"/>
              <a:gd name="connsiteY1551" fmla="*/ 4588989 h 4893730"/>
              <a:gd name="connsiteX1552" fmla="*/ 3769966 w 8877359"/>
              <a:gd name="connsiteY1552" fmla="*/ 4539657 h 4893730"/>
              <a:gd name="connsiteX1553" fmla="*/ 3735082 w 8877359"/>
              <a:gd name="connsiteY1553" fmla="*/ 4554106 h 4893730"/>
              <a:gd name="connsiteX1554" fmla="*/ 3729437 w 8877359"/>
              <a:gd name="connsiteY1554" fmla="*/ 4560950 h 4893730"/>
              <a:gd name="connsiteX1555" fmla="*/ 3723789 w 8877359"/>
              <a:gd name="connsiteY1555" fmla="*/ 4554106 h 4893730"/>
              <a:gd name="connsiteX1556" fmla="*/ 3688906 w 8877359"/>
              <a:gd name="connsiteY1556" fmla="*/ 4539657 h 4893730"/>
              <a:gd name="connsiteX1557" fmla="*/ 3639575 w 8877359"/>
              <a:gd name="connsiteY1557" fmla="*/ 4588989 h 4893730"/>
              <a:gd name="connsiteX1558" fmla="*/ 3639922 w 8877359"/>
              <a:gd name="connsiteY1558" fmla="*/ 4592446 h 4893730"/>
              <a:gd name="connsiteX1559" fmla="*/ 3630985 w 8877359"/>
              <a:gd name="connsiteY1559" fmla="*/ 4589671 h 4893730"/>
              <a:gd name="connsiteX1560" fmla="*/ 3621044 w 8877359"/>
              <a:gd name="connsiteY1560" fmla="*/ 4588669 h 4893730"/>
              <a:gd name="connsiteX1561" fmla="*/ 3571711 w 8877359"/>
              <a:gd name="connsiteY1561" fmla="*/ 4638001 h 4893730"/>
              <a:gd name="connsiteX1562" fmla="*/ 3580137 w 8877359"/>
              <a:gd name="connsiteY1562" fmla="*/ 4665583 h 4893730"/>
              <a:gd name="connsiteX1563" fmla="*/ 3582772 w 8877359"/>
              <a:gd name="connsiteY1563" fmla="*/ 4668777 h 4893730"/>
              <a:gd name="connsiteX1564" fmla="*/ 3576392 w 8877359"/>
              <a:gd name="connsiteY1564" fmla="*/ 4670757 h 4893730"/>
              <a:gd name="connsiteX1565" fmla="*/ 3546263 w 8877359"/>
              <a:gd name="connsiteY1565" fmla="*/ 4716212 h 4893730"/>
              <a:gd name="connsiteX1566" fmla="*/ 3576392 w 8877359"/>
              <a:gd name="connsiteY1566" fmla="*/ 4761667 h 4893730"/>
              <a:gd name="connsiteX1567" fmla="*/ 3583404 w 8877359"/>
              <a:gd name="connsiteY1567" fmla="*/ 4763844 h 4893730"/>
              <a:gd name="connsiteX1568" fmla="*/ 3580137 w 8877359"/>
              <a:gd name="connsiteY1568" fmla="*/ 4767804 h 4893730"/>
              <a:gd name="connsiteX1569" fmla="*/ 3571711 w 8877359"/>
              <a:gd name="connsiteY1569" fmla="*/ 4795386 h 4893730"/>
              <a:gd name="connsiteX1570" fmla="*/ 3621044 w 8877359"/>
              <a:gd name="connsiteY1570" fmla="*/ 4844717 h 4893730"/>
              <a:gd name="connsiteX1571" fmla="*/ 3630986 w 8877359"/>
              <a:gd name="connsiteY1571" fmla="*/ 4843715 h 4893730"/>
              <a:gd name="connsiteX1572" fmla="*/ 3639922 w 8877359"/>
              <a:gd name="connsiteY1572" fmla="*/ 4840941 h 4893730"/>
              <a:gd name="connsiteX1573" fmla="*/ 3639575 w 8877359"/>
              <a:gd name="connsiteY1573" fmla="*/ 4844398 h 4893730"/>
              <a:gd name="connsiteX1574" fmla="*/ 3688906 w 8877359"/>
              <a:gd name="connsiteY1574" fmla="*/ 4893730 h 4893730"/>
              <a:gd name="connsiteX1575" fmla="*/ 2979655 w 8877359"/>
              <a:gd name="connsiteY1575" fmla="*/ 4893730 h 4893730"/>
              <a:gd name="connsiteX1576" fmla="*/ 3014537 w 8877359"/>
              <a:gd name="connsiteY1576" fmla="*/ 4879281 h 4893730"/>
              <a:gd name="connsiteX1577" fmla="*/ 3020184 w 8877359"/>
              <a:gd name="connsiteY1577" fmla="*/ 4872437 h 4893730"/>
              <a:gd name="connsiteX1578" fmla="*/ 3025830 w 8877359"/>
              <a:gd name="connsiteY1578" fmla="*/ 4879281 h 4893730"/>
              <a:gd name="connsiteX1579" fmla="*/ 3060713 w 8877359"/>
              <a:gd name="connsiteY1579" fmla="*/ 4893730 h 4893730"/>
              <a:gd name="connsiteX1580" fmla="*/ 3110044 w 8877359"/>
              <a:gd name="connsiteY1580" fmla="*/ 4844398 h 4893730"/>
              <a:gd name="connsiteX1581" fmla="*/ 3109696 w 8877359"/>
              <a:gd name="connsiteY1581" fmla="*/ 4840941 h 4893730"/>
              <a:gd name="connsiteX1582" fmla="*/ 3118635 w 8877359"/>
              <a:gd name="connsiteY1582" fmla="*/ 4843715 h 4893730"/>
              <a:gd name="connsiteX1583" fmla="*/ 3128576 w 8877359"/>
              <a:gd name="connsiteY1583" fmla="*/ 4844717 h 4893730"/>
              <a:gd name="connsiteX1584" fmla="*/ 3177909 w 8877359"/>
              <a:gd name="connsiteY1584" fmla="*/ 4795386 h 4893730"/>
              <a:gd name="connsiteX1585" fmla="*/ 3169483 w 8877359"/>
              <a:gd name="connsiteY1585" fmla="*/ 4767804 h 4893730"/>
              <a:gd name="connsiteX1586" fmla="*/ 3166215 w 8877359"/>
              <a:gd name="connsiteY1586" fmla="*/ 4763844 h 4893730"/>
              <a:gd name="connsiteX1587" fmla="*/ 3173228 w 8877359"/>
              <a:gd name="connsiteY1587" fmla="*/ 4761667 h 4893730"/>
              <a:gd name="connsiteX1588" fmla="*/ 3203355 w 8877359"/>
              <a:gd name="connsiteY1588" fmla="*/ 4716212 h 4893730"/>
              <a:gd name="connsiteX1589" fmla="*/ 3173228 w 8877359"/>
              <a:gd name="connsiteY1589" fmla="*/ 4670757 h 4893730"/>
              <a:gd name="connsiteX1590" fmla="*/ 3166849 w 8877359"/>
              <a:gd name="connsiteY1590" fmla="*/ 4668777 h 4893730"/>
              <a:gd name="connsiteX1591" fmla="*/ 3169483 w 8877359"/>
              <a:gd name="connsiteY1591" fmla="*/ 4665583 h 4893730"/>
              <a:gd name="connsiteX1592" fmla="*/ 3177909 w 8877359"/>
              <a:gd name="connsiteY1592" fmla="*/ 4638001 h 4893730"/>
              <a:gd name="connsiteX1593" fmla="*/ 3128576 w 8877359"/>
              <a:gd name="connsiteY1593" fmla="*/ 4588669 h 4893730"/>
              <a:gd name="connsiteX1594" fmla="*/ 3113908 w 8877359"/>
              <a:gd name="connsiteY1594" fmla="*/ 4590887 h 4893730"/>
              <a:gd name="connsiteX1595" fmla="*/ 3109647 w 8877359"/>
              <a:gd name="connsiteY1595" fmla="*/ 4592935 h 4893730"/>
              <a:gd name="connsiteX1596" fmla="*/ 3110044 w 8877359"/>
              <a:gd name="connsiteY1596" fmla="*/ 4588989 h 4893730"/>
              <a:gd name="connsiteX1597" fmla="*/ 3060713 w 8877359"/>
              <a:gd name="connsiteY1597" fmla="*/ 4539657 h 4893730"/>
              <a:gd name="connsiteX1598" fmla="*/ 3025830 w 8877359"/>
              <a:gd name="connsiteY1598" fmla="*/ 4554106 h 4893730"/>
              <a:gd name="connsiteX1599" fmla="*/ 3020184 w 8877359"/>
              <a:gd name="connsiteY1599" fmla="*/ 4560950 h 4893730"/>
              <a:gd name="connsiteX1600" fmla="*/ 3014537 w 8877359"/>
              <a:gd name="connsiteY1600" fmla="*/ 4554106 h 4893730"/>
              <a:gd name="connsiteX1601" fmla="*/ 2979655 w 8877359"/>
              <a:gd name="connsiteY1601" fmla="*/ 4539657 h 4893730"/>
              <a:gd name="connsiteX1602" fmla="*/ 2930324 w 8877359"/>
              <a:gd name="connsiteY1602" fmla="*/ 4588989 h 4893730"/>
              <a:gd name="connsiteX1603" fmla="*/ 2930672 w 8877359"/>
              <a:gd name="connsiteY1603" fmla="*/ 4592446 h 4893730"/>
              <a:gd name="connsiteX1604" fmla="*/ 2921734 w 8877359"/>
              <a:gd name="connsiteY1604" fmla="*/ 4589671 h 4893730"/>
              <a:gd name="connsiteX1605" fmla="*/ 2911792 w 8877359"/>
              <a:gd name="connsiteY1605" fmla="*/ 4588669 h 4893730"/>
              <a:gd name="connsiteX1606" fmla="*/ 2862460 w 8877359"/>
              <a:gd name="connsiteY1606" fmla="*/ 4638001 h 4893730"/>
              <a:gd name="connsiteX1607" fmla="*/ 2870885 w 8877359"/>
              <a:gd name="connsiteY1607" fmla="*/ 4665583 h 4893730"/>
              <a:gd name="connsiteX1608" fmla="*/ 2873521 w 8877359"/>
              <a:gd name="connsiteY1608" fmla="*/ 4668777 h 4893730"/>
              <a:gd name="connsiteX1609" fmla="*/ 2867140 w 8877359"/>
              <a:gd name="connsiteY1609" fmla="*/ 4670757 h 4893730"/>
              <a:gd name="connsiteX1610" fmla="*/ 2837012 w 8877359"/>
              <a:gd name="connsiteY1610" fmla="*/ 4716212 h 4893730"/>
              <a:gd name="connsiteX1611" fmla="*/ 2867140 w 8877359"/>
              <a:gd name="connsiteY1611" fmla="*/ 4761667 h 4893730"/>
              <a:gd name="connsiteX1612" fmla="*/ 2874154 w 8877359"/>
              <a:gd name="connsiteY1612" fmla="*/ 4763844 h 4893730"/>
              <a:gd name="connsiteX1613" fmla="*/ 2870885 w 8877359"/>
              <a:gd name="connsiteY1613" fmla="*/ 4767804 h 4893730"/>
              <a:gd name="connsiteX1614" fmla="*/ 2862460 w 8877359"/>
              <a:gd name="connsiteY1614" fmla="*/ 4795386 h 4893730"/>
              <a:gd name="connsiteX1615" fmla="*/ 2911792 w 8877359"/>
              <a:gd name="connsiteY1615" fmla="*/ 4844717 h 4893730"/>
              <a:gd name="connsiteX1616" fmla="*/ 2921734 w 8877359"/>
              <a:gd name="connsiteY1616" fmla="*/ 4843715 h 4893730"/>
              <a:gd name="connsiteX1617" fmla="*/ 2930672 w 8877359"/>
              <a:gd name="connsiteY1617" fmla="*/ 4840941 h 4893730"/>
              <a:gd name="connsiteX1618" fmla="*/ 2930324 w 8877359"/>
              <a:gd name="connsiteY1618" fmla="*/ 4844398 h 4893730"/>
              <a:gd name="connsiteX1619" fmla="*/ 2979655 w 8877359"/>
              <a:gd name="connsiteY1619" fmla="*/ 4893730 h 4893730"/>
              <a:gd name="connsiteX1620" fmla="*/ 2270403 w 8877359"/>
              <a:gd name="connsiteY1620" fmla="*/ 4893730 h 4893730"/>
              <a:gd name="connsiteX1621" fmla="*/ 2305285 w 8877359"/>
              <a:gd name="connsiteY1621" fmla="*/ 4879281 h 4893730"/>
              <a:gd name="connsiteX1622" fmla="*/ 2310932 w 8877359"/>
              <a:gd name="connsiteY1622" fmla="*/ 4872437 h 4893730"/>
              <a:gd name="connsiteX1623" fmla="*/ 2316578 w 8877359"/>
              <a:gd name="connsiteY1623" fmla="*/ 4879281 h 4893730"/>
              <a:gd name="connsiteX1624" fmla="*/ 2351461 w 8877359"/>
              <a:gd name="connsiteY1624" fmla="*/ 4893730 h 4893730"/>
              <a:gd name="connsiteX1625" fmla="*/ 2400794 w 8877359"/>
              <a:gd name="connsiteY1625" fmla="*/ 4844398 h 4893730"/>
              <a:gd name="connsiteX1626" fmla="*/ 2400445 w 8877359"/>
              <a:gd name="connsiteY1626" fmla="*/ 4840941 h 4893730"/>
              <a:gd name="connsiteX1627" fmla="*/ 2409382 w 8877359"/>
              <a:gd name="connsiteY1627" fmla="*/ 4843715 h 4893730"/>
              <a:gd name="connsiteX1628" fmla="*/ 2419325 w 8877359"/>
              <a:gd name="connsiteY1628" fmla="*/ 4844717 h 4893730"/>
              <a:gd name="connsiteX1629" fmla="*/ 2468657 w 8877359"/>
              <a:gd name="connsiteY1629" fmla="*/ 4795386 h 4893730"/>
              <a:gd name="connsiteX1630" fmla="*/ 2460232 w 8877359"/>
              <a:gd name="connsiteY1630" fmla="*/ 4767804 h 4893730"/>
              <a:gd name="connsiteX1631" fmla="*/ 2456965 w 8877359"/>
              <a:gd name="connsiteY1631" fmla="*/ 4763844 h 4893730"/>
              <a:gd name="connsiteX1632" fmla="*/ 2463977 w 8877359"/>
              <a:gd name="connsiteY1632" fmla="*/ 4761667 h 4893730"/>
              <a:gd name="connsiteX1633" fmla="*/ 2494106 w 8877359"/>
              <a:gd name="connsiteY1633" fmla="*/ 4716212 h 4893730"/>
              <a:gd name="connsiteX1634" fmla="*/ 2463977 w 8877359"/>
              <a:gd name="connsiteY1634" fmla="*/ 4670757 h 4893730"/>
              <a:gd name="connsiteX1635" fmla="*/ 2457596 w 8877359"/>
              <a:gd name="connsiteY1635" fmla="*/ 4668777 h 4893730"/>
              <a:gd name="connsiteX1636" fmla="*/ 2460232 w 8877359"/>
              <a:gd name="connsiteY1636" fmla="*/ 4665583 h 4893730"/>
              <a:gd name="connsiteX1637" fmla="*/ 2468657 w 8877359"/>
              <a:gd name="connsiteY1637" fmla="*/ 4638001 h 4893730"/>
              <a:gd name="connsiteX1638" fmla="*/ 2419325 w 8877359"/>
              <a:gd name="connsiteY1638" fmla="*/ 4588669 h 4893730"/>
              <a:gd name="connsiteX1639" fmla="*/ 2404655 w 8877359"/>
              <a:gd name="connsiteY1639" fmla="*/ 4590887 h 4893730"/>
              <a:gd name="connsiteX1640" fmla="*/ 2400396 w 8877359"/>
              <a:gd name="connsiteY1640" fmla="*/ 4592935 h 4893730"/>
              <a:gd name="connsiteX1641" fmla="*/ 2400794 w 8877359"/>
              <a:gd name="connsiteY1641" fmla="*/ 4588989 h 4893730"/>
              <a:gd name="connsiteX1642" fmla="*/ 2351461 w 8877359"/>
              <a:gd name="connsiteY1642" fmla="*/ 4539657 h 4893730"/>
              <a:gd name="connsiteX1643" fmla="*/ 2316578 w 8877359"/>
              <a:gd name="connsiteY1643" fmla="*/ 4554106 h 4893730"/>
              <a:gd name="connsiteX1644" fmla="*/ 2310933 w 8877359"/>
              <a:gd name="connsiteY1644" fmla="*/ 4560950 h 4893730"/>
              <a:gd name="connsiteX1645" fmla="*/ 2305285 w 8877359"/>
              <a:gd name="connsiteY1645" fmla="*/ 4554106 h 4893730"/>
              <a:gd name="connsiteX1646" fmla="*/ 2270403 w 8877359"/>
              <a:gd name="connsiteY1646" fmla="*/ 4539657 h 4893730"/>
              <a:gd name="connsiteX1647" fmla="*/ 2221070 w 8877359"/>
              <a:gd name="connsiteY1647" fmla="*/ 4588989 h 4893730"/>
              <a:gd name="connsiteX1648" fmla="*/ 2221420 w 8877359"/>
              <a:gd name="connsiteY1648" fmla="*/ 4592446 h 4893730"/>
              <a:gd name="connsiteX1649" fmla="*/ 2212481 w 8877359"/>
              <a:gd name="connsiteY1649" fmla="*/ 4589671 h 4893730"/>
              <a:gd name="connsiteX1650" fmla="*/ 2202539 w 8877359"/>
              <a:gd name="connsiteY1650" fmla="*/ 4588669 h 4893730"/>
              <a:gd name="connsiteX1651" fmla="*/ 2153208 w 8877359"/>
              <a:gd name="connsiteY1651" fmla="*/ 4638001 h 4893730"/>
              <a:gd name="connsiteX1652" fmla="*/ 2161632 w 8877359"/>
              <a:gd name="connsiteY1652" fmla="*/ 4665583 h 4893730"/>
              <a:gd name="connsiteX1653" fmla="*/ 2164267 w 8877359"/>
              <a:gd name="connsiteY1653" fmla="*/ 4668777 h 4893730"/>
              <a:gd name="connsiteX1654" fmla="*/ 2157888 w 8877359"/>
              <a:gd name="connsiteY1654" fmla="*/ 4670757 h 4893730"/>
              <a:gd name="connsiteX1655" fmla="*/ 2127759 w 8877359"/>
              <a:gd name="connsiteY1655" fmla="*/ 4716212 h 4893730"/>
              <a:gd name="connsiteX1656" fmla="*/ 2157888 w 8877359"/>
              <a:gd name="connsiteY1656" fmla="*/ 4761667 h 4893730"/>
              <a:gd name="connsiteX1657" fmla="*/ 2164900 w 8877359"/>
              <a:gd name="connsiteY1657" fmla="*/ 4763844 h 4893730"/>
              <a:gd name="connsiteX1658" fmla="*/ 2161632 w 8877359"/>
              <a:gd name="connsiteY1658" fmla="*/ 4767804 h 4893730"/>
              <a:gd name="connsiteX1659" fmla="*/ 2153208 w 8877359"/>
              <a:gd name="connsiteY1659" fmla="*/ 4795386 h 4893730"/>
              <a:gd name="connsiteX1660" fmla="*/ 2202539 w 8877359"/>
              <a:gd name="connsiteY1660" fmla="*/ 4844717 h 4893730"/>
              <a:gd name="connsiteX1661" fmla="*/ 2212481 w 8877359"/>
              <a:gd name="connsiteY1661" fmla="*/ 4843715 h 4893730"/>
              <a:gd name="connsiteX1662" fmla="*/ 2221419 w 8877359"/>
              <a:gd name="connsiteY1662" fmla="*/ 4840941 h 4893730"/>
              <a:gd name="connsiteX1663" fmla="*/ 2221070 w 8877359"/>
              <a:gd name="connsiteY1663" fmla="*/ 4844398 h 4893730"/>
              <a:gd name="connsiteX1664" fmla="*/ 2270403 w 8877359"/>
              <a:gd name="connsiteY1664" fmla="*/ 4893730 h 4893730"/>
              <a:gd name="connsiteX1665" fmla="*/ 1561150 w 8877359"/>
              <a:gd name="connsiteY1665" fmla="*/ 4893730 h 4893730"/>
              <a:gd name="connsiteX1666" fmla="*/ 1596033 w 8877359"/>
              <a:gd name="connsiteY1666" fmla="*/ 4879281 h 4893730"/>
              <a:gd name="connsiteX1667" fmla="*/ 1601680 w 8877359"/>
              <a:gd name="connsiteY1667" fmla="*/ 4872437 h 4893730"/>
              <a:gd name="connsiteX1668" fmla="*/ 1607327 w 8877359"/>
              <a:gd name="connsiteY1668" fmla="*/ 4879281 h 4893730"/>
              <a:gd name="connsiteX1669" fmla="*/ 1642209 w 8877359"/>
              <a:gd name="connsiteY1669" fmla="*/ 4893730 h 4893730"/>
              <a:gd name="connsiteX1670" fmla="*/ 1691542 w 8877359"/>
              <a:gd name="connsiteY1670" fmla="*/ 4844398 h 4893730"/>
              <a:gd name="connsiteX1671" fmla="*/ 1691193 w 8877359"/>
              <a:gd name="connsiteY1671" fmla="*/ 4840941 h 4893730"/>
              <a:gd name="connsiteX1672" fmla="*/ 1700131 w 8877359"/>
              <a:gd name="connsiteY1672" fmla="*/ 4843715 h 4893730"/>
              <a:gd name="connsiteX1673" fmla="*/ 1710073 w 8877359"/>
              <a:gd name="connsiteY1673" fmla="*/ 4844717 h 4893730"/>
              <a:gd name="connsiteX1674" fmla="*/ 1759405 w 8877359"/>
              <a:gd name="connsiteY1674" fmla="*/ 4795386 h 4893730"/>
              <a:gd name="connsiteX1675" fmla="*/ 1750980 w 8877359"/>
              <a:gd name="connsiteY1675" fmla="*/ 4767804 h 4893730"/>
              <a:gd name="connsiteX1676" fmla="*/ 1747712 w 8877359"/>
              <a:gd name="connsiteY1676" fmla="*/ 4763844 h 4893730"/>
              <a:gd name="connsiteX1677" fmla="*/ 1754724 w 8877359"/>
              <a:gd name="connsiteY1677" fmla="*/ 4761667 h 4893730"/>
              <a:gd name="connsiteX1678" fmla="*/ 1784854 w 8877359"/>
              <a:gd name="connsiteY1678" fmla="*/ 4716212 h 4893730"/>
              <a:gd name="connsiteX1679" fmla="*/ 1754724 w 8877359"/>
              <a:gd name="connsiteY1679" fmla="*/ 4670757 h 4893730"/>
              <a:gd name="connsiteX1680" fmla="*/ 1748345 w 8877359"/>
              <a:gd name="connsiteY1680" fmla="*/ 4668777 h 4893730"/>
              <a:gd name="connsiteX1681" fmla="*/ 1750980 w 8877359"/>
              <a:gd name="connsiteY1681" fmla="*/ 4665583 h 4893730"/>
              <a:gd name="connsiteX1682" fmla="*/ 1759405 w 8877359"/>
              <a:gd name="connsiteY1682" fmla="*/ 4638001 h 4893730"/>
              <a:gd name="connsiteX1683" fmla="*/ 1710073 w 8877359"/>
              <a:gd name="connsiteY1683" fmla="*/ 4588669 h 4893730"/>
              <a:gd name="connsiteX1684" fmla="*/ 1695403 w 8877359"/>
              <a:gd name="connsiteY1684" fmla="*/ 4590887 h 4893730"/>
              <a:gd name="connsiteX1685" fmla="*/ 1691144 w 8877359"/>
              <a:gd name="connsiteY1685" fmla="*/ 4592935 h 4893730"/>
              <a:gd name="connsiteX1686" fmla="*/ 1691542 w 8877359"/>
              <a:gd name="connsiteY1686" fmla="*/ 4588989 h 4893730"/>
              <a:gd name="connsiteX1687" fmla="*/ 1642209 w 8877359"/>
              <a:gd name="connsiteY1687" fmla="*/ 4539657 h 4893730"/>
              <a:gd name="connsiteX1688" fmla="*/ 1607327 w 8877359"/>
              <a:gd name="connsiteY1688" fmla="*/ 4554106 h 4893730"/>
              <a:gd name="connsiteX1689" fmla="*/ 1601680 w 8877359"/>
              <a:gd name="connsiteY1689" fmla="*/ 4560950 h 4893730"/>
              <a:gd name="connsiteX1690" fmla="*/ 1596034 w 8877359"/>
              <a:gd name="connsiteY1690" fmla="*/ 4554106 h 4893730"/>
              <a:gd name="connsiteX1691" fmla="*/ 1561151 w 8877359"/>
              <a:gd name="connsiteY1691" fmla="*/ 4539657 h 4893730"/>
              <a:gd name="connsiteX1692" fmla="*/ 1511819 w 8877359"/>
              <a:gd name="connsiteY1692" fmla="*/ 4588989 h 4893730"/>
              <a:gd name="connsiteX1693" fmla="*/ 1512167 w 8877359"/>
              <a:gd name="connsiteY1693" fmla="*/ 4592446 h 4893730"/>
              <a:gd name="connsiteX1694" fmla="*/ 1503230 w 8877359"/>
              <a:gd name="connsiteY1694" fmla="*/ 4589671 h 4893730"/>
              <a:gd name="connsiteX1695" fmla="*/ 1493287 w 8877359"/>
              <a:gd name="connsiteY1695" fmla="*/ 4588669 h 4893730"/>
              <a:gd name="connsiteX1696" fmla="*/ 1443955 w 8877359"/>
              <a:gd name="connsiteY1696" fmla="*/ 4638001 h 4893730"/>
              <a:gd name="connsiteX1697" fmla="*/ 1452380 w 8877359"/>
              <a:gd name="connsiteY1697" fmla="*/ 4665583 h 4893730"/>
              <a:gd name="connsiteX1698" fmla="*/ 1455015 w 8877359"/>
              <a:gd name="connsiteY1698" fmla="*/ 4668777 h 4893730"/>
              <a:gd name="connsiteX1699" fmla="*/ 1448636 w 8877359"/>
              <a:gd name="connsiteY1699" fmla="*/ 4670757 h 4893730"/>
              <a:gd name="connsiteX1700" fmla="*/ 1418506 w 8877359"/>
              <a:gd name="connsiteY1700" fmla="*/ 4716212 h 4893730"/>
              <a:gd name="connsiteX1701" fmla="*/ 1448636 w 8877359"/>
              <a:gd name="connsiteY1701" fmla="*/ 4761667 h 4893730"/>
              <a:gd name="connsiteX1702" fmla="*/ 1455648 w 8877359"/>
              <a:gd name="connsiteY1702" fmla="*/ 4763844 h 4893730"/>
              <a:gd name="connsiteX1703" fmla="*/ 1452380 w 8877359"/>
              <a:gd name="connsiteY1703" fmla="*/ 4767804 h 4893730"/>
              <a:gd name="connsiteX1704" fmla="*/ 1443955 w 8877359"/>
              <a:gd name="connsiteY1704" fmla="*/ 4795386 h 4893730"/>
              <a:gd name="connsiteX1705" fmla="*/ 1493287 w 8877359"/>
              <a:gd name="connsiteY1705" fmla="*/ 4844717 h 4893730"/>
              <a:gd name="connsiteX1706" fmla="*/ 1503230 w 8877359"/>
              <a:gd name="connsiteY1706" fmla="*/ 4843715 h 4893730"/>
              <a:gd name="connsiteX1707" fmla="*/ 1512167 w 8877359"/>
              <a:gd name="connsiteY1707" fmla="*/ 4840941 h 4893730"/>
              <a:gd name="connsiteX1708" fmla="*/ 1511818 w 8877359"/>
              <a:gd name="connsiteY1708" fmla="*/ 4844398 h 4893730"/>
              <a:gd name="connsiteX1709" fmla="*/ 1561150 w 8877359"/>
              <a:gd name="connsiteY1709" fmla="*/ 4893730 h 4893730"/>
              <a:gd name="connsiteX1710" fmla="*/ 851898 w 8877359"/>
              <a:gd name="connsiteY1710" fmla="*/ 4893730 h 4893730"/>
              <a:gd name="connsiteX1711" fmla="*/ 886780 w 8877359"/>
              <a:gd name="connsiteY1711" fmla="*/ 4879281 h 4893730"/>
              <a:gd name="connsiteX1712" fmla="*/ 892427 w 8877359"/>
              <a:gd name="connsiteY1712" fmla="*/ 4872437 h 4893730"/>
              <a:gd name="connsiteX1713" fmla="*/ 898074 w 8877359"/>
              <a:gd name="connsiteY1713" fmla="*/ 4879281 h 4893730"/>
              <a:gd name="connsiteX1714" fmla="*/ 932958 w 8877359"/>
              <a:gd name="connsiteY1714" fmla="*/ 4893730 h 4893730"/>
              <a:gd name="connsiteX1715" fmla="*/ 982290 w 8877359"/>
              <a:gd name="connsiteY1715" fmla="*/ 4844398 h 4893730"/>
              <a:gd name="connsiteX1716" fmla="*/ 981941 w 8877359"/>
              <a:gd name="connsiteY1716" fmla="*/ 4840941 h 4893730"/>
              <a:gd name="connsiteX1717" fmla="*/ 990880 w 8877359"/>
              <a:gd name="connsiteY1717" fmla="*/ 4843715 h 4893730"/>
              <a:gd name="connsiteX1718" fmla="*/ 1000822 w 8877359"/>
              <a:gd name="connsiteY1718" fmla="*/ 4844717 h 4893730"/>
              <a:gd name="connsiteX1719" fmla="*/ 1050154 w 8877359"/>
              <a:gd name="connsiteY1719" fmla="*/ 4795386 h 4893730"/>
              <a:gd name="connsiteX1720" fmla="*/ 1041729 w 8877359"/>
              <a:gd name="connsiteY1720" fmla="*/ 4767804 h 4893730"/>
              <a:gd name="connsiteX1721" fmla="*/ 1038461 w 8877359"/>
              <a:gd name="connsiteY1721" fmla="*/ 4763844 h 4893730"/>
              <a:gd name="connsiteX1722" fmla="*/ 1045473 w 8877359"/>
              <a:gd name="connsiteY1722" fmla="*/ 4761667 h 4893730"/>
              <a:gd name="connsiteX1723" fmla="*/ 1075602 w 8877359"/>
              <a:gd name="connsiteY1723" fmla="*/ 4716212 h 4893730"/>
              <a:gd name="connsiteX1724" fmla="*/ 1045473 w 8877359"/>
              <a:gd name="connsiteY1724" fmla="*/ 4670757 h 4893730"/>
              <a:gd name="connsiteX1725" fmla="*/ 1039092 w 8877359"/>
              <a:gd name="connsiteY1725" fmla="*/ 4668777 h 4893730"/>
              <a:gd name="connsiteX1726" fmla="*/ 1041729 w 8877359"/>
              <a:gd name="connsiteY1726" fmla="*/ 4665583 h 4893730"/>
              <a:gd name="connsiteX1727" fmla="*/ 1050154 w 8877359"/>
              <a:gd name="connsiteY1727" fmla="*/ 4638001 h 4893730"/>
              <a:gd name="connsiteX1728" fmla="*/ 1000822 w 8877359"/>
              <a:gd name="connsiteY1728" fmla="*/ 4588669 h 4893730"/>
              <a:gd name="connsiteX1729" fmla="*/ 986151 w 8877359"/>
              <a:gd name="connsiteY1729" fmla="*/ 4590887 h 4893730"/>
              <a:gd name="connsiteX1730" fmla="*/ 981892 w 8877359"/>
              <a:gd name="connsiteY1730" fmla="*/ 4592935 h 4893730"/>
              <a:gd name="connsiteX1731" fmla="*/ 982290 w 8877359"/>
              <a:gd name="connsiteY1731" fmla="*/ 4588989 h 4893730"/>
              <a:gd name="connsiteX1732" fmla="*/ 932959 w 8877359"/>
              <a:gd name="connsiteY1732" fmla="*/ 4539657 h 4893730"/>
              <a:gd name="connsiteX1733" fmla="*/ 898074 w 8877359"/>
              <a:gd name="connsiteY1733" fmla="*/ 4554106 h 4893730"/>
              <a:gd name="connsiteX1734" fmla="*/ 892427 w 8877359"/>
              <a:gd name="connsiteY1734" fmla="*/ 4560950 h 4893730"/>
              <a:gd name="connsiteX1735" fmla="*/ 886781 w 8877359"/>
              <a:gd name="connsiteY1735" fmla="*/ 4554106 h 4893730"/>
              <a:gd name="connsiteX1736" fmla="*/ 851898 w 8877359"/>
              <a:gd name="connsiteY1736" fmla="*/ 4539657 h 4893730"/>
              <a:gd name="connsiteX1737" fmla="*/ 802566 w 8877359"/>
              <a:gd name="connsiteY1737" fmla="*/ 4588989 h 4893730"/>
              <a:gd name="connsiteX1738" fmla="*/ 802914 w 8877359"/>
              <a:gd name="connsiteY1738" fmla="*/ 4592446 h 4893730"/>
              <a:gd name="connsiteX1739" fmla="*/ 793976 w 8877359"/>
              <a:gd name="connsiteY1739" fmla="*/ 4589671 h 4893730"/>
              <a:gd name="connsiteX1740" fmla="*/ 784034 w 8877359"/>
              <a:gd name="connsiteY1740" fmla="*/ 4588669 h 4893730"/>
              <a:gd name="connsiteX1741" fmla="*/ 734702 w 8877359"/>
              <a:gd name="connsiteY1741" fmla="*/ 4638001 h 4893730"/>
              <a:gd name="connsiteX1742" fmla="*/ 743127 w 8877359"/>
              <a:gd name="connsiteY1742" fmla="*/ 4665583 h 4893730"/>
              <a:gd name="connsiteX1743" fmla="*/ 745763 w 8877359"/>
              <a:gd name="connsiteY1743" fmla="*/ 4668777 h 4893730"/>
              <a:gd name="connsiteX1744" fmla="*/ 739383 w 8877359"/>
              <a:gd name="connsiteY1744" fmla="*/ 4670757 h 4893730"/>
              <a:gd name="connsiteX1745" fmla="*/ 709253 w 8877359"/>
              <a:gd name="connsiteY1745" fmla="*/ 4716212 h 4893730"/>
              <a:gd name="connsiteX1746" fmla="*/ 739383 w 8877359"/>
              <a:gd name="connsiteY1746" fmla="*/ 4761667 h 4893730"/>
              <a:gd name="connsiteX1747" fmla="*/ 746395 w 8877359"/>
              <a:gd name="connsiteY1747" fmla="*/ 4763844 h 4893730"/>
              <a:gd name="connsiteX1748" fmla="*/ 743127 w 8877359"/>
              <a:gd name="connsiteY1748" fmla="*/ 4767804 h 4893730"/>
              <a:gd name="connsiteX1749" fmla="*/ 734702 w 8877359"/>
              <a:gd name="connsiteY1749" fmla="*/ 4795386 h 4893730"/>
              <a:gd name="connsiteX1750" fmla="*/ 784034 w 8877359"/>
              <a:gd name="connsiteY1750" fmla="*/ 4844717 h 4893730"/>
              <a:gd name="connsiteX1751" fmla="*/ 793976 w 8877359"/>
              <a:gd name="connsiteY1751" fmla="*/ 4843715 h 4893730"/>
              <a:gd name="connsiteX1752" fmla="*/ 802914 w 8877359"/>
              <a:gd name="connsiteY1752" fmla="*/ 4840941 h 4893730"/>
              <a:gd name="connsiteX1753" fmla="*/ 802566 w 8877359"/>
              <a:gd name="connsiteY1753" fmla="*/ 4844398 h 4893730"/>
              <a:gd name="connsiteX1754" fmla="*/ 851898 w 8877359"/>
              <a:gd name="connsiteY1754" fmla="*/ 4893730 h 4893730"/>
              <a:gd name="connsiteX1755" fmla="*/ 142646 w 8877359"/>
              <a:gd name="connsiteY1755" fmla="*/ 4893730 h 4893730"/>
              <a:gd name="connsiteX1756" fmla="*/ 177529 w 8877359"/>
              <a:gd name="connsiteY1756" fmla="*/ 4879281 h 4893730"/>
              <a:gd name="connsiteX1757" fmla="*/ 183175 w 8877359"/>
              <a:gd name="connsiteY1757" fmla="*/ 4872437 h 4893730"/>
              <a:gd name="connsiteX1758" fmla="*/ 188822 w 8877359"/>
              <a:gd name="connsiteY1758" fmla="*/ 4879281 h 4893730"/>
              <a:gd name="connsiteX1759" fmla="*/ 223705 w 8877359"/>
              <a:gd name="connsiteY1759" fmla="*/ 4893730 h 4893730"/>
              <a:gd name="connsiteX1760" fmla="*/ 273037 w 8877359"/>
              <a:gd name="connsiteY1760" fmla="*/ 4844398 h 4893730"/>
              <a:gd name="connsiteX1761" fmla="*/ 272688 w 8877359"/>
              <a:gd name="connsiteY1761" fmla="*/ 4840941 h 4893730"/>
              <a:gd name="connsiteX1762" fmla="*/ 281627 w 8877359"/>
              <a:gd name="connsiteY1762" fmla="*/ 4843715 h 4893730"/>
              <a:gd name="connsiteX1763" fmla="*/ 291569 w 8877359"/>
              <a:gd name="connsiteY1763" fmla="*/ 4844717 h 4893730"/>
              <a:gd name="connsiteX1764" fmla="*/ 340901 w 8877359"/>
              <a:gd name="connsiteY1764" fmla="*/ 4795386 h 4893730"/>
              <a:gd name="connsiteX1765" fmla="*/ 332476 w 8877359"/>
              <a:gd name="connsiteY1765" fmla="*/ 4767804 h 4893730"/>
              <a:gd name="connsiteX1766" fmla="*/ 329208 w 8877359"/>
              <a:gd name="connsiteY1766" fmla="*/ 4763844 h 4893730"/>
              <a:gd name="connsiteX1767" fmla="*/ 336220 w 8877359"/>
              <a:gd name="connsiteY1767" fmla="*/ 4761667 h 4893730"/>
              <a:gd name="connsiteX1768" fmla="*/ 366349 w 8877359"/>
              <a:gd name="connsiteY1768" fmla="*/ 4716212 h 4893730"/>
              <a:gd name="connsiteX1769" fmla="*/ 336220 w 8877359"/>
              <a:gd name="connsiteY1769" fmla="*/ 4670757 h 4893730"/>
              <a:gd name="connsiteX1770" fmla="*/ 329840 w 8877359"/>
              <a:gd name="connsiteY1770" fmla="*/ 4668777 h 4893730"/>
              <a:gd name="connsiteX1771" fmla="*/ 332476 w 8877359"/>
              <a:gd name="connsiteY1771" fmla="*/ 4665583 h 4893730"/>
              <a:gd name="connsiteX1772" fmla="*/ 340901 w 8877359"/>
              <a:gd name="connsiteY1772" fmla="*/ 4638001 h 4893730"/>
              <a:gd name="connsiteX1773" fmla="*/ 291569 w 8877359"/>
              <a:gd name="connsiteY1773" fmla="*/ 4588669 h 4893730"/>
              <a:gd name="connsiteX1774" fmla="*/ 276899 w 8877359"/>
              <a:gd name="connsiteY1774" fmla="*/ 4590887 h 4893730"/>
              <a:gd name="connsiteX1775" fmla="*/ 272640 w 8877359"/>
              <a:gd name="connsiteY1775" fmla="*/ 4592935 h 4893730"/>
              <a:gd name="connsiteX1776" fmla="*/ 273037 w 8877359"/>
              <a:gd name="connsiteY1776" fmla="*/ 4588989 h 4893730"/>
              <a:gd name="connsiteX1777" fmla="*/ 223705 w 8877359"/>
              <a:gd name="connsiteY1777" fmla="*/ 4539657 h 4893730"/>
              <a:gd name="connsiteX1778" fmla="*/ 188823 w 8877359"/>
              <a:gd name="connsiteY1778" fmla="*/ 4554106 h 4893730"/>
              <a:gd name="connsiteX1779" fmla="*/ 183176 w 8877359"/>
              <a:gd name="connsiteY1779" fmla="*/ 4560950 h 4893730"/>
              <a:gd name="connsiteX1780" fmla="*/ 177529 w 8877359"/>
              <a:gd name="connsiteY1780" fmla="*/ 4554106 h 4893730"/>
              <a:gd name="connsiteX1781" fmla="*/ 142646 w 8877359"/>
              <a:gd name="connsiteY1781" fmla="*/ 4539657 h 4893730"/>
              <a:gd name="connsiteX1782" fmla="*/ 93314 w 8877359"/>
              <a:gd name="connsiteY1782" fmla="*/ 4588989 h 4893730"/>
              <a:gd name="connsiteX1783" fmla="*/ 93663 w 8877359"/>
              <a:gd name="connsiteY1783" fmla="*/ 4592446 h 4893730"/>
              <a:gd name="connsiteX1784" fmla="*/ 84725 w 8877359"/>
              <a:gd name="connsiteY1784" fmla="*/ 4589671 h 4893730"/>
              <a:gd name="connsiteX1785" fmla="*/ 74783 w 8877359"/>
              <a:gd name="connsiteY1785" fmla="*/ 4588669 h 4893730"/>
              <a:gd name="connsiteX1786" fmla="*/ 25451 w 8877359"/>
              <a:gd name="connsiteY1786" fmla="*/ 4638001 h 4893730"/>
              <a:gd name="connsiteX1787" fmla="*/ 33876 w 8877359"/>
              <a:gd name="connsiteY1787" fmla="*/ 4665583 h 4893730"/>
              <a:gd name="connsiteX1788" fmla="*/ 36511 w 8877359"/>
              <a:gd name="connsiteY1788" fmla="*/ 4668777 h 4893730"/>
              <a:gd name="connsiteX1789" fmla="*/ 30131 w 8877359"/>
              <a:gd name="connsiteY1789" fmla="*/ 4670757 h 4893730"/>
              <a:gd name="connsiteX1790" fmla="*/ 2 w 8877359"/>
              <a:gd name="connsiteY1790" fmla="*/ 4716212 h 4893730"/>
              <a:gd name="connsiteX1791" fmla="*/ 30131 w 8877359"/>
              <a:gd name="connsiteY1791" fmla="*/ 4761667 h 4893730"/>
              <a:gd name="connsiteX1792" fmla="*/ 37144 w 8877359"/>
              <a:gd name="connsiteY1792" fmla="*/ 4763844 h 4893730"/>
              <a:gd name="connsiteX1793" fmla="*/ 33876 w 8877359"/>
              <a:gd name="connsiteY1793" fmla="*/ 4767804 h 4893730"/>
              <a:gd name="connsiteX1794" fmla="*/ 25451 w 8877359"/>
              <a:gd name="connsiteY1794" fmla="*/ 4795386 h 4893730"/>
              <a:gd name="connsiteX1795" fmla="*/ 74783 w 8877359"/>
              <a:gd name="connsiteY1795" fmla="*/ 4844717 h 4893730"/>
              <a:gd name="connsiteX1796" fmla="*/ 84725 w 8877359"/>
              <a:gd name="connsiteY1796" fmla="*/ 4843715 h 4893730"/>
              <a:gd name="connsiteX1797" fmla="*/ 93663 w 8877359"/>
              <a:gd name="connsiteY1797" fmla="*/ 4840941 h 4893730"/>
              <a:gd name="connsiteX1798" fmla="*/ 93314 w 8877359"/>
              <a:gd name="connsiteY1798" fmla="*/ 4844398 h 4893730"/>
              <a:gd name="connsiteX1799" fmla="*/ 142646 w 8877359"/>
              <a:gd name="connsiteY1799" fmla="*/ 4893730 h 489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Lst>
            <a:rect l="l" t="t" r="r" b="b"/>
            <a:pathLst>
              <a:path w="8877359" h="4893730">
                <a:moveTo>
                  <a:pt x="8339566" y="220099"/>
                </a:moveTo>
                <a:cubicBezTo>
                  <a:pt x="8361147" y="220099"/>
                  <a:pt x="8378642" y="202604"/>
                  <a:pt x="8378642" y="181023"/>
                </a:cubicBezTo>
                <a:cubicBezTo>
                  <a:pt x="8378642" y="159442"/>
                  <a:pt x="8361147" y="141947"/>
                  <a:pt x="8339566" y="141947"/>
                </a:cubicBezTo>
                <a:cubicBezTo>
                  <a:pt x="8317985" y="141947"/>
                  <a:pt x="8300490" y="159442"/>
                  <a:pt x="8300490" y="181023"/>
                </a:cubicBezTo>
                <a:cubicBezTo>
                  <a:pt x="8300490" y="202604"/>
                  <a:pt x="8317985" y="220099"/>
                  <a:pt x="8339566" y="220099"/>
                </a:cubicBezTo>
                <a:close/>
                <a:moveTo>
                  <a:pt x="7630314" y="220099"/>
                </a:moveTo>
                <a:cubicBezTo>
                  <a:pt x="7651895" y="220099"/>
                  <a:pt x="7669390" y="202604"/>
                  <a:pt x="7669390" y="181023"/>
                </a:cubicBezTo>
                <a:cubicBezTo>
                  <a:pt x="7669390" y="159442"/>
                  <a:pt x="7651895" y="141947"/>
                  <a:pt x="7630314" y="141947"/>
                </a:cubicBezTo>
                <a:cubicBezTo>
                  <a:pt x="7608733" y="141947"/>
                  <a:pt x="7591238" y="159442"/>
                  <a:pt x="7591238" y="181023"/>
                </a:cubicBezTo>
                <a:cubicBezTo>
                  <a:pt x="7591238" y="202604"/>
                  <a:pt x="7608733" y="220099"/>
                  <a:pt x="7630314" y="220099"/>
                </a:cubicBezTo>
                <a:close/>
                <a:moveTo>
                  <a:pt x="6921062" y="220099"/>
                </a:moveTo>
                <a:cubicBezTo>
                  <a:pt x="6942643" y="220099"/>
                  <a:pt x="6960138" y="202604"/>
                  <a:pt x="6960138" y="181023"/>
                </a:cubicBezTo>
                <a:cubicBezTo>
                  <a:pt x="6960138" y="159442"/>
                  <a:pt x="6942643" y="141947"/>
                  <a:pt x="6921062" y="141947"/>
                </a:cubicBezTo>
                <a:cubicBezTo>
                  <a:pt x="6899481" y="141947"/>
                  <a:pt x="6881986" y="159442"/>
                  <a:pt x="6881986" y="181023"/>
                </a:cubicBezTo>
                <a:cubicBezTo>
                  <a:pt x="6881986" y="202604"/>
                  <a:pt x="6899481" y="220099"/>
                  <a:pt x="6921062" y="220099"/>
                </a:cubicBezTo>
                <a:close/>
                <a:moveTo>
                  <a:pt x="6211810" y="220099"/>
                </a:moveTo>
                <a:cubicBezTo>
                  <a:pt x="6233391" y="220099"/>
                  <a:pt x="6250886" y="202604"/>
                  <a:pt x="6250886" y="181023"/>
                </a:cubicBezTo>
                <a:cubicBezTo>
                  <a:pt x="6250886" y="159442"/>
                  <a:pt x="6233391" y="141947"/>
                  <a:pt x="6211810" y="141947"/>
                </a:cubicBezTo>
                <a:cubicBezTo>
                  <a:pt x="6190229" y="141947"/>
                  <a:pt x="6172734" y="159442"/>
                  <a:pt x="6172734" y="181023"/>
                </a:cubicBezTo>
                <a:cubicBezTo>
                  <a:pt x="6172734" y="202604"/>
                  <a:pt x="6190229" y="220099"/>
                  <a:pt x="6211810" y="220099"/>
                </a:cubicBezTo>
                <a:close/>
                <a:moveTo>
                  <a:pt x="5502558" y="220099"/>
                </a:moveTo>
                <a:cubicBezTo>
                  <a:pt x="5524139" y="220099"/>
                  <a:pt x="5541634" y="202604"/>
                  <a:pt x="5541634" y="181023"/>
                </a:cubicBezTo>
                <a:cubicBezTo>
                  <a:pt x="5541634" y="159442"/>
                  <a:pt x="5524139" y="141947"/>
                  <a:pt x="5502558" y="141947"/>
                </a:cubicBezTo>
                <a:cubicBezTo>
                  <a:pt x="5480977" y="141947"/>
                  <a:pt x="5463482" y="159442"/>
                  <a:pt x="5463482" y="181023"/>
                </a:cubicBezTo>
                <a:cubicBezTo>
                  <a:pt x="5463482" y="202604"/>
                  <a:pt x="5480977" y="220099"/>
                  <a:pt x="5502558" y="220099"/>
                </a:cubicBezTo>
                <a:close/>
                <a:moveTo>
                  <a:pt x="4793306" y="220099"/>
                </a:moveTo>
                <a:cubicBezTo>
                  <a:pt x="4814887" y="220099"/>
                  <a:pt x="4832382" y="202604"/>
                  <a:pt x="4832382" y="181023"/>
                </a:cubicBezTo>
                <a:cubicBezTo>
                  <a:pt x="4832382" y="159442"/>
                  <a:pt x="4814887" y="141947"/>
                  <a:pt x="4793306" y="141947"/>
                </a:cubicBezTo>
                <a:cubicBezTo>
                  <a:pt x="4771725" y="141947"/>
                  <a:pt x="4754230" y="159442"/>
                  <a:pt x="4754230" y="181023"/>
                </a:cubicBezTo>
                <a:cubicBezTo>
                  <a:pt x="4754230" y="202604"/>
                  <a:pt x="4771725" y="220099"/>
                  <a:pt x="4793306" y="220099"/>
                </a:cubicBezTo>
                <a:close/>
                <a:moveTo>
                  <a:pt x="4084054" y="220099"/>
                </a:moveTo>
                <a:cubicBezTo>
                  <a:pt x="4105635" y="220099"/>
                  <a:pt x="4123130" y="202604"/>
                  <a:pt x="4123130" y="181023"/>
                </a:cubicBezTo>
                <a:cubicBezTo>
                  <a:pt x="4123130" y="159442"/>
                  <a:pt x="4105635" y="141947"/>
                  <a:pt x="4084054" y="141947"/>
                </a:cubicBezTo>
                <a:cubicBezTo>
                  <a:pt x="4062473" y="141947"/>
                  <a:pt x="4044984" y="159442"/>
                  <a:pt x="4044984" y="181023"/>
                </a:cubicBezTo>
                <a:cubicBezTo>
                  <a:pt x="4044984" y="202604"/>
                  <a:pt x="4062473" y="220099"/>
                  <a:pt x="4084054" y="220099"/>
                </a:cubicBezTo>
                <a:close/>
                <a:moveTo>
                  <a:pt x="3374807" y="220099"/>
                </a:moveTo>
                <a:cubicBezTo>
                  <a:pt x="3396389" y="220099"/>
                  <a:pt x="3413884" y="202604"/>
                  <a:pt x="3413884" y="181023"/>
                </a:cubicBezTo>
                <a:cubicBezTo>
                  <a:pt x="3413884" y="159442"/>
                  <a:pt x="3396389" y="141947"/>
                  <a:pt x="3374807" y="141947"/>
                </a:cubicBezTo>
                <a:cubicBezTo>
                  <a:pt x="3353226" y="141947"/>
                  <a:pt x="3335731" y="159442"/>
                  <a:pt x="3335731" y="181023"/>
                </a:cubicBezTo>
                <a:cubicBezTo>
                  <a:pt x="3335731" y="202604"/>
                  <a:pt x="3353226" y="220099"/>
                  <a:pt x="3374807" y="220099"/>
                </a:cubicBezTo>
                <a:close/>
                <a:moveTo>
                  <a:pt x="2665556" y="220099"/>
                </a:moveTo>
                <a:cubicBezTo>
                  <a:pt x="2687137" y="220099"/>
                  <a:pt x="2704632" y="202604"/>
                  <a:pt x="2704632" y="181023"/>
                </a:cubicBezTo>
                <a:cubicBezTo>
                  <a:pt x="2704632" y="159442"/>
                  <a:pt x="2687137" y="141947"/>
                  <a:pt x="2665556" y="141947"/>
                </a:cubicBezTo>
                <a:cubicBezTo>
                  <a:pt x="2643975" y="141947"/>
                  <a:pt x="2626479" y="159442"/>
                  <a:pt x="2626479" y="181023"/>
                </a:cubicBezTo>
                <a:cubicBezTo>
                  <a:pt x="2626479" y="202604"/>
                  <a:pt x="2643975" y="220099"/>
                  <a:pt x="2665556" y="220099"/>
                </a:cubicBezTo>
                <a:close/>
                <a:moveTo>
                  <a:pt x="1956304" y="220099"/>
                </a:moveTo>
                <a:cubicBezTo>
                  <a:pt x="1977886" y="220099"/>
                  <a:pt x="1995381" y="202604"/>
                  <a:pt x="1995381" y="181023"/>
                </a:cubicBezTo>
                <a:cubicBezTo>
                  <a:pt x="1995381" y="159442"/>
                  <a:pt x="1977886" y="141947"/>
                  <a:pt x="1956304" y="141947"/>
                </a:cubicBezTo>
                <a:cubicBezTo>
                  <a:pt x="1934723" y="141947"/>
                  <a:pt x="1917228" y="159442"/>
                  <a:pt x="1917228" y="181023"/>
                </a:cubicBezTo>
                <a:cubicBezTo>
                  <a:pt x="1917228" y="202604"/>
                  <a:pt x="1934723" y="220099"/>
                  <a:pt x="1956304" y="220099"/>
                </a:cubicBezTo>
                <a:close/>
                <a:moveTo>
                  <a:pt x="1247052" y="220099"/>
                </a:moveTo>
                <a:cubicBezTo>
                  <a:pt x="1268634" y="220099"/>
                  <a:pt x="1286129" y="202604"/>
                  <a:pt x="1286129" y="181023"/>
                </a:cubicBezTo>
                <a:cubicBezTo>
                  <a:pt x="1286129" y="159442"/>
                  <a:pt x="1268634" y="141947"/>
                  <a:pt x="1247052" y="141947"/>
                </a:cubicBezTo>
                <a:cubicBezTo>
                  <a:pt x="1225471" y="141947"/>
                  <a:pt x="1207977" y="159442"/>
                  <a:pt x="1207977" y="181023"/>
                </a:cubicBezTo>
                <a:cubicBezTo>
                  <a:pt x="1207977" y="202604"/>
                  <a:pt x="1225471" y="220099"/>
                  <a:pt x="1247052" y="220099"/>
                </a:cubicBezTo>
                <a:close/>
                <a:moveTo>
                  <a:pt x="537800" y="220099"/>
                </a:moveTo>
                <a:cubicBezTo>
                  <a:pt x="559381" y="220099"/>
                  <a:pt x="576876" y="202604"/>
                  <a:pt x="576876" y="181023"/>
                </a:cubicBezTo>
                <a:cubicBezTo>
                  <a:pt x="576876" y="159442"/>
                  <a:pt x="559381" y="141947"/>
                  <a:pt x="537800" y="141947"/>
                </a:cubicBezTo>
                <a:cubicBezTo>
                  <a:pt x="516219" y="141947"/>
                  <a:pt x="498724" y="159442"/>
                  <a:pt x="498724" y="181023"/>
                </a:cubicBezTo>
                <a:cubicBezTo>
                  <a:pt x="498724" y="202604"/>
                  <a:pt x="516219" y="220099"/>
                  <a:pt x="537800" y="220099"/>
                </a:cubicBezTo>
                <a:close/>
                <a:moveTo>
                  <a:pt x="8653655" y="354073"/>
                </a:moveTo>
                <a:cubicBezTo>
                  <a:pt x="8667278" y="354073"/>
                  <a:pt x="8679611" y="348551"/>
                  <a:pt x="8688538" y="339624"/>
                </a:cubicBezTo>
                <a:lnTo>
                  <a:pt x="8694185" y="332780"/>
                </a:lnTo>
                <a:lnTo>
                  <a:pt x="8699832" y="339624"/>
                </a:lnTo>
                <a:cubicBezTo>
                  <a:pt x="8708759" y="348551"/>
                  <a:pt x="8721092" y="354073"/>
                  <a:pt x="8734715" y="354073"/>
                </a:cubicBezTo>
                <a:cubicBezTo>
                  <a:pt x="8761960" y="354073"/>
                  <a:pt x="8784046" y="331986"/>
                  <a:pt x="8784046" y="304741"/>
                </a:cubicBezTo>
                <a:lnTo>
                  <a:pt x="8783698" y="301284"/>
                </a:lnTo>
                <a:lnTo>
                  <a:pt x="8792636" y="304058"/>
                </a:lnTo>
                <a:cubicBezTo>
                  <a:pt x="8795848" y="304715"/>
                  <a:pt x="8799173" y="305060"/>
                  <a:pt x="8802578" y="305060"/>
                </a:cubicBezTo>
                <a:cubicBezTo>
                  <a:pt x="8829823" y="305060"/>
                  <a:pt x="8851910" y="282974"/>
                  <a:pt x="8851910" y="255729"/>
                </a:cubicBezTo>
                <a:cubicBezTo>
                  <a:pt x="8851910" y="245512"/>
                  <a:pt x="8848804" y="236020"/>
                  <a:pt x="8843485" y="228147"/>
                </a:cubicBezTo>
                <a:lnTo>
                  <a:pt x="8840217" y="224187"/>
                </a:lnTo>
                <a:lnTo>
                  <a:pt x="8847229" y="222010"/>
                </a:lnTo>
                <a:cubicBezTo>
                  <a:pt x="8864935" y="214521"/>
                  <a:pt x="8877359" y="196989"/>
                  <a:pt x="8877359" y="176555"/>
                </a:cubicBezTo>
                <a:cubicBezTo>
                  <a:pt x="8877359" y="156121"/>
                  <a:pt x="8864935" y="138589"/>
                  <a:pt x="8847229" y="131100"/>
                </a:cubicBezTo>
                <a:lnTo>
                  <a:pt x="8840850" y="129120"/>
                </a:lnTo>
                <a:lnTo>
                  <a:pt x="8843485" y="125926"/>
                </a:lnTo>
                <a:cubicBezTo>
                  <a:pt x="8848804" y="118052"/>
                  <a:pt x="8851910" y="108561"/>
                  <a:pt x="8851910" y="98344"/>
                </a:cubicBezTo>
                <a:cubicBezTo>
                  <a:pt x="8851910" y="71099"/>
                  <a:pt x="8829823" y="49012"/>
                  <a:pt x="8802578" y="49012"/>
                </a:cubicBezTo>
                <a:cubicBezTo>
                  <a:pt x="8797470" y="49012"/>
                  <a:pt x="8792543" y="49789"/>
                  <a:pt x="8787908" y="51230"/>
                </a:cubicBezTo>
                <a:lnTo>
                  <a:pt x="8783649" y="53278"/>
                </a:lnTo>
                <a:lnTo>
                  <a:pt x="8784047" y="49331"/>
                </a:lnTo>
                <a:cubicBezTo>
                  <a:pt x="8784047" y="22086"/>
                  <a:pt x="8761960" y="0"/>
                  <a:pt x="8734715" y="0"/>
                </a:cubicBezTo>
                <a:cubicBezTo>
                  <a:pt x="8721092" y="0"/>
                  <a:pt x="8708759" y="5521"/>
                  <a:pt x="8699832" y="14449"/>
                </a:cubicBezTo>
                <a:lnTo>
                  <a:pt x="8694185" y="21293"/>
                </a:lnTo>
                <a:lnTo>
                  <a:pt x="8688538" y="14449"/>
                </a:lnTo>
                <a:cubicBezTo>
                  <a:pt x="8679611" y="5521"/>
                  <a:pt x="8667278" y="0"/>
                  <a:pt x="8653655" y="0"/>
                </a:cubicBezTo>
                <a:cubicBezTo>
                  <a:pt x="8626410" y="0"/>
                  <a:pt x="8604324" y="22086"/>
                  <a:pt x="8604324" y="49331"/>
                </a:cubicBezTo>
                <a:lnTo>
                  <a:pt x="8604672" y="52789"/>
                </a:lnTo>
                <a:lnTo>
                  <a:pt x="8595734" y="50014"/>
                </a:lnTo>
                <a:cubicBezTo>
                  <a:pt x="8592523" y="49357"/>
                  <a:pt x="8589198" y="49012"/>
                  <a:pt x="8585792" y="49012"/>
                </a:cubicBezTo>
                <a:cubicBezTo>
                  <a:pt x="8558547" y="49012"/>
                  <a:pt x="8536460" y="71099"/>
                  <a:pt x="8536460" y="98344"/>
                </a:cubicBezTo>
                <a:cubicBezTo>
                  <a:pt x="8536460" y="108561"/>
                  <a:pt x="8539566" y="118052"/>
                  <a:pt x="8544885" y="125926"/>
                </a:cubicBezTo>
                <a:lnTo>
                  <a:pt x="8547520" y="129120"/>
                </a:lnTo>
                <a:lnTo>
                  <a:pt x="8541141" y="131100"/>
                </a:lnTo>
                <a:cubicBezTo>
                  <a:pt x="8523435" y="138589"/>
                  <a:pt x="8511011" y="156121"/>
                  <a:pt x="8511011" y="176555"/>
                </a:cubicBezTo>
                <a:cubicBezTo>
                  <a:pt x="8511011" y="196989"/>
                  <a:pt x="8523435" y="214521"/>
                  <a:pt x="8541141" y="222010"/>
                </a:cubicBezTo>
                <a:lnTo>
                  <a:pt x="8548153" y="224187"/>
                </a:lnTo>
                <a:lnTo>
                  <a:pt x="8544885" y="228147"/>
                </a:lnTo>
                <a:cubicBezTo>
                  <a:pt x="8539566" y="236020"/>
                  <a:pt x="8536460" y="245512"/>
                  <a:pt x="8536460" y="255729"/>
                </a:cubicBezTo>
                <a:cubicBezTo>
                  <a:pt x="8536460" y="282974"/>
                  <a:pt x="8558547" y="305060"/>
                  <a:pt x="8585792" y="305060"/>
                </a:cubicBezTo>
                <a:cubicBezTo>
                  <a:pt x="8589198" y="305060"/>
                  <a:pt x="8592523" y="304715"/>
                  <a:pt x="8595734" y="304058"/>
                </a:cubicBezTo>
                <a:lnTo>
                  <a:pt x="8604672" y="301284"/>
                </a:lnTo>
                <a:lnTo>
                  <a:pt x="8604323" y="304741"/>
                </a:lnTo>
                <a:cubicBezTo>
                  <a:pt x="8604323" y="331986"/>
                  <a:pt x="8626410" y="354073"/>
                  <a:pt x="8653655" y="354073"/>
                </a:cubicBezTo>
                <a:close/>
                <a:moveTo>
                  <a:pt x="7944411" y="354073"/>
                </a:moveTo>
                <a:cubicBezTo>
                  <a:pt x="7958033" y="354073"/>
                  <a:pt x="7970366" y="348551"/>
                  <a:pt x="7979293" y="339624"/>
                </a:cubicBezTo>
                <a:lnTo>
                  <a:pt x="7984940" y="332780"/>
                </a:lnTo>
                <a:lnTo>
                  <a:pt x="7990587" y="339624"/>
                </a:lnTo>
                <a:cubicBezTo>
                  <a:pt x="7999514" y="348551"/>
                  <a:pt x="8011847" y="354073"/>
                  <a:pt x="8025470" y="354073"/>
                </a:cubicBezTo>
                <a:cubicBezTo>
                  <a:pt x="8052715" y="354073"/>
                  <a:pt x="8074802" y="331986"/>
                  <a:pt x="8074802" y="304741"/>
                </a:cubicBezTo>
                <a:lnTo>
                  <a:pt x="8074453" y="301284"/>
                </a:lnTo>
                <a:lnTo>
                  <a:pt x="8083391" y="304058"/>
                </a:lnTo>
                <a:cubicBezTo>
                  <a:pt x="8086603" y="304715"/>
                  <a:pt x="8089928" y="305060"/>
                  <a:pt x="8093333" y="305060"/>
                </a:cubicBezTo>
                <a:cubicBezTo>
                  <a:pt x="8120579" y="305060"/>
                  <a:pt x="8142665" y="282974"/>
                  <a:pt x="8142665" y="255729"/>
                </a:cubicBezTo>
                <a:cubicBezTo>
                  <a:pt x="8142665" y="245512"/>
                  <a:pt x="8139559" y="236020"/>
                  <a:pt x="8134240" y="228147"/>
                </a:cubicBezTo>
                <a:lnTo>
                  <a:pt x="8130973" y="224187"/>
                </a:lnTo>
                <a:lnTo>
                  <a:pt x="8137985" y="222010"/>
                </a:lnTo>
                <a:cubicBezTo>
                  <a:pt x="8155691" y="214521"/>
                  <a:pt x="8168114" y="196989"/>
                  <a:pt x="8168114" y="176555"/>
                </a:cubicBezTo>
                <a:cubicBezTo>
                  <a:pt x="8168114" y="156121"/>
                  <a:pt x="8155691" y="138589"/>
                  <a:pt x="8137985" y="131100"/>
                </a:cubicBezTo>
                <a:lnTo>
                  <a:pt x="8131605" y="129120"/>
                </a:lnTo>
                <a:lnTo>
                  <a:pt x="8134240" y="125926"/>
                </a:lnTo>
                <a:cubicBezTo>
                  <a:pt x="8139559" y="118052"/>
                  <a:pt x="8142665" y="108561"/>
                  <a:pt x="8142665" y="98344"/>
                </a:cubicBezTo>
                <a:cubicBezTo>
                  <a:pt x="8142665" y="71099"/>
                  <a:pt x="8120579" y="49012"/>
                  <a:pt x="8093333" y="49012"/>
                </a:cubicBezTo>
                <a:cubicBezTo>
                  <a:pt x="8088225" y="49012"/>
                  <a:pt x="8083298" y="49789"/>
                  <a:pt x="8078664" y="51230"/>
                </a:cubicBezTo>
                <a:lnTo>
                  <a:pt x="8074404" y="53278"/>
                </a:lnTo>
                <a:lnTo>
                  <a:pt x="8074802" y="49331"/>
                </a:lnTo>
                <a:cubicBezTo>
                  <a:pt x="8074802" y="22086"/>
                  <a:pt x="8052715" y="0"/>
                  <a:pt x="8025470" y="0"/>
                </a:cubicBezTo>
                <a:cubicBezTo>
                  <a:pt x="8011847" y="0"/>
                  <a:pt x="7999515" y="5521"/>
                  <a:pt x="7990587" y="14449"/>
                </a:cubicBezTo>
                <a:lnTo>
                  <a:pt x="7984940" y="21293"/>
                </a:lnTo>
                <a:lnTo>
                  <a:pt x="7979294" y="14449"/>
                </a:lnTo>
                <a:cubicBezTo>
                  <a:pt x="7970366" y="5521"/>
                  <a:pt x="7958033" y="0"/>
                  <a:pt x="7944411" y="0"/>
                </a:cubicBezTo>
                <a:cubicBezTo>
                  <a:pt x="7917165" y="0"/>
                  <a:pt x="7895079" y="22086"/>
                  <a:pt x="7895079" y="49331"/>
                </a:cubicBezTo>
                <a:lnTo>
                  <a:pt x="7895427" y="52789"/>
                </a:lnTo>
                <a:lnTo>
                  <a:pt x="7886489" y="50014"/>
                </a:lnTo>
                <a:cubicBezTo>
                  <a:pt x="7883278" y="49357"/>
                  <a:pt x="7879953" y="49012"/>
                  <a:pt x="7876547" y="49012"/>
                </a:cubicBezTo>
                <a:cubicBezTo>
                  <a:pt x="7849302" y="49012"/>
                  <a:pt x="7827215" y="71099"/>
                  <a:pt x="7827215" y="98344"/>
                </a:cubicBezTo>
                <a:cubicBezTo>
                  <a:pt x="7827215" y="108561"/>
                  <a:pt x="7830321" y="118052"/>
                  <a:pt x="7835640" y="125926"/>
                </a:cubicBezTo>
                <a:lnTo>
                  <a:pt x="7838276" y="129120"/>
                </a:lnTo>
                <a:lnTo>
                  <a:pt x="7831896" y="131100"/>
                </a:lnTo>
                <a:cubicBezTo>
                  <a:pt x="7814190" y="138589"/>
                  <a:pt x="7801766" y="156121"/>
                  <a:pt x="7801766" y="176555"/>
                </a:cubicBezTo>
                <a:cubicBezTo>
                  <a:pt x="7801766" y="196989"/>
                  <a:pt x="7814190" y="214521"/>
                  <a:pt x="7831896" y="222010"/>
                </a:cubicBezTo>
                <a:lnTo>
                  <a:pt x="7838908" y="224187"/>
                </a:lnTo>
                <a:lnTo>
                  <a:pt x="7835640" y="228147"/>
                </a:lnTo>
                <a:cubicBezTo>
                  <a:pt x="7830321" y="236020"/>
                  <a:pt x="7827215" y="245512"/>
                  <a:pt x="7827215" y="255729"/>
                </a:cubicBezTo>
                <a:cubicBezTo>
                  <a:pt x="7827215" y="282974"/>
                  <a:pt x="7849302" y="305060"/>
                  <a:pt x="7876547" y="305060"/>
                </a:cubicBezTo>
                <a:cubicBezTo>
                  <a:pt x="7879953" y="305060"/>
                  <a:pt x="7883278" y="304715"/>
                  <a:pt x="7886489" y="304058"/>
                </a:cubicBezTo>
                <a:lnTo>
                  <a:pt x="7895427" y="301284"/>
                </a:lnTo>
                <a:lnTo>
                  <a:pt x="7895079" y="304741"/>
                </a:lnTo>
                <a:cubicBezTo>
                  <a:pt x="7895079" y="331986"/>
                  <a:pt x="7917165" y="354073"/>
                  <a:pt x="7944411" y="354073"/>
                </a:cubicBezTo>
                <a:close/>
                <a:moveTo>
                  <a:pt x="7235159" y="354073"/>
                </a:moveTo>
                <a:cubicBezTo>
                  <a:pt x="7248781" y="354073"/>
                  <a:pt x="7261114" y="348551"/>
                  <a:pt x="7270041" y="339624"/>
                </a:cubicBezTo>
                <a:lnTo>
                  <a:pt x="7275688" y="332780"/>
                </a:lnTo>
                <a:lnTo>
                  <a:pt x="7281335" y="339624"/>
                </a:lnTo>
                <a:cubicBezTo>
                  <a:pt x="7290262" y="348551"/>
                  <a:pt x="7302595" y="354073"/>
                  <a:pt x="7316218" y="354073"/>
                </a:cubicBezTo>
                <a:cubicBezTo>
                  <a:pt x="7343463" y="354073"/>
                  <a:pt x="7365550" y="331986"/>
                  <a:pt x="7365550" y="304741"/>
                </a:cubicBezTo>
                <a:lnTo>
                  <a:pt x="7365201" y="301284"/>
                </a:lnTo>
                <a:lnTo>
                  <a:pt x="7374139" y="304058"/>
                </a:lnTo>
                <a:cubicBezTo>
                  <a:pt x="7377351" y="304715"/>
                  <a:pt x="7380676" y="305060"/>
                  <a:pt x="7384081" y="305060"/>
                </a:cubicBezTo>
                <a:cubicBezTo>
                  <a:pt x="7411327" y="305060"/>
                  <a:pt x="7433413" y="282974"/>
                  <a:pt x="7433413" y="255729"/>
                </a:cubicBezTo>
                <a:cubicBezTo>
                  <a:pt x="7433413" y="245512"/>
                  <a:pt x="7430307" y="236020"/>
                  <a:pt x="7424988" y="228147"/>
                </a:cubicBezTo>
                <a:lnTo>
                  <a:pt x="7421721" y="224187"/>
                </a:lnTo>
                <a:lnTo>
                  <a:pt x="7428733" y="222010"/>
                </a:lnTo>
                <a:cubicBezTo>
                  <a:pt x="7446439" y="214521"/>
                  <a:pt x="7458862" y="196989"/>
                  <a:pt x="7458862" y="176555"/>
                </a:cubicBezTo>
                <a:cubicBezTo>
                  <a:pt x="7458862" y="156121"/>
                  <a:pt x="7446439" y="138589"/>
                  <a:pt x="7428733" y="131100"/>
                </a:cubicBezTo>
                <a:lnTo>
                  <a:pt x="7422353" y="129120"/>
                </a:lnTo>
                <a:lnTo>
                  <a:pt x="7424988" y="125926"/>
                </a:lnTo>
                <a:cubicBezTo>
                  <a:pt x="7430307" y="118052"/>
                  <a:pt x="7433413" y="108561"/>
                  <a:pt x="7433413" y="98344"/>
                </a:cubicBezTo>
                <a:cubicBezTo>
                  <a:pt x="7433413" y="71099"/>
                  <a:pt x="7411327" y="49012"/>
                  <a:pt x="7384081" y="49012"/>
                </a:cubicBezTo>
                <a:cubicBezTo>
                  <a:pt x="7378973" y="49012"/>
                  <a:pt x="7374046" y="49789"/>
                  <a:pt x="7369412" y="51230"/>
                </a:cubicBezTo>
                <a:lnTo>
                  <a:pt x="7365152" y="53278"/>
                </a:lnTo>
                <a:lnTo>
                  <a:pt x="7365550" y="49331"/>
                </a:lnTo>
                <a:cubicBezTo>
                  <a:pt x="7365550" y="22086"/>
                  <a:pt x="7343463" y="0"/>
                  <a:pt x="7316218" y="0"/>
                </a:cubicBezTo>
                <a:cubicBezTo>
                  <a:pt x="7302595" y="0"/>
                  <a:pt x="7290263" y="5521"/>
                  <a:pt x="7281335" y="14449"/>
                </a:cubicBezTo>
                <a:lnTo>
                  <a:pt x="7275688" y="21293"/>
                </a:lnTo>
                <a:lnTo>
                  <a:pt x="7270042" y="14449"/>
                </a:lnTo>
                <a:cubicBezTo>
                  <a:pt x="7261114" y="5521"/>
                  <a:pt x="7248781" y="0"/>
                  <a:pt x="7235159" y="0"/>
                </a:cubicBezTo>
                <a:cubicBezTo>
                  <a:pt x="7207913" y="0"/>
                  <a:pt x="7185827" y="22086"/>
                  <a:pt x="7185827" y="49331"/>
                </a:cubicBezTo>
                <a:lnTo>
                  <a:pt x="7186175" y="52789"/>
                </a:lnTo>
                <a:lnTo>
                  <a:pt x="7177237" y="50014"/>
                </a:lnTo>
                <a:cubicBezTo>
                  <a:pt x="7174026" y="49357"/>
                  <a:pt x="7170701" y="49012"/>
                  <a:pt x="7167295" y="49012"/>
                </a:cubicBezTo>
                <a:cubicBezTo>
                  <a:pt x="7140050" y="49012"/>
                  <a:pt x="7117963" y="71099"/>
                  <a:pt x="7117963" y="98344"/>
                </a:cubicBezTo>
                <a:cubicBezTo>
                  <a:pt x="7117963" y="108561"/>
                  <a:pt x="7121069" y="118052"/>
                  <a:pt x="7126388" y="125926"/>
                </a:cubicBezTo>
                <a:lnTo>
                  <a:pt x="7129024" y="129120"/>
                </a:lnTo>
                <a:lnTo>
                  <a:pt x="7122644" y="131100"/>
                </a:lnTo>
                <a:cubicBezTo>
                  <a:pt x="7104938" y="138589"/>
                  <a:pt x="7092514" y="156121"/>
                  <a:pt x="7092514" y="176555"/>
                </a:cubicBezTo>
                <a:cubicBezTo>
                  <a:pt x="7092514" y="196989"/>
                  <a:pt x="7104938" y="214521"/>
                  <a:pt x="7122644" y="222010"/>
                </a:cubicBezTo>
                <a:lnTo>
                  <a:pt x="7129656" y="224187"/>
                </a:lnTo>
                <a:lnTo>
                  <a:pt x="7126388" y="228147"/>
                </a:lnTo>
                <a:cubicBezTo>
                  <a:pt x="7121069" y="236020"/>
                  <a:pt x="7117963" y="245512"/>
                  <a:pt x="7117963" y="255729"/>
                </a:cubicBezTo>
                <a:cubicBezTo>
                  <a:pt x="7117963" y="282974"/>
                  <a:pt x="7140050" y="305060"/>
                  <a:pt x="7167295" y="305060"/>
                </a:cubicBezTo>
                <a:cubicBezTo>
                  <a:pt x="7170701" y="305060"/>
                  <a:pt x="7174026" y="304715"/>
                  <a:pt x="7177237" y="304058"/>
                </a:cubicBezTo>
                <a:lnTo>
                  <a:pt x="7186175" y="301284"/>
                </a:lnTo>
                <a:lnTo>
                  <a:pt x="7185827" y="304741"/>
                </a:lnTo>
                <a:cubicBezTo>
                  <a:pt x="7185827" y="331986"/>
                  <a:pt x="7207913" y="354073"/>
                  <a:pt x="7235159" y="354073"/>
                </a:cubicBezTo>
                <a:close/>
                <a:moveTo>
                  <a:pt x="6525907" y="354073"/>
                </a:moveTo>
                <a:cubicBezTo>
                  <a:pt x="6539529" y="354073"/>
                  <a:pt x="6551862" y="348551"/>
                  <a:pt x="6560789" y="339624"/>
                </a:cubicBezTo>
                <a:lnTo>
                  <a:pt x="6566436" y="332780"/>
                </a:lnTo>
                <a:lnTo>
                  <a:pt x="6572083" y="339624"/>
                </a:lnTo>
                <a:cubicBezTo>
                  <a:pt x="6581010" y="348551"/>
                  <a:pt x="6593343" y="354073"/>
                  <a:pt x="6606966" y="354073"/>
                </a:cubicBezTo>
                <a:cubicBezTo>
                  <a:pt x="6634211" y="354073"/>
                  <a:pt x="6656298" y="331986"/>
                  <a:pt x="6656298" y="304741"/>
                </a:cubicBezTo>
                <a:lnTo>
                  <a:pt x="6655949" y="301284"/>
                </a:lnTo>
                <a:lnTo>
                  <a:pt x="6664887" y="304058"/>
                </a:lnTo>
                <a:cubicBezTo>
                  <a:pt x="6668099" y="304715"/>
                  <a:pt x="6671424" y="305060"/>
                  <a:pt x="6674829" y="305060"/>
                </a:cubicBezTo>
                <a:cubicBezTo>
                  <a:pt x="6702075" y="305060"/>
                  <a:pt x="6724161" y="282974"/>
                  <a:pt x="6724161" y="255729"/>
                </a:cubicBezTo>
                <a:cubicBezTo>
                  <a:pt x="6724161" y="245512"/>
                  <a:pt x="6721055" y="236020"/>
                  <a:pt x="6715736" y="228147"/>
                </a:cubicBezTo>
                <a:lnTo>
                  <a:pt x="6712469" y="224187"/>
                </a:lnTo>
                <a:lnTo>
                  <a:pt x="6719481" y="222010"/>
                </a:lnTo>
                <a:cubicBezTo>
                  <a:pt x="6737187" y="214521"/>
                  <a:pt x="6749610" y="196989"/>
                  <a:pt x="6749610" y="176555"/>
                </a:cubicBezTo>
                <a:cubicBezTo>
                  <a:pt x="6749610" y="156121"/>
                  <a:pt x="6737187" y="138589"/>
                  <a:pt x="6719481" y="131100"/>
                </a:cubicBezTo>
                <a:lnTo>
                  <a:pt x="6713101" y="129120"/>
                </a:lnTo>
                <a:lnTo>
                  <a:pt x="6715736" y="125926"/>
                </a:lnTo>
                <a:cubicBezTo>
                  <a:pt x="6721055" y="118052"/>
                  <a:pt x="6724161" y="108561"/>
                  <a:pt x="6724161" y="98344"/>
                </a:cubicBezTo>
                <a:cubicBezTo>
                  <a:pt x="6724161" y="71099"/>
                  <a:pt x="6702075" y="49012"/>
                  <a:pt x="6674829" y="49012"/>
                </a:cubicBezTo>
                <a:cubicBezTo>
                  <a:pt x="6669721" y="49012"/>
                  <a:pt x="6664794" y="49789"/>
                  <a:pt x="6660160" y="51230"/>
                </a:cubicBezTo>
                <a:lnTo>
                  <a:pt x="6655900" y="53278"/>
                </a:lnTo>
                <a:lnTo>
                  <a:pt x="6656298" y="49331"/>
                </a:lnTo>
                <a:cubicBezTo>
                  <a:pt x="6656298" y="22086"/>
                  <a:pt x="6634211" y="0"/>
                  <a:pt x="6606966" y="0"/>
                </a:cubicBezTo>
                <a:cubicBezTo>
                  <a:pt x="6593343" y="0"/>
                  <a:pt x="6581011" y="5521"/>
                  <a:pt x="6572083" y="14449"/>
                </a:cubicBezTo>
                <a:lnTo>
                  <a:pt x="6566436" y="21293"/>
                </a:lnTo>
                <a:lnTo>
                  <a:pt x="6560790" y="14449"/>
                </a:lnTo>
                <a:cubicBezTo>
                  <a:pt x="6551862" y="5521"/>
                  <a:pt x="6539529" y="0"/>
                  <a:pt x="6525907" y="0"/>
                </a:cubicBezTo>
                <a:cubicBezTo>
                  <a:pt x="6498661" y="0"/>
                  <a:pt x="6476575" y="22086"/>
                  <a:pt x="6476575" y="49331"/>
                </a:cubicBezTo>
                <a:lnTo>
                  <a:pt x="6476923" y="52789"/>
                </a:lnTo>
                <a:lnTo>
                  <a:pt x="6467985" y="50014"/>
                </a:lnTo>
                <a:cubicBezTo>
                  <a:pt x="6464774" y="49357"/>
                  <a:pt x="6461449" y="49012"/>
                  <a:pt x="6458043" y="49012"/>
                </a:cubicBezTo>
                <a:cubicBezTo>
                  <a:pt x="6430798" y="49012"/>
                  <a:pt x="6408711" y="71099"/>
                  <a:pt x="6408711" y="98344"/>
                </a:cubicBezTo>
                <a:cubicBezTo>
                  <a:pt x="6408711" y="108561"/>
                  <a:pt x="6411817" y="118052"/>
                  <a:pt x="6417136" y="125926"/>
                </a:cubicBezTo>
                <a:lnTo>
                  <a:pt x="6419772" y="129120"/>
                </a:lnTo>
                <a:lnTo>
                  <a:pt x="6413392" y="131100"/>
                </a:lnTo>
                <a:cubicBezTo>
                  <a:pt x="6395686" y="138589"/>
                  <a:pt x="6383262" y="156121"/>
                  <a:pt x="6383262" y="176555"/>
                </a:cubicBezTo>
                <a:cubicBezTo>
                  <a:pt x="6383262" y="196989"/>
                  <a:pt x="6395686" y="214521"/>
                  <a:pt x="6413392" y="222010"/>
                </a:cubicBezTo>
                <a:lnTo>
                  <a:pt x="6420404" y="224187"/>
                </a:lnTo>
                <a:lnTo>
                  <a:pt x="6417136" y="228147"/>
                </a:lnTo>
                <a:cubicBezTo>
                  <a:pt x="6411817" y="236020"/>
                  <a:pt x="6408711" y="245512"/>
                  <a:pt x="6408711" y="255729"/>
                </a:cubicBezTo>
                <a:cubicBezTo>
                  <a:pt x="6408711" y="282974"/>
                  <a:pt x="6430798" y="305060"/>
                  <a:pt x="6458043" y="305060"/>
                </a:cubicBezTo>
                <a:cubicBezTo>
                  <a:pt x="6461449" y="305060"/>
                  <a:pt x="6464774" y="304715"/>
                  <a:pt x="6467985" y="304058"/>
                </a:cubicBezTo>
                <a:lnTo>
                  <a:pt x="6476923" y="301284"/>
                </a:lnTo>
                <a:lnTo>
                  <a:pt x="6476575" y="304741"/>
                </a:lnTo>
                <a:cubicBezTo>
                  <a:pt x="6476575" y="331986"/>
                  <a:pt x="6498661" y="354073"/>
                  <a:pt x="6525907" y="354073"/>
                </a:cubicBezTo>
                <a:close/>
                <a:moveTo>
                  <a:pt x="5816655" y="354073"/>
                </a:moveTo>
                <a:cubicBezTo>
                  <a:pt x="5830277" y="354073"/>
                  <a:pt x="5842610" y="348551"/>
                  <a:pt x="5851537" y="339624"/>
                </a:cubicBezTo>
                <a:lnTo>
                  <a:pt x="5857184" y="332780"/>
                </a:lnTo>
                <a:lnTo>
                  <a:pt x="5862831" y="339624"/>
                </a:lnTo>
                <a:cubicBezTo>
                  <a:pt x="5871758" y="348551"/>
                  <a:pt x="5884091" y="354073"/>
                  <a:pt x="5897714" y="354073"/>
                </a:cubicBezTo>
                <a:cubicBezTo>
                  <a:pt x="5924959" y="354073"/>
                  <a:pt x="5947046" y="331986"/>
                  <a:pt x="5947046" y="304741"/>
                </a:cubicBezTo>
                <a:lnTo>
                  <a:pt x="5946697" y="301284"/>
                </a:lnTo>
                <a:lnTo>
                  <a:pt x="5955635" y="304058"/>
                </a:lnTo>
                <a:cubicBezTo>
                  <a:pt x="5958847" y="304715"/>
                  <a:pt x="5962172" y="305060"/>
                  <a:pt x="5965577" y="305060"/>
                </a:cubicBezTo>
                <a:cubicBezTo>
                  <a:pt x="5992823" y="305060"/>
                  <a:pt x="6014909" y="282974"/>
                  <a:pt x="6014909" y="255729"/>
                </a:cubicBezTo>
                <a:cubicBezTo>
                  <a:pt x="6014909" y="245512"/>
                  <a:pt x="6011803" y="236020"/>
                  <a:pt x="6006484" y="228147"/>
                </a:cubicBezTo>
                <a:lnTo>
                  <a:pt x="6003217" y="224187"/>
                </a:lnTo>
                <a:lnTo>
                  <a:pt x="6010229" y="222010"/>
                </a:lnTo>
                <a:cubicBezTo>
                  <a:pt x="6027935" y="214521"/>
                  <a:pt x="6040358" y="196989"/>
                  <a:pt x="6040358" y="176555"/>
                </a:cubicBezTo>
                <a:cubicBezTo>
                  <a:pt x="6040358" y="156121"/>
                  <a:pt x="6027935" y="138589"/>
                  <a:pt x="6010229" y="131100"/>
                </a:cubicBezTo>
                <a:lnTo>
                  <a:pt x="6003849" y="129120"/>
                </a:lnTo>
                <a:lnTo>
                  <a:pt x="6006484" y="125926"/>
                </a:lnTo>
                <a:cubicBezTo>
                  <a:pt x="6011803" y="118052"/>
                  <a:pt x="6014909" y="108561"/>
                  <a:pt x="6014909" y="98344"/>
                </a:cubicBezTo>
                <a:cubicBezTo>
                  <a:pt x="6014909" y="71099"/>
                  <a:pt x="5992823" y="49012"/>
                  <a:pt x="5965577" y="49012"/>
                </a:cubicBezTo>
                <a:cubicBezTo>
                  <a:pt x="5960469" y="49012"/>
                  <a:pt x="5955542" y="49789"/>
                  <a:pt x="5950908" y="51230"/>
                </a:cubicBezTo>
                <a:lnTo>
                  <a:pt x="5946648" y="53278"/>
                </a:lnTo>
                <a:lnTo>
                  <a:pt x="5947046" y="49331"/>
                </a:lnTo>
                <a:cubicBezTo>
                  <a:pt x="5947046" y="22086"/>
                  <a:pt x="5924959" y="0"/>
                  <a:pt x="5897714" y="0"/>
                </a:cubicBezTo>
                <a:cubicBezTo>
                  <a:pt x="5884091" y="0"/>
                  <a:pt x="5871759" y="5521"/>
                  <a:pt x="5862831" y="14449"/>
                </a:cubicBezTo>
                <a:lnTo>
                  <a:pt x="5857184" y="21293"/>
                </a:lnTo>
                <a:lnTo>
                  <a:pt x="5851538" y="14449"/>
                </a:lnTo>
                <a:cubicBezTo>
                  <a:pt x="5842610" y="5521"/>
                  <a:pt x="5830277" y="0"/>
                  <a:pt x="5816655" y="0"/>
                </a:cubicBezTo>
                <a:cubicBezTo>
                  <a:pt x="5789409" y="0"/>
                  <a:pt x="5767323" y="22086"/>
                  <a:pt x="5767323" y="49331"/>
                </a:cubicBezTo>
                <a:lnTo>
                  <a:pt x="5767671" y="52789"/>
                </a:lnTo>
                <a:lnTo>
                  <a:pt x="5758733" y="50014"/>
                </a:lnTo>
                <a:cubicBezTo>
                  <a:pt x="5755522" y="49357"/>
                  <a:pt x="5752197" y="49012"/>
                  <a:pt x="5748791" y="49012"/>
                </a:cubicBezTo>
                <a:cubicBezTo>
                  <a:pt x="5721546" y="49012"/>
                  <a:pt x="5699459" y="71099"/>
                  <a:pt x="5699459" y="98344"/>
                </a:cubicBezTo>
                <a:cubicBezTo>
                  <a:pt x="5699459" y="108561"/>
                  <a:pt x="5702565" y="118052"/>
                  <a:pt x="5707884" y="125926"/>
                </a:cubicBezTo>
                <a:lnTo>
                  <a:pt x="5710520" y="129120"/>
                </a:lnTo>
                <a:lnTo>
                  <a:pt x="5704140" y="131100"/>
                </a:lnTo>
                <a:cubicBezTo>
                  <a:pt x="5686434" y="138589"/>
                  <a:pt x="5674010" y="156121"/>
                  <a:pt x="5674010" y="176555"/>
                </a:cubicBezTo>
                <a:cubicBezTo>
                  <a:pt x="5674010" y="196989"/>
                  <a:pt x="5686434" y="214521"/>
                  <a:pt x="5704140" y="222010"/>
                </a:cubicBezTo>
                <a:lnTo>
                  <a:pt x="5711152" y="224187"/>
                </a:lnTo>
                <a:lnTo>
                  <a:pt x="5707884" y="228147"/>
                </a:lnTo>
                <a:cubicBezTo>
                  <a:pt x="5702565" y="236020"/>
                  <a:pt x="5699459" y="245512"/>
                  <a:pt x="5699459" y="255729"/>
                </a:cubicBezTo>
                <a:cubicBezTo>
                  <a:pt x="5699459" y="282974"/>
                  <a:pt x="5721546" y="305060"/>
                  <a:pt x="5748791" y="305060"/>
                </a:cubicBezTo>
                <a:cubicBezTo>
                  <a:pt x="5752197" y="305060"/>
                  <a:pt x="5755522" y="304715"/>
                  <a:pt x="5758733" y="304058"/>
                </a:cubicBezTo>
                <a:lnTo>
                  <a:pt x="5767671" y="301284"/>
                </a:lnTo>
                <a:lnTo>
                  <a:pt x="5767323" y="304741"/>
                </a:lnTo>
                <a:cubicBezTo>
                  <a:pt x="5767323" y="331986"/>
                  <a:pt x="5789409" y="354073"/>
                  <a:pt x="5816655" y="354073"/>
                </a:cubicBezTo>
                <a:close/>
                <a:moveTo>
                  <a:pt x="5107403" y="354073"/>
                </a:moveTo>
                <a:cubicBezTo>
                  <a:pt x="5121025" y="354073"/>
                  <a:pt x="5133358" y="348551"/>
                  <a:pt x="5142285" y="339624"/>
                </a:cubicBezTo>
                <a:lnTo>
                  <a:pt x="5147932" y="332780"/>
                </a:lnTo>
                <a:lnTo>
                  <a:pt x="5153579" y="339624"/>
                </a:lnTo>
                <a:cubicBezTo>
                  <a:pt x="5162506" y="348551"/>
                  <a:pt x="5174839" y="354073"/>
                  <a:pt x="5188462" y="354073"/>
                </a:cubicBezTo>
                <a:cubicBezTo>
                  <a:pt x="5215707" y="354073"/>
                  <a:pt x="5237794" y="331986"/>
                  <a:pt x="5237794" y="304741"/>
                </a:cubicBezTo>
                <a:lnTo>
                  <a:pt x="5237445" y="301284"/>
                </a:lnTo>
                <a:lnTo>
                  <a:pt x="5246383" y="304058"/>
                </a:lnTo>
                <a:cubicBezTo>
                  <a:pt x="5249595" y="304715"/>
                  <a:pt x="5252920" y="305060"/>
                  <a:pt x="5256325" y="305060"/>
                </a:cubicBezTo>
                <a:cubicBezTo>
                  <a:pt x="5283571" y="305060"/>
                  <a:pt x="5305657" y="282974"/>
                  <a:pt x="5305657" y="255729"/>
                </a:cubicBezTo>
                <a:cubicBezTo>
                  <a:pt x="5305657" y="245512"/>
                  <a:pt x="5302551" y="236020"/>
                  <a:pt x="5297232" y="228147"/>
                </a:cubicBezTo>
                <a:lnTo>
                  <a:pt x="5293965" y="224187"/>
                </a:lnTo>
                <a:lnTo>
                  <a:pt x="5300977" y="222010"/>
                </a:lnTo>
                <a:cubicBezTo>
                  <a:pt x="5318683" y="214521"/>
                  <a:pt x="5331106" y="196989"/>
                  <a:pt x="5331106" y="176555"/>
                </a:cubicBezTo>
                <a:cubicBezTo>
                  <a:pt x="5331106" y="156121"/>
                  <a:pt x="5318683" y="138589"/>
                  <a:pt x="5300977" y="131100"/>
                </a:cubicBezTo>
                <a:lnTo>
                  <a:pt x="5294597" y="129120"/>
                </a:lnTo>
                <a:lnTo>
                  <a:pt x="5297232" y="125926"/>
                </a:lnTo>
                <a:cubicBezTo>
                  <a:pt x="5302551" y="118052"/>
                  <a:pt x="5305657" y="108561"/>
                  <a:pt x="5305657" y="98344"/>
                </a:cubicBezTo>
                <a:cubicBezTo>
                  <a:pt x="5305657" y="71099"/>
                  <a:pt x="5283571" y="49012"/>
                  <a:pt x="5256325" y="49012"/>
                </a:cubicBezTo>
                <a:cubicBezTo>
                  <a:pt x="5251217" y="49012"/>
                  <a:pt x="5246290" y="49789"/>
                  <a:pt x="5241656" y="51230"/>
                </a:cubicBezTo>
                <a:lnTo>
                  <a:pt x="5237396" y="53278"/>
                </a:lnTo>
                <a:lnTo>
                  <a:pt x="5237794" y="49331"/>
                </a:lnTo>
                <a:cubicBezTo>
                  <a:pt x="5237794" y="22086"/>
                  <a:pt x="5215707" y="0"/>
                  <a:pt x="5188462" y="0"/>
                </a:cubicBezTo>
                <a:cubicBezTo>
                  <a:pt x="5174839" y="0"/>
                  <a:pt x="5162507" y="5521"/>
                  <a:pt x="5153579" y="14449"/>
                </a:cubicBezTo>
                <a:lnTo>
                  <a:pt x="5147932" y="21293"/>
                </a:lnTo>
                <a:lnTo>
                  <a:pt x="5142286" y="14449"/>
                </a:lnTo>
                <a:cubicBezTo>
                  <a:pt x="5133358" y="5521"/>
                  <a:pt x="5121025" y="0"/>
                  <a:pt x="5107403" y="0"/>
                </a:cubicBezTo>
                <a:cubicBezTo>
                  <a:pt x="5080157" y="0"/>
                  <a:pt x="5058071" y="22086"/>
                  <a:pt x="5058071" y="49331"/>
                </a:cubicBezTo>
                <a:lnTo>
                  <a:pt x="5058419" y="52789"/>
                </a:lnTo>
                <a:lnTo>
                  <a:pt x="5049481" y="50014"/>
                </a:lnTo>
                <a:cubicBezTo>
                  <a:pt x="5046270" y="49357"/>
                  <a:pt x="5042945" y="49012"/>
                  <a:pt x="5039539" y="49012"/>
                </a:cubicBezTo>
                <a:cubicBezTo>
                  <a:pt x="5012294" y="49012"/>
                  <a:pt x="4990207" y="71099"/>
                  <a:pt x="4990207" y="98344"/>
                </a:cubicBezTo>
                <a:cubicBezTo>
                  <a:pt x="4990207" y="108561"/>
                  <a:pt x="4993313" y="118052"/>
                  <a:pt x="4998632" y="125926"/>
                </a:cubicBezTo>
                <a:lnTo>
                  <a:pt x="5001268" y="129120"/>
                </a:lnTo>
                <a:lnTo>
                  <a:pt x="4994888" y="131100"/>
                </a:lnTo>
                <a:cubicBezTo>
                  <a:pt x="4977182" y="138589"/>
                  <a:pt x="4964758" y="156121"/>
                  <a:pt x="4964758" y="176555"/>
                </a:cubicBezTo>
                <a:cubicBezTo>
                  <a:pt x="4964758" y="196989"/>
                  <a:pt x="4977182" y="214521"/>
                  <a:pt x="4994888" y="222010"/>
                </a:cubicBezTo>
                <a:lnTo>
                  <a:pt x="5001900" y="224187"/>
                </a:lnTo>
                <a:lnTo>
                  <a:pt x="4998632" y="228147"/>
                </a:lnTo>
                <a:cubicBezTo>
                  <a:pt x="4993313" y="236020"/>
                  <a:pt x="4990207" y="245512"/>
                  <a:pt x="4990207" y="255729"/>
                </a:cubicBezTo>
                <a:cubicBezTo>
                  <a:pt x="4990207" y="282974"/>
                  <a:pt x="5012294" y="305060"/>
                  <a:pt x="5039539" y="305060"/>
                </a:cubicBezTo>
                <a:cubicBezTo>
                  <a:pt x="5042945" y="305060"/>
                  <a:pt x="5046270" y="304715"/>
                  <a:pt x="5049481" y="304058"/>
                </a:cubicBezTo>
                <a:lnTo>
                  <a:pt x="5058419" y="301284"/>
                </a:lnTo>
                <a:lnTo>
                  <a:pt x="5058071" y="304741"/>
                </a:lnTo>
                <a:cubicBezTo>
                  <a:pt x="5058071" y="331986"/>
                  <a:pt x="5080157" y="354073"/>
                  <a:pt x="5107403" y="354073"/>
                </a:cubicBezTo>
                <a:close/>
                <a:moveTo>
                  <a:pt x="4398151" y="354073"/>
                </a:moveTo>
                <a:cubicBezTo>
                  <a:pt x="4411773" y="354073"/>
                  <a:pt x="4424106" y="348551"/>
                  <a:pt x="4433033" y="339624"/>
                </a:cubicBezTo>
                <a:lnTo>
                  <a:pt x="4438680" y="332780"/>
                </a:lnTo>
                <a:lnTo>
                  <a:pt x="4444327" y="339624"/>
                </a:lnTo>
                <a:cubicBezTo>
                  <a:pt x="4453254" y="348551"/>
                  <a:pt x="4465587" y="354073"/>
                  <a:pt x="4479210" y="354073"/>
                </a:cubicBezTo>
                <a:cubicBezTo>
                  <a:pt x="4506455" y="354073"/>
                  <a:pt x="4528542" y="331986"/>
                  <a:pt x="4528542" y="304741"/>
                </a:cubicBezTo>
                <a:lnTo>
                  <a:pt x="4528193" y="301284"/>
                </a:lnTo>
                <a:lnTo>
                  <a:pt x="4537131" y="304058"/>
                </a:lnTo>
                <a:cubicBezTo>
                  <a:pt x="4540343" y="304715"/>
                  <a:pt x="4543668" y="305060"/>
                  <a:pt x="4547073" y="305060"/>
                </a:cubicBezTo>
                <a:cubicBezTo>
                  <a:pt x="4574319" y="305060"/>
                  <a:pt x="4596405" y="282974"/>
                  <a:pt x="4596405" y="255729"/>
                </a:cubicBezTo>
                <a:cubicBezTo>
                  <a:pt x="4596405" y="245512"/>
                  <a:pt x="4593299" y="236020"/>
                  <a:pt x="4587980" y="228147"/>
                </a:cubicBezTo>
                <a:lnTo>
                  <a:pt x="4584713" y="224187"/>
                </a:lnTo>
                <a:lnTo>
                  <a:pt x="4591725" y="222010"/>
                </a:lnTo>
                <a:cubicBezTo>
                  <a:pt x="4609431" y="214521"/>
                  <a:pt x="4621854" y="196989"/>
                  <a:pt x="4621854" y="176555"/>
                </a:cubicBezTo>
                <a:cubicBezTo>
                  <a:pt x="4621854" y="156121"/>
                  <a:pt x="4609431" y="138589"/>
                  <a:pt x="4591725" y="131100"/>
                </a:cubicBezTo>
                <a:lnTo>
                  <a:pt x="4585345" y="129120"/>
                </a:lnTo>
                <a:lnTo>
                  <a:pt x="4587980" y="125926"/>
                </a:lnTo>
                <a:cubicBezTo>
                  <a:pt x="4593299" y="118052"/>
                  <a:pt x="4596405" y="108561"/>
                  <a:pt x="4596405" y="98344"/>
                </a:cubicBezTo>
                <a:cubicBezTo>
                  <a:pt x="4596405" y="71099"/>
                  <a:pt x="4574319" y="49012"/>
                  <a:pt x="4547073" y="49012"/>
                </a:cubicBezTo>
                <a:cubicBezTo>
                  <a:pt x="4541965" y="49012"/>
                  <a:pt x="4537038" y="49789"/>
                  <a:pt x="4532404" y="51230"/>
                </a:cubicBezTo>
                <a:lnTo>
                  <a:pt x="4528144" y="53278"/>
                </a:lnTo>
                <a:lnTo>
                  <a:pt x="4528542" y="49331"/>
                </a:lnTo>
                <a:cubicBezTo>
                  <a:pt x="4528542" y="22086"/>
                  <a:pt x="4506455" y="0"/>
                  <a:pt x="4479210" y="0"/>
                </a:cubicBezTo>
                <a:cubicBezTo>
                  <a:pt x="4465587" y="0"/>
                  <a:pt x="4453255" y="5521"/>
                  <a:pt x="4444327" y="14449"/>
                </a:cubicBezTo>
                <a:lnTo>
                  <a:pt x="4438680" y="21293"/>
                </a:lnTo>
                <a:lnTo>
                  <a:pt x="4433034" y="14449"/>
                </a:lnTo>
                <a:cubicBezTo>
                  <a:pt x="4424106" y="5521"/>
                  <a:pt x="4411773" y="0"/>
                  <a:pt x="4398151" y="0"/>
                </a:cubicBezTo>
                <a:cubicBezTo>
                  <a:pt x="4370905" y="0"/>
                  <a:pt x="4348819" y="22086"/>
                  <a:pt x="4348819" y="49331"/>
                </a:cubicBezTo>
                <a:lnTo>
                  <a:pt x="4349167" y="52789"/>
                </a:lnTo>
                <a:lnTo>
                  <a:pt x="4340229" y="50014"/>
                </a:lnTo>
                <a:cubicBezTo>
                  <a:pt x="4337018" y="49357"/>
                  <a:pt x="4333693" y="49012"/>
                  <a:pt x="4330287" y="49012"/>
                </a:cubicBezTo>
                <a:cubicBezTo>
                  <a:pt x="4303042" y="49012"/>
                  <a:pt x="4280955" y="71099"/>
                  <a:pt x="4280955" y="98344"/>
                </a:cubicBezTo>
                <a:cubicBezTo>
                  <a:pt x="4280955" y="108561"/>
                  <a:pt x="4284061" y="118052"/>
                  <a:pt x="4289380" y="125926"/>
                </a:cubicBezTo>
                <a:lnTo>
                  <a:pt x="4292016" y="129120"/>
                </a:lnTo>
                <a:lnTo>
                  <a:pt x="4285636" y="131100"/>
                </a:lnTo>
                <a:cubicBezTo>
                  <a:pt x="4267930" y="138589"/>
                  <a:pt x="4255506" y="156121"/>
                  <a:pt x="4255506" y="176555"/>
                </a:cubicBezTo>
                <a:cubicBezTo>
                  <a:pt x="4255506" y="196989"/>
                  <a:pt x="4267930" y="214521"/>
                  <a:pt x="4285636" y="222010"/>
                </a:cubicBezTo>
                <a:lnTo>
                  <a:pt x="4292648" y="224187"/>
                </a:lnTo>
                <a:lnTo>
                  <a:pt x="4289380" y="228147"/>
                </a:lnTo>
                <a:cubicBezTo>
                  <a:pt x="4284061" y="236020"/>
                  <a:pt x="4280955" y="245512"/>
                  <a:pt x="4280955" y="255729"/>
                </a:cubicBezTo>
                <a:cubicBezTo>
                  <a:pt x="4280955" y="282974"/>
                  <a:pt x="4303042" y="305060"/>
                  <a:pt x="4330287" y="305060"/>
                </a:cubicBezTo>
                <a:cubicBezTo>
                  <a:pt x="4333693" y="305060"/>
                  <a:pt x="4337018" y="304715"/>
                  <a:pt x="4340229" y="304058"/>
                </a:cubicBezTo>
                <a:lnTo>
                  <a:pt x="4349167" y="301284"/>
                </a:lnTo>
                <a:lnTo>
                  <a:pt x="4348819" y="304741"/>
                </a:lnTo>
                <a:cubicBezTo>
                  <a:pt x="4348819" y="331986"/>
                  <a:pt x="4370905" y="354073"/>
                  <a:pt x="4398151" y="354073"/>
                </a:cubicBezTo>
                <a:close/>
                <a:moveTo>
                  <a:pt x="3688904" y="354073"/>
                </a:moveTo>
                <a:cubicBezTo>
                  <a:pt x="3702527" y="354073"/>
                  <a:pt x="3714860" y="348551"/>
                  <a:pt x="3723787" y="339624"/>
                </a:cubicBezTo>
                <a:lnTo>
                  <a:pt x="3729434" y="332780"/>
                </a:lnTo>
                <a:lnTo>
                  <a:pt x="3735080" y="339624"/>
                </a:lnTo>
                <a:cubicBezTo>
                  <a:pt x="3744007" y="348551"/>
                  <a:pt x="3756341" y="354073"/>
                  <a:pt x="3769963" y="354073"/>
                </a:cubicBezTo>
                <a:cubicBezTo>
                  <a:pt x="3797208" y="354073"/>
                  <a:pt x="3819295" y="331986"/>
                  <a:pt x="3819295" y="304741"/>
                </a:cubicBezTo>
                <a:lnTo>
                  <a:pt x="3818947" y="301284"/>
                </a:lnTo>
                <a:lnTo>
                  <a:pt x="3827885" y="304058"/>
                </a:lnTo>
                <a:cubicBezTo>
                  <a:pt x="3831096" y="304715"/>
                  <a:pt x="3834421" y="305060"/>
                  <a:pt x="3837827" y="305060"/>
                </a:cubicBezTo>
                <a:cubicBezTo>
                  <a:pt x="3865072" y="305060"/>
                  <a:pt x="3887158" y="282974"/>
                  <a:pt x="3887158" y="255729"/>
                </a:cubicBezTo>
                <a:cubicBezTo>
                  <a:pt x="3887158" y="245512"/>
                  <a:pt x="3884053" y="236020"/>
                  <a:pt x="3878733" y="228147"/>
                </a:cubicBezTo>
                <a:lnTo>
                  <a:pt x="3875466" y="224187"/>
                </a:lnTo>
                <a:lnTo>
                  <a:pt x="3882478" y="222010"/>
                </a:lnTo>
                <a:cubicBezTo>
                  <a:pt x="3900184" y="214521"/>
                  <a:pt x="3912607" y="196989"/>
                  <a:pt x="3912607" y="176555"/>
                </a:cubicBezTo>
                <a:cubicBezTo>
                  <a:pt x="3912607" y="156121"/>
                  <a:pt x="3900184" y="138589"/>
                  <a:pt x="3882478" y="131100"/>
                </a:cubicBezTo>
                <a:lnTo>
                  <a:pt x="3876098" y="129120"/>
                </a:lnTo>
                <a:lnTo>
                  <a:pt x="3878733" y="125926"/>
                </a:lnTo>
                <a:cubicBezTo>
                  <a:pt x="3884053" y="118052"/>
                  <a:pt x="3887158" y="108561"/>
                  <a:pt x="3887158" y="98344"/>
                </a:cubicBezTo>
                <a:cubicBezTo>
                  <a:pt x="3887158" y="71099"/>
                  <a:pt x="3865072" y="49012"/>
                  <a:pt x="3837827" y="49012"/>
                </a:cubicBezTo>
                <a:cubicBezTo>
                  <a:pt x="3832718" y="49012"/>
                  <a:pt x="3827791" y="49789"/>
                  <a:pt x="3823157" y="51230"/>
                </a:cubicBezTo>
                <a:lnTo>
                  <a:pt x="3818898" y="53278"/>
                </a:lnTo>
                <a:lnTo>
                  <a:pt x="3819295" y="49331"/>
                </a:lnTo>
                <a:cubicBezTo>
                  <a:pt x="3819295" y="22086"/>
                  <a:pt x="3797208" y="0"/>
                  <a:pt x="3769963" y="0"/>
                </a:cubicBezTo>
                <a:cubicBezTo>
                  <a:pt x="3756341" y="0"/>
                  <a:pt x="3744008" y="5521"/>
                  <a:pt x="3735080" y="14449"/>
                </a:cubicBezTo>
                <a:lnTo>
                  <a:pt x="3729434" y="21293"/>
                </a:lnTo>
                <a:lnTo>
                  <a:pt x="3723787" y="14449"/>
                </a:lnTo>
                <a:cubicBezTo>
                  <a:pt x="3714860" y="5521"/>
                  <a:pt x="3702527" y="0"/>
                  <a:pt x="3688904" y="0"/>
                </a:cubicBezTo>
                <a:cubicBezTo>
                  <a:pt x="3661659" y="0"/>
                  <a:pt x="3639572" y="22086"/>
                  <a:pt x="3639572" y="49331"/>
                </a:cubicBezTo>
                <a:lnTo>
                  <a:pt x="3639921" y="52789"/>
                </a:lnTo>
                <a:lnTo>
                  <a:pt x="3630983" y="50014"/>
                </a:lnTo>
                <a:cubicBezTo>
                  <a:pt x="3627771" y="49357"/>
                  <a:pt x="3624446" y="49012"/>
                  <a:pt x="3621040" y="49012"/>
                </a:cubicBezTo>
                <a:cubicBezTo>
                  <a:pt x="3593795" y="49012"/>
                  <a:pt x="3571709" y="71099"/>
                  <a:pt x="3571709" y="98344"/>
                </a:cubicBezTo>
                <a:cubicBezTo>
                  <a:pt x="3571709" y="108561"/>
                  <a:pt x="3574815" y="118052"/>
                  <a:pt x="3580134" y="125926"/>
                </a:cubicBezTo>
                <a:lnTo>
                  <a:pt x="3582769" y="129120"/>
                </a:lnTo>
                <a:lnTo>
                  <a:pt x="3576390" y="131100"/>
                </a:lnTo>
                <a:cubicBezTo>
                  <a:pt x="3558684" y="138589"/>
                  <a:pt x="3546260" y="156121"/>
                  <a:pt x="3546260" y="176555"/>
                </a:cubicBezTo>
                <a:cubicBezTo>
                  <a:pt x="3546260" y="196989"/>
                  <a:pt x="3558684" y="214521"/>
                  <a:pt x="3576390" y="222010"/>
                </a:cubicBezTo>
                <a:lnTo>
                  <a:pt x="3583402" y="224187"/>
                </a:lnTo>
                <a:lnTo>
                  <a:pt x="3580134" y="228147"/>
                </a:lnTo>
                <a:cubicBezTo>
                  <a:pt x="3574815" y="236020"/>
                  <a:pt x="3571709" y="245512"/>
                  <a:pt x="3571709" y="255729"/>
                </a:cubicBezTo>
                <a:cubicBezTo>
                  <a:pt x="3571709" y="282974"/>
                  <a:pt x="3593795" y="305060"/>
                  <a:pt x="3621040" y="305060"/>
                </a:cubicBezTo>
                <a:cubicBezTo>
                  <a:pt x="3624446" y="305060"/>
                  <a:pt x="3627771" y="304715"/>
                  <a:pt x="3630983" y="304058"/>
                </a:cubicBezTo>
                <a:lnTo>
                  <a:pt x="3639921" y="301284"/>
                </a:lnTo>
                <a:lnTo>
                  <a:pt x="3639572" y="304741"/>
                </a:lnTo>
                <a:cubicBezTo>
                  <a:pt x="3639572" y="331986"/>
                  <a:pt x="3661659" y="354073"/>
                  <a:pt x="3688904" y="354073"/>
                </a:cubicBezTo>
                <a:close/>
                <a:moveTo>
                  <a:pt x="2979652" y="354073"/>
                </a:moveTo>
                <a:cubicBezTo>
                  <a:pt x="2993274" y="354073"/>
                  <a:pt x="3005607" y="348551"/>
                  <a:pt x="3014535" y="339624"/>
                </a:cubicBezTo>
                <a:lnTo>
                  <a:pt x="3020182" y="332780"/>
                </a:lnTo>
                <a:lnTo>
                  <a:pt x="3025828" y="339624"/>
                </a:lnTo>
                <a:cubicBezTo>
                  <a:pt x="3034755" y="348551"/>
                  <a:pt x="3047088" y="354073"/>
                  <a:pt x="3060710" y="354073"/>
                </a:cubicBezTo>
                <a:cubicBezTo>
                  <a:pt x="3087956" y="354073"/>
                  <a:pt x="3110042" y="331986"/>
                  <a:pt x="3110042" y="304741"/>
                </a:cubicBezTo>
                <a:lnTo>
                  <a:pt x="3109694" y="301284"/>
                </a:lnTo>
                <a:lnTo>
                  <a:pt x="3118633" y="304058"/>
                </a:lnTo>
                <a:cubicBezTo>
                  <a:pt x="3121844" y="304715"/>
                  <a:pt x="3125169" y="305060"/>
                  <a:pt x="3128575" y="305060"/>
                </a:cubicBezTo>
                <a:cubicBezTo>
                  <a:pt x="3155821" y="305060"/>
                  <a:pt x="3177907" y="282974"/>
                  <a:pt x="3177907" y="255729"/>
                </a:cubicBezTo>
                <a:cubicBezTo>
                  <a:pt x="3177907" y="245512"/>
                  <a:pt x="3174800" y="236020"/>
                  <a:pt x="3169481" y="228147"/>
                </a:cubicBezTo>
                <a:lnTo>
                  <a:pt x="3166213" y="224187"/>
                </a:lnTo>
                <a:lnTo>
                  <a:pt x="3173226" y="222010"/>
                </a:lnTo>
                <a:cubicBezTo>
                  <a:pt x="3190931" y="214521"/>
                  <a:pt x="3203353" y="196989"/>
                  <a:pt x="3203353" y="176555"/>
                </a:cubicBezTo>
                <a:cubicBezTo>
                  <a:pt x="3203353" y="156121"/>
                  <a:pt x="3190931" y="138589"/>
                  <a:pt x="3173226" y="131100"/>
                </a:cubicBezTo>
                <a:lnTo>
                  <a:pt x="3166845" y="129120"/>
                </a:lnTo>
                <a:lnTo>
                  <a:pt x="3169481" y="125926"/>
                </a:lnTo>
                <a:cubicBezTo>
                  <a:pt x="3174800" y="118052"/>
                  <a:pt x="3177907" y="108561"/>
                  <a:pt x="3177907" y="98344"/>
                </a:cubicBezTo>
                <a:cubicBezTo>
                  <a:pt x="3177907" y="71099"/>
                  <a:pt x="3155821" y="49012"/>
                  <a:pt x="3128575" y="49012"/>
                </a:cubicBezTo>
                <a:cubicBezTo>
                  <a:pt x="3123467" y="49012"/>
                  <a:pt x="3118538" y="49789"/>
                  <a:pt x="3113904" y="51230"/>
                </a:cubicBezTo>
                <a:lnTo>
                  <a:pt x="3109645" y="53278"/>
                </a:lnTo>
                <a:lnTo>
                  <a:pt x="3110042" y="49331"/>
                </a:lnTo>
                <a:cubicBezTo>
                  <a:pt x="3110042" y="22086"/>
                  <a:pt x="3087956" y="0"/>
                  <a:pt x="3060712" y="0"/>
                </a:cubicBezTo>
                <a:cubicBezTo>
                  <a:pt x="3047088" y="0"/>
                  <a:pt x="3034755" y="5521"/>
                  <a:pt x="3025828" y="14449"/>
                </a:cubicBezTo>
                <a:lnTo>
                  <a:pt x="3020182" y="21293"/>
                </a:lnTo>
                <a:lnTo>
                  <a:pt x="3014535" y="14449"/>
                </a:lnTo>
                <a:cubicBezTo>
                  <a:pt x="3005607" y="5521"/>
                  <a:pt x="2993275" y="0"/>
                  <a:pt x="2979652" y="0"/>
                </a:cubicBezTo>
                <a:cubicBezTo>
                  <a:pt x="2952407" y="0"/>
                  <a:pt x="2930320" y="22086"/>
                  <a:pt x="2930320" y="49331"/>
                </a:cubicBezTo>
                <a:lnTo>
                  <a:pt x="2930670" y="52789"/>
                </a:lnTo>
                <a:lnTo>
                  <a:pt x="2921731" y="50014"/>
                </a:lnTo>
                <a:cubicBezTo>
                  <a:pt x="2918520" y="49357"/>
                  <a:pt x="2915195" y="49012"/>
                  <a:pt x="2911789" y="49012"/>
                </a:cubicBezTo>
                <a:cubicBezTo>
                  <a:pt x="2884544" y="49012"/>
                  <a:pt x="2862458" y="71099"/>
                  <a:pt x="2862458" y="98344"/>
                </a:cubicBezTo>
                <a:cubicBezTo>
                  <a:pt x="2862458" y="108561"/>
                  <a:pt x="2865564" y="118052"/>
                  <a:pt x="2870883" y="125926"/>
                </a:cubicBezTo>
                <a:lnTo>
                  <a:pt x="2873518" y="129120"/>
                </a:lnTo>
                <a:lnTo>
                  <a:pt x="2867137" y="131100"/>
                </a:lnTo>
                <a:cubicBezTo>
                  <a:pt x="2849433" y="138589"/>
                  <a:pt x="2837009" y="156121"/>
                  <a:pt x="2837009" y="176555"/>
                </a:cubicBezTo>
                <a:cubicBezTo>
                  <a:pt x="2837009" y="196989"/>
                  <a:pt x="2849433" y="214521"/>
                  <a:pt x="2867137" y="222010"/>
                </a:cubicBezTo>
                <a:lnTo>
                  <a:pt x="2874151" y="224187"/>
                </a:lnTo>
                <a:lnTo>
                  <a:pt x="2870883" y="228147"/>
                </a:lnTo>
                <a:cubicBezTo>
                  <a:pt x="2865564" y="236020"/>
                  <a:pt x="2862458" y="245512"/>
                  <a:pt x="2862458" y="255729"/>
                </a:cubicBezTo>
                <a:cubicBezTo>
                  <a:pt x="2862458" y="282974"/>
                  <a:pt x="2884544" y="305060"/>
                  <a:pt x="2911789" y="305060"/>
                </a:cubicBezTo>
                <a:cubicBezTo>
                  <a:pt x="2915195" y="305060"/>
                  <a:pt x="2918520" y="304715"/>
                  <a:pt x="2921731" y="304058"/>
                </a:cubicBezTo>
                <a:lnTo>
                  <a:pt x="2930669" y="301284"/>
                </a:lnTo>
                <a:lnTo>
                  <a:pt x="2930320" y="304741"/>
                </a:lnTo>
                <a:cubicBezTo>
                  <a:pt x="2930320" y="331986"/>
                  <a:pt x="2952407" y="354073"/>
                  <a:pt x="2979652" y="354073"/>
                </a:cubicBezTo>
                <a:close/>
                <a:moveTo>
                  <a:pt x="2270400" y="354073"/>
                </a:moveTo>
                <a:cubicBezTo>
                  <a:pt x="2284023" y="354073"/>
                  <a:pt x="2296356" y="348551"/>
                  <a:pt x="2305283" y="339624"/>
                </a:cubicBezTo>
                <a:lnTo>
                  <a:pt x="2310930" y="332780"/>
                </a:lnTo>
                <a:lnTo>
                  <a:pt x="2316577" y="339624"/>
                </a:lnTo>
                <a:cubicBezTo>
                  <a:pt x="2325504" y="348551"/>
                  <a:pt x="2337837" y="354073"/>
                  <a:pt x="2351459" y="354073"/>
                </a:cubicBezTo>
                <a:cubicBezTo>
                  <a:pt x="2378705" y="354073"/>
                  <a:pt x="2400792" y="331986"/>
                  <a:pt x="2400792" y="304741"/>
                </a:cubicBezTo>
                <a:lnTo>
                  <a:pt x="2400443" y="301284"/>
                </a:lnTo>
                <a:lnTo>
                  <a:pt x="2409381" y="304058"/>
                </a:lnTo>
                <a:cubicBezTo>
                  <a:pt x="2412593" y="304715"/>
                  <a:pt x="2415918" y="305060"/>
                  <a:pt x="2419323" y="305060"/>
                </a:cubicBezTo>
                <a:cubicBezTo>
                  <a:pt x="2446569" y="305060"/>
                  <a:pt x="2468655" y="282974"/>
                  <a:pt x="2468655" y="255729"/>
                </a:cubicBezTo>
                <a:cubicBezTo>
                  <a:pt x="2468655" y="245512"/>
                  <a:pt x="2465549" y="236020"/>
                  <a:pt x="2460230" y="228147"/>
                </a:cubicBezTo>
                <a:lnTo>
                  <a:pt x="2456962" y="224187"/>
                </a:lnTo>
                <a:lnTo>
                  <a:pt x="2463975" y="222010"/>
                </a:lnTo>
                <a:cubicBezTo>
                  <a:pt x="2481681" y="214521"/>
                  <a:pt x="2494104" y="196989"/>
                  <a:pt x="2494104" y="176555"/>
                </a:cubicBezTo>
                <a:cubicBezTo>
                  <a:pt x="2494104" y="156121"/>
                  <a:pt x="2481681" y="138589"/>
                  <a:pt x="2463975" y="131100"/>
                </a:cubicBezTo>
                <a:lnTo>
                  <a:pt x="2457594" y="129120"/>
                </a:lnTo>
                <a:lnTo>
                  <a:pt x="2460230" y="125926"/>
                </a:lnTo>
                <a:cubicBezTo>
                  <a:pt x="2465549" y="118052"/>
                  <a:pt x="2468655" y="108561"/>
                  <a:pt x="2468655" y="98344"/>
                </a:cubicBezTo>
                <a:cubicBezTo>
                  <a:pt x="2468655" y="71099"/>
                  <a:pt x="2446569" y="49012"/>
                  <a:pt x="2419323" y="49012"/>
                </a:cubicBezTo>
                <a:cubicBezTo>
                  <a:pt x="2414215" y="49012"/>
                  <a:pt x="2409288" y="49789"/>
                  <a:pt x="2404654" y="51230"/>
                </a:cubicBezTo>
                <a:lnTo>
                  <a:pt x="2400394" y="53278"/>
                </a:lnTo>
                <a:lnTo>
                  <a:pt x="2400792" y="49331"/>
                </a:lnTo>
                <a:cubicBezTo>
                  <a:pt x="2400792" y="22086"/>
                  <a:pt x="2378705" y="0"/>
                  <a:pt x="2351460" y="0"/>
                </a:cubicBezTo>
                <a:cubicBezTo>
                  <a:pt x="2337837" y="0"/>
                  <a:pt x="2325504" y="5521"/>
                  <a:pt x="2316577" y="14449"/>
                </a:cubicBezTo>
                <a:lnTo>
                  <a:pt x="2310930" y="21293"/>
                </a:lnTo>
                <a:lnTo>
                  <a:pt x="2305283" y="14449"/>
                </a:lnTo>
                <a:cubicBezTo>
                  <a:pt x="2296356" y="5521"/>
                  <a:pt x="2284023" y="0"/>
                  <a:pt x="2270401" y="0"/>
                </a:cubicBezTo>
                <a:cubicBezTo>
                  <a:pt x="2243155" y="0"/>
                  <a:pt x="2221069" y="22086"/>
                  <a:pt x="2221069" y="49331"/>
                </a:cubicBezTo>
                <a:lnTo>
                  <a:pt x="2221418" y="52789"/>
                </a:lnTo>
                <a:lnTo>
                  <a:pt x="2212479" y="50014"/>
                </a:lnTo>
                <a:cubicBezTo>
                  <a:pt x="2209268" y="49357"/>
                  <a:pt x="2205943" y="49012"/>
                  <a:pt x="2202537" y="49012"/>
                </a:cubicBezTo>
                <a:cubicBezTo>
                  <a:pt x="2175292" y="49012"/>
                  <a:pt x="2153205" y="71099"/>
                  <a:pt x="2153205" y="98344"/>
                </a:cubicBezTo>
                <a:cubicBezTo>
                  <a:pt x="2153205" y="108561"/>
                  <a:pt x="2156311" y="118052"/>
                  <a:pt x="2161631" y="125926"/>
                </a:cubicBezTo>
                <a:lnTo>
                  <a:pt x="2164266" y="129120"/>
                </a:lnTo>
                <a:lnTo>
                  <a:pt x="2157886" y="131100"/>
                </a:lnTo>
                <a:cubicBezTo>
                  <a:pt x="2140180" y="138589"/>
                  <a:pt x="2127757" y="156121"/>
                  <a:pt x="2127757" y="176555"/>
                </a:cubicBezTo>
                <a:cubicBezTo>
                  <a:pt x="2127757" y="196989"/>
                  <a:pt x="2140180" y="214521"/>
                  <a:pt x="2157886" y="222010"/>
                </a:cubicBezTo>
                <a:lnTo>
                  <a:pt x="2164898" y="224187"/>
                </a:lnTo>
                <a:lnTo>
                  <a:pt x="2161631" y="228147"/>
                </a:lnTo>
                <a:cubicBezTo>
                  <a:pt x="2156311" y="236020"/>
                  <a:pt x="2153205" y="245512"/>
                  <a:pt x="2153205" y="255729"/>
                </a:cubicBezTo>
                <a:cubicBezTo>
                  <a:pt x="2153205" y="282974"/>
                  <a:pt x="2175292" y="305060"/>
                  <a:pt x="2202537" y="305060"/>
                </a:cubicBezTo>
                <a:cubicBezTo>
                  <a:pt x="2205943" y="305060"/>
                  <a:pt x="2209268" y="304715"/>
                  <a:pt x="2212479" y="304058"/>
                </a:cubicBezTo>
                <a:lnTo>
                  <a:pt x="2221417" y="301284"/>
                </a:lnTo>
                <a:lnTo>
                  <a:pt x="2221069" y="304741"/>
                </a:lnTo>
                <a:cubicBezTo>
                  <a:pt x="2221069" y="331986"/>
                  <a:pt x="2243155" y="354073"/>
                  <a:pt x="2270400" y="354073"/>
                </a:cubicBezTo>
                <a:close/>
                <a:moveTo>
                  <a:pt x="1561148" y="354073"/>
                </a:moveTo>
                <a:cubicBezTo>
                  <a:pt x="1574771" y="354073"/>
                  <a:pt x="1587104" y="348551"/>
                  <a:pt x="1596031" y="339624"/>
                </a:cubicBezTo>
                <a:lnTo>
                  <a:pt x="1601678" y="332780"/>
                </a:lnTo>
                <a:lnTo>
                  <a:pt x="1607324" y="339624"/>
                </a:lnTo>
                <a:cubicBezTo>
                  <a:pt x="1616252" y="348551"/>
                  <a:pt x="1628585" y="354073"/>
                  <a:pt x="1642207" y="354073"/>
                </a:cubicBezTo>
                <a:cubicBezTo>
                  <a:pt x="1669452" y="354073"/>
                  <a:pt x="1691539" y="331986"/>
                  <a:pt x="1691539" y="304741"/>
                </a:cubicBezTo>
                <a:lnTo>
                  <a:pt x="1691191" y="301284"/>
                </a:lnTo>
                <a:lnTo>
                  <a:pt x="1700129" y="304058"/>
                </a:lnTo>
                <a:cubicBezTo>
                  <a:pt x="1703341" y="304715"/>
                  <a:pt x="1706666" y="305060"/>
                  <a:pt x="1710071" y="305060"/>
                </a:cubicBezTo>
                <a:cubicBezTo>
                  <a:pt x="1737316" y="305060"/>
                  <a:pt x="1759403" y="282974"/>
                  <a:pt x="1759403" y="255729"/>
                </a:cubicBezTo>
                <a:cubicBezTo>
                  <a:pt x="1759403" y="245512"/>
                  <a:pt x="1756297" y="236020"/>
                  <a:pt x="1750978" y="228147"/>
                </a:cubicBezTo>
                <a:lnTo>
                  <a:pt x="1747710" y="224187"/>
                </a:lnTo>
                <a:lnTo>
                  <a:pt x="1754722" y="222010"/>
                </a:lnTo>
                <a:cubicBezTo>
                  <a:pt x="1772428" y="214521"/>
                  <a:pt x="1784852" y="196989"/>
                  <a:pt x="1784852" y="176555"/>
                </a:cubicBezTo>
                <a:cubicBezTo>
                  <a:pt x="1784852" y="156121"/>
                  <a:pt x="1772428" y="138589"/>
                  <a:pt x="1754722" y="131100"/>
                </a:cubicBezTo>
                <a:lnTo>
                  <a:pt x="1748343" y="129120"/>
                </a:lnTo>
                <a:lnTo>
                  <a:pt x="1750978" y="125926"/>
                </a:lnTo>
                <a:cubicBezTo>
                  <a:pt x="1756297" y="118052"/>
                  <a:pt x="1759403" y="108561"/>
                  <a:pt x="1759403" y="98344"/>
                </a:cubicBezTo>
                <a:cubicBezTo>
                  <a:pt x="1759403" y="71099"/>
                  <a:pt x="1737316" y="49012"/>
                  <a:pt x="1710071" y="49012"/>
                </a:cubicBezTo>
                <a:cubicBezTo>
                  <a:pt x="1704963" y="49012"/>
                  <a:pt x="1700036" y="49789"/>
                  <a:pt x="1695401" y="51230"/>
                </a:cubicBezTo>
                <a:lnTo>
                  <a:pt x="1691142" y="53278"/>
                </a:lnTo>
                <a:lnTo>
                  <a:pt x="1691539" y="49331"/>
                </a:lnTo>
                <a:cubicBezTo>
                  <a:pt x="1691539" y="22086"/>
                  <a:pt x="1669452" y="0"/>
                  <a:pt x="1642207" y="0"/>
                </a:cubicBezTo>
                <a:cubicBezTo>
                  <a:pt x="1628585" y="0"/>
                  <a:pt x="1616252" y="5521"/>
                  <a:pt x="1607324" y="14449"/>
                </a:cubicBezTo>
                <a:lnTo>
                  <a:pt x="1601678" y="21293"/>
                </a:lnTo>
                <a:lnTo>
                  <a:pt x="1596031" y="14449"/>
                </a:lnTo>
                <a:cubicBezTo>
                  <a:pt x="1587104" y="5521"/>
                  <a:pt x="1574771" y="0"/>
                  <a:pt x="1561149" y="0"/>
                </a:cubicBezTo>
                <a:cubicBezTo>
                  <a:pt x="1533903" y="0"/>
                  <a:pt x="1511816" y="22086"/>
                  <a:pt x="1511816" y="49331"/>
                </a:cubicBezTo>
                <a:lnTo>
                  <a:pt x="1512165" y="52789"/>
                </a:lnTo>
                <a:lnTo>
                  <a:pt x="1503226" y="50014"/>
                </a:lnTo>
                <a:cubicBezTo>
                  <a:pt x="1500015" y="49357"/>
                  <a:pt x="1496690" y="49012"/>
                  <a:pt x="1493284" y="49012"/>
                </a:cubicBezTo>
                <a:cubicBezTo>
                  <a:pt x="1466039" y="49012"/>
                  <a:pt x="1443953" y="71099"/>
                  <a:pt x="1443953" y="98344"/>
                </a:cubicBezTo>
                <a:cubicBezTo>
                  <a:pt x="1443953" y="108561"/>
                  <a:pt x="1447058" y="118052"/>
                  <a:pt x="1452378" y="125926"/>
                </a:cubicBezTo>
                <a:lnTo>
                  <a:pt x="1455013" y="129120"/>
                </a:lnTo>
                <a:lnTo>
                  <a:pt x="1448633" y="131100"/>
                </a:lnTo>
                <a:cubicBezTo>
                  <a:pt x="1430928" y="138589"/>
                  <a:pt x="1418504" y="156121"/>
                  <a:pt x="1418504" y="176555"/>
                </a:cubicBezTo>
                <a:cubicBezTo>
                  <a:pt x="1418504" y="196989"/>
                  <a:pt x="1430928" y="214521"/>
                  <a:pt x="1448633" y="222010"/>
                </a:cubicBezTo>
                <a:lnTo>
                  <a:pt x="1455645" y="224187"/>
                </a:lnTo>
                <a:lnTo>
                  <a:pt x="1452378" y="228147"/>
                </a:lnTo>
                <a:cubicBezTo>
                  <a:pt x="1447058" y="236020"/>
                  <a:pt x="1443953" y="245512"/>
                  <a:pt x="1443953" y="255729"/>
                </a:cubicBezTo>
                <a:cubicBezTo>
                  <a:pt x="1443953" y="282974"/>
                  <a:pt x="1466039" y="305060"/>
                  <a:pt x="1493284" y="305060"/>
                </a:cubicBezTo>
                <a:cubicBezTo>
                  <a:pt x="1496690" y="305060"/>
                  <a:pt x="1500015" y="304715"/>
                  <a:pt x="1503227" y="304058"/>
                </a:cubicBezTo>
                <a:lnTo>
                  <a:pt x="1512165" y="301284"/>
                </a:lnTo>
                <a:lnTo>
                  <a:pt x="1511816" y="304741"/>
                </a:lnTo>
                <a:cubicBezTo>
                  <a:pt x="1511816" y="331986"/>
                  <a:pt x="1533903" y="354073"/>
                  <a:pt x="1561148" y="354073"/>
                </a:cubicBezTo>
                <a:close/>
                <a:moveTo>
                  <a:pt x="851896" y="354073"/>
                </a:moveTo>
                <a:cubicBezTo>
                  <a:pt x="865518" y="354073"/>
                  <a:pt x="877851" y="348551"/>
                  <a:pt x="886778" y="339624"/>
                </a:cubicBezTo>
                <a:lnTo>
                  <a:pt x="892425" y="332780"/>
                </a:lnTo>
                <a:lnTo>
                  <a:pt x="898072" y="339624"/>
                </a:lnTo>
                <a:cubicBezTo>
                  <a:pt x="906999" y="348551"/>
                  <a:pt x="919334" y="354073"/>
                  <a:pt x="932957" y="354073"/>
                </a:cubicBezTo>
                <a:cubicBezTo>
                  <a:pt x="960202" y="354073"/>
                  <a:pt x="982288" y="331986"/>
                  <a:pt x="982288" y="304741"/>
                </a:cubicBezTo>
                <a:lnTo>
                  <a:pt x="981940" y="301284"/>
                </a:lnTo>
                <a:lnTo>
                  <a:pt x="990878" y="304058"/>
                </a:lnTo>
                <a:cubicBezTo>
                  <a:pt x="994089" y="304715"/>
                  <a:pt x="997414" y="305060"/>
                  <a:pt x="1000820" y="305060"/>
                </a:cubicBezTo>
                <a:cubicBezTo>
                  <a:pt x="1028065" y="305060"/>
                  <a:pt x="1050152" y="282974"/>
                  <a:pt x="1050152" y="255729"/>
                </a:cubicBezTo>
                <a:cubicBezTo>
                  <a:pt x="1050152" y="245512"/>
                  <a:pt x="1047046" y="236020"/>
                  <a:pt x="1041726" y="228147"/>
                </a:cubicBezTo>
                <a:lnTo>
                  <a:pt x="1038458" y="224187"/>
                </a:lnTo>
                <a:lnTo>
                  <a:pt x="1045471" y="222010"/>
                </a:lnTo>
                <a:cubicBezTo>
                  <a:pt x="1063177" y="214521"/>
                  <a:pt x="1075601" y="196989"/>
                  <a:pt x="1075601" y="176555"/>
                </a:cubicBezTo>
                <a:cubicBezTo>
                  <a:pt x="1075601" y="156121"/>
                  <a:pt x="1063177" y="138589"/>
                  <a:pt x="1045471" y="131100"/>
                </a:cubicBezTo>
                <a:lnTo>
                  <a:pt x="1039091" y="129120"/>
                </a:lnTo>
                <a:lnTo>
                  <a:pt x="1041726" y="125926"/>
                </a:lnTo>
                <a:cubicBezTo>
                  <a:pt x="1047046" y="118052"/>
                  <a:pt x="1050152" y="108561"/>
                  <a:pt x="1050152" y="98344"/>
                </a:cubicBezTo>
                <a:cubicBezTo>
                  <a:pt x="1050152" y="71099"/>
                  <a:pt x="1028065" y="49012"/>
                  <a:pt x="1000820" y="49012"/>
                </a:cubicBezTo>
                <a:cubicBezTo>
                  <a:pt x="995712" y="49012"/>
                  <a:pt x="990784" y="49789"/>
                  <a:pt x="986150" y="51230"/>
                </a:cubicBezTo>
                <a:lnTo>
                  <a:pt x="981890" y="53278"/>
                </a:lnTo>
                <a:lnTo>
                  <a:pt x="982288" y="49331"/>
                </a:lnTo>
                <a:cubicBezTo>
                  <a:pt x="982288" y="22086"/>
                  <a:pt x="960202" y="0"/>
                  <a:pt x="932957" y="0"/>
                </a:cubicBezTo>
                <a:cubicBezTo>
                  <a:pt x="919334" y="0"/>
                  <a:pt x="906999" y="5521"/>
                  <a:pt x="898072" y="14449"/>
                </a:cubicBezTo>
                <a:lnTo>
                  <a:pt x="892425" y="21293"/>
                </a:lnTo>
                <a:lnTo>
                  <a:pt x="886779" y="14449"/>
                </a:lnTo>
                <a:cubicBezTo>
                  <a:pt x="877851" y="5521"/>
                  <a:pt x="865518" y="0"/>
                  <a:pt x="851896" y="0"/>
                </a:cubicBezTo>
                <a:cubicBezTo>
                  <a:pt x="824651" y="0"/>
                  <a:pt x="802564" y="22086"/>
                  <a:pt x="802564" y="49331"/>
                </a:cubicBezTo>
                <a:lnTo>
                  <a:pt x="802912" y="52789"/>
                </a:lnTo>
                <a:lnTo>
                  <a:pt x="793974" y="50014"/>
                </a:lnTo>
                <a:cubicBezTo>
                  <a:pt x="790763" y="49357"/>
                  <a:pt x="787438" y="49012"/>
                  <a:pt x="784032" y="49012"/>
                </a:cubicBezTo>
                <a:cubicBezTo>
                  <a:pt x="756787" y="49012"/>
                  <a:pt x="734700" y="71099"/>
                  <a:pt x="734700" y="98344"/>
                </a:cubicBezTo>
                <a:cubicBezTo>
                  <a:pt x="734700" y="108561"/>
                  <a:pt x="737806" y="118052"/>
                  <a:pt x="743125" y="125926"/>
                </a:cubicBezTo>
                <a:lnTo>
                  <a:pt x="745761" y="129120"/>
                </a:lnTo>
                <a:lnTo>
                  <a:pt x="739381" y="131100"/>
                </a:lnTo>
                <a:cubicBezTo>
                  <a:pt x="721675" y="138589"/>
                  <a:pt x="709251" y="156121"/>
                  <a:pt x="709251" y="176555"/>
                </a:cubicBezTo>
                <a:cubicBezTo>
                  <a:pt x="709251" y="196989"/>
                  <a:pt x="721675" y="214521"/>
                  <a:pt x="739381" y="222010"/>
                </a:cubicBezTo>
                <a:lnTo>
                  <a:pt x="746393" y="224187"/>
                </a:lnTo>
                <a:lnTo>
                  <a:pt x="743125" y="228147"/>
                </a:lnTo>
                <a:cubicBezTo>
                  <a:pt x="737806" y="236020"/>
                  <a:pt x="734700" y="245512"/>
                  <a:pt x="734700" y="255729"/>
                </a:cubicBezTo>
                <a:cubicBezTo>
                  <a:pt x="734700" y="282974"/>
                  <a:pt x="756787" y="305060"/>
                  <a:pt x="784032" y="305060"/>
                </a:cubicBezTo>
                <a:cubicBezTo>
                  <a:pt x="787438" y="305060"/>
                  <a:pt x="790763" y="304715"/>
                  <a:pt x="793974" y="304058"/>
                </a:cubicBezTo>
                <a:lnTo>
                  <a:pt x="802912" y="301284"/>
                </a:lnTo>
                <a:lnTo>
                  <a:pt x="802564" y="304741"/>
                </a:lnTo>
                <a:cubicBezTo>
                  <a:pt x="802564" y="331986"/>
                  <a:pt x="824650" y="354073"/>
                  <a:pt x="851896" y="354073"/>
                </a:cubicBezTo>
                <a:close/>
                <a:moveTo>
                  <a:pt x="142644" y="354073"/>
                </a:moveTo>
                <a:cubicBezTo>
                  <a:pt x="156267" y="354073"/>
                  <a:pt x="168600" y="348551"/>
                  <a:pt x="177527" y="339624"/>
                </a:cubicBezTo>
                <a:lnTo>
                  <a:pt x="183174" y="332780"/>
                </a:lnTo>
                <a:lnTo>
                  <a:pt x="188821" y="339624"/>
                </a:lnTo>
                <a:cubicBezTo>
                  <a:pt x="197748" y="348551"/>
                  <a:pt x="210081" y="354073"/>
                  <a:pt x="223703" y="354073"/>
                </a:cubicBezTo>
                <a:cubicBezTo>
                  <a:pt x="250949" y="354073"/>
                  <a:pt x="273035" y="331986"/>
                  <a:pt x="273035" y="304741"/>
                </a:cubicBezTo>
                <a:lnTo>
                  <a:pt x="272687" y="301284"/>
                </a:lnTo>
                <a:lnTo>
                  <a:pt x="281625" y="304058"/>
                </a:lnTo>
                <a:cubicBezTo>
                  <a:pt x="284836" y="304715"/>
                  <a:pt x="288161" y="305060"/>
                  <a:pt x="291567" y="305060"/>
                </a:cubicBezTo>
                <a:cubicBezTo>
                  <a:pt x="318812" y="305060"/>
                  <a:pt x="340899" y="282974"/>
                  <a:pt x="340899" y="255729"/>
                </a:cubicBezTo>
                <a:cubicBezTo>
                  <a:pt x="340899" y="245512"/>
                  <a:pt x="337793" y="236020"/>
                  <a:pt x="332474" y="228147"/>
                </a:cubicBezTo>
                <a:lnTo>
                  <a:pt x="329206" y="224187"/>
                </a:lnTo>
                <a:lnTo>
                  <a:pt x="336218" y="222010"/>
                </a:lnTo>
                <a:cubicBezTo>
                  <a:pt x="353924" y="214521"/>
                  <a:pt x="366348" y="196989"/>
                  <a:pt x="366348" y="176555"/>
                </a:cubicBezTo>
                <a:cubicBezTo>
                  <a:pt x="366348" y="156121"/>
                  <a:pt x="353924" y="138589"/>
                  <a:pt x="336218" y="131100"/>
                </a:cubicBezTo>
                <a:lnTo>
                  <a:pt x="329838" y="129120"/>
                </a:lnTo>
                <a:lnTo>
                  <a:pt x="332474" y="125926"/>
                </a:lnTo>
                <a:cubicBezTo>
                  <a:pt x="337793" y="118052"/>
                  <a:pt x="340899" y="108561"/>
                  <a:pt x="340899" y="98344"/>
                </a:cubicBezTo>
                <a:cubicBezTo>
                  <a:pt x="340899" y="71099"/>
                  <a:pt x="318812" y="49012"/>
                  <a:pt x="291567" y="49012"/>
                </a:cubicBezTo>
                <a:cubicBezTo>
                  <a:pt x="286459" y="49012"/>
                  <a:pt x="281531" y="49789"/>
                  <a:pt x="276897" y="51230"/>
                </a:cubicBezTo>
                <a:lnTo>
                  <a:pt x="272638" y="53278"/>
                </a:lnTo>
                <a:lnTo>
                  <a:pt x="273035" y="49331"/>
                </a:lnTo>
                <a:cubicBezTo>
                  <a:pt x="273035" y="22086"/>
                  <a:pt x="250949" y="0"/>
                  <a:pt x="223704" y="0"/>
                </a:cubicBezTo>
                <a:cubicBezTo>
                  <a:pt x="210081" y="0"/>
                  <a:pt x="197748" y="5521"/>
                  <a:pt x="188821" y="14449"/>
                </a:cubicBezTo>
                <a:lnTo>
                  <a:pt x="183174" y="21293"/>
                </a:lnTo>
                <a:lnTo>
                  <a:pt x="177527" y="14449"/>
                </a:lnTo>
                <a:cubicBezTo>
                  <a:pt x="168600" y="5521"/>
                  <a:pt x="156267" y="0"/>
                  <a:pt x="142644" y="0"/>
                </a:cubicBezTo>
                <a:cubicBezTo>
                  <a:pt x="115399" y="0"/>
                  <a:pt x="93313" y="22086"/>
                  <a:pt x="93313" y="49331"/>
                </a:cubicBezTo>
                <a:lnTo>
                  <a:pt x="93661" y="52789"/>
                </a:lnTo>
                <a:lnTo>
                  <a:pt x="84723" y="50014"/>
                </a:lnTo>
                <a:cubicBezTo>
                  <a:pt x="81512" y="49357"/>
                  <a:pt x="78186" y="49012"/>
                  <a:pt x="74781" y="49012"/>
                </a:cubicBezTo>
                <a:cubicBezTo>
                  <a:pt x="47536" y="49012"/>
                  <a:pt x="25449" y="71099"/>
                  <a:pt x="25449" y="98344"/>
                </a:cubicBezTo>
                <a:cubicBezTo>
                  <a:pt x="25449" y="108561"/>
                  <a:pt x="28555" y="118052"/>
                  <a:pt x="33874" y="125926"/>
                </a:cubicBezTo>
                <a:lnTo>
                  <a:pt x="36509" y="129120"/>
                </a:lnTo>
                <a:lnTo>
                  <a:pt x="30130" y="131100"/>
                </a:lnTo>
                <a:cubicBezTo>
                  <a:pt x="12424" y="138589"/>
                  <a:pt x="0" y="156121"/>
                  <a:pt x="0" y="176555"/>
                </a:cubicBezTo>
                <a:cubicBezTo>
                  <a:pt x="0" y="196989"/>
                  <a:pt x="12424" y="214521"/>
                  <a:pt x="30130" y="222010"/>
                </a:cubicBezTo>
                <a:lnTo>
                  <a:pt x="37142" y="224187"/>
                </a:lnTo>
                <a:lnTo>
                  <a:pt x="33874" y="228147"/>
                </a:lnTo>
                <a:cubicBezTo>
                  <a:pt x="28555" y="236020"/>
                  <a:pt x="25449" y="245512"/>
                  <a:pt x="25449" y="255729"/>
                </a:cubicBezTo>
                <a:cubicBezTo>
                  <a:pt x="25449" y="282974"/>
                  <a:pt x="47536" y="305060"/>
                  <a:pt x="74781" y="305060"/>
                </a:cubicBezTo>
                <a:cubicBezTo>
                  <a:pt x="78186" y="305060"/>
                  <a:pt x="81512" y="304715"/>
                  <a:pt x="84723" y="304058"/>
                </a:cubicBezTo>
                <a:lnTo>
                  <a:pt x="93661" y="301284"/>
                </a:lnTo>
                <a:lnTo>
                  <a:pt x="93312" y="304741"/>
                </a:lnTo>
                <a:cubicBezTo>
                  <a:pt x="93312" y="331986"/>
                  <a:pt x="115399" y="354073"/>
                  <a:pt x="142644" y="354073"/>
                </a:cubicBezTo>
                <a:close/>
                <a:moveTo>
                  <a:pt x="8701715" y="619763"/>
                </a:moveTo>
                <a:cubicBezTo>
                  <a:pt x="8723296" y="619763"/>
                  <a:pt x="8740791" y="602268"/>
                  <a:pt x="8740791" y="580687"/>
                </a:cubicBezTo>
                <a:cubicBezTo>
                  <a:pt x="8740791" y="559106"/>
                  <a:pt x="8723296" y="541611"/>
                  <a:pt x="8701715" y="541611"/>
                </a:cubicBezTo>
                <a:cubicBezTo>
                  <a:pt x="8680134" y="541611"/>
                  <a:pt x="8662639" y="559106"/>
                  <a:pt x="8662639" y="580687"/>
                </a:cubicBezTo>
                <a:cubicBezTo>
                  <a:pt x="8662639" y="602268"/>
                  <a:pt x="8680134" y="619763"/>
                  <a:pt x="8701715" y="619763"/>
                </a:cubicBezTo>
                <a:close/>
                <a:moveTo>
                  <a:pt x="193983" y="619763"/>
                </a:moveTo>
                <a:cubicBezTo>
                  <a:pt x="215564" y="619763"/>
                  <a:pt x="233059" y="602268"/>
                  <a:pt x="233059" y="580687"/>
                </a:cubicBezTo>
                <a:cubicBezTo>
                  <a:pt x="233059" y="559106"/>
                  <a:pt x="215564" y="541611"/>
                  <a:pt x="193983" y="541611"/>
                </a:cubicBezTo>
                <a:cubicBezTo>
                  <a:pt x="172402" y="541611"/>
                  <a:pt x="154907" y="559106"/>
                  <a:pt x="154907" y="580687"/>
                </a:cubicBezTo>
                <a:cubicBezTo>
                  <a:pt x="154907" y="602268"/>
                  <a:pt x="172402" y="619763"/>
                  <a:pt x="193983" y="619763"/>
                </a:cubicBezTo>
                <a:close/>
                <a:moveTo>
                  <a:pt x="8697248" y="1138499"/>
                </a:moveTo>
                <a:cubicBezTo>
                  <a:pt x="8717682" y="1138499"/>
                  <a:pt x="8735214" y="1126076"/>
                  <a:pt x="8742703" y="1108370"/>
                </a:cubicBezTo>
                <a:lnTo>
                  <a:pt x="8744879" y="1101358"/>
                </a:lnTo>
                <a:lnTo>
                  <a:pt x="8748840" y="1104625"/>
                </a:lnTo>
                <a:cubicBezTo>
                  <a:pt x="8756713" y="1109945"/>
                  <a:pt x="8766204" y="1113050"/>
                  <a:pt x="8776421" y="1113050"/>
                </a:cubicBezTo>
                <a:cubicBezTo>
                  <a:pt x="8803667" y="1113050"/>
                  <a:pt x="8825753" y="1090964"/>
                  <a:pt x="8825753" y="1063719"/>
                </a:cubicBezTo>
                <a:cubicBezTo>
                  <a:pt x="8825753" y="1060313"/>
                  <a:pt x="8825408" y="1056988"/>
                  <a:pt x="8824751" y="1053776"/>
                </a:cubicBezTo>
                <a:lnTo>
                  <a:pt x="8821976" y="1044838"/>
                </a:lnTo>
                <a:lnTo>
                  <a:pt x="8825434" y="1045187"/>
                </a:lnTo>
                <a:cubicBezTo>
                  <a:pt x="8852679" y="1045187"/>
                  <a:pt x="8874765" y="1023100"/>
                  <a:pt x="8874765" y="995855"/>
                </a:cubicBezTo>
                <a:cubicBezTo>
                  <a:pt x="8874765" y="982233"/>
                  <a:pt x="8869244" y="969899"/>
                  <a:pt x="8860317" y="960972"/>
                </a:cubicBezTo>
                <a:lnTo>
                  <a:pt x="8853473" y="955325"/>
                </a:lnTo>
                <a:lnTo>
                  <a:pt x="8860317" y="949679"/>
                </a:lnTo>
                <a:cubicBezTo>
                  <a:pt x="8869244" y="940751"/>
                  <a:pt x="8874765" y="928418"/>
                  <a:pt x="8874765" y="914796"/>
                </a:cubicBezTo>
                <a:cubicBezTo>
                  <a:pt x="8874765" y="887551"/>
                  <a:pt x="8852679" y="865464"/>
                  <a:pt x="8825434" y="865464"/>
                </a:cubicBezTo>
                <a:lnTo>
                  <a:pt x="8821976" y="865812"/>
                </a:lnTo>
                <a:lnTo>
                  <a:pt x="8824751" y="856874"/>
                </a:lnTo>
                <a:cubicBezTo>
                  <a:pt x="8825408" y="853663"/>
                  <a:pt x="8825753" y="850338"/>
                  <a:pt x="8825753" y="846932"/>
                </a:cubicBezTo>
                <a:cubicBezTo>
                  <a:pt x="8825753" y="819687"/>
                  <a:pt x="8803667" y="797600"/>
                  <a:pt x="8776421" y="797600"/>
                </a:cubicBezTo>
                <a:cubicBezTo>
                  <a:pt x="8766204" y="797600"/>
                  <a:pt x="8756713" y="800706"/>
                  <a:pt x="8748840" y="806025"/>
                </a:cubicBezTo>
                <a:lnTo>
                  <a:pt x="8744879" y="809293"/>
                </a:lnTo>
                <a:lnTo>
                  <a:pt x="8742703" y="802281"/>
                </a:lnTo>
                <a:cubicBezTo>
                  <a:pt x="8735214" y="784575"/>
                  <a:pt x="8717682" y="772151"/>
                  <a:pt x="8697248" y="772151"/>
                </a:cubicBezTo>
                <a:cubicBezTo>
                  <a:pt x="8676814" y="772151"/>
                  <a:pt x="8659282" y="784575"/>
                  <a:pt x="8651793" y="802281"/>
                </a:cubicBezTo>
                <a:lnTo>
                  <a:pt x="8649812" y="808661"/>
                </a:lnTo>
                <a:lnTo>
                  <a:pt x="8646618" y="806025"/>
                </a:lnTo>
                <a:cubicBezTo>
                  <a:pt x="8638745" y="800706"/>
                  <a:pt x="8629253" y="797600"/>
                  <a:pt x="8619037" y="797600"/>
                </a:cubicBezTo>
                <a:cubicBezTo>
                  <a:pt x="8591791" y="797600"/>
                  <a:pt x="8569705" y="819687"/>
                  <a:pt x="8569705" y="846932"/>
                </a:cubicBezTo>
                <a:cubicBezTo>
                  <a:pt x="8569705" y="852041"/>
                  <a:pt x="8570481" y="856968"/>
                  <a:pt x="8571923" y="861602"/>
                </a:cubicBezTo>
                <a:lnTo>
                  <a:pt x="8573970" y="865861"/>
                </a:lnTo>
                <a:lnTo>
                  <a:pt x="8570024" y="865464"/>
                </a:lnTo>
                <a:cubicBezTo>
                  <a:pt x="8542779" y="865464"/>
                  <a:pt x="8520693" y="887550"/>
                  <a:pt x="8520693" y="914796"/>
                </a:cubicBezTo>
                <a:cubicBezTo>
                  <a:pt x="8520693" y="928418"/>
                  <a:pt x="8526214" y="940751"/>
                  <a:pt x="8535141" y="949679"/>
                </a:cubicBezTo>
                <a:lnTo>
                  <a:pt x="8541985" y="955325"/>
                </a:lnTo>
                <a:lnTo>
                  <a:pt x="8535141" y="960972"/>
                </a:lnTo>
                <a:cubicBezTo>
                  <a:pt x="8526214" y="969899"/>
                  <a:pt x="8520693" y="982232"/>
                  <a:pt x="8520693" y="995855"/>
                </a:cubicBezTo>
                <a:cubicBezTo>
                  <a:pt x="8520693" y="1023100"/>
                  <a:pt x="8542779" y="1045187"/>
                  <a:pt x="8570024" y="1045187"/>
                </a:cubicBezTo>
                <a:lnTo>
                  <a:pt x="8573482" y="1044838"/>
                </a:lnTo>
                <a:lnTo>
                  <a:pt x="8570707" y="1053777"/>
                </a:lnTo>
                <a:cubicBezTo>
                  <a:pt x="8570050" y="1056988"/>
                  <a:pt x="8569705" y="1060313"/>
                  <a:pt x="8569705" y="1063719"/>
                </a:cubicBezTo>
                <a:cubicBezTo>
                  <a:pt x="8569705" y="1090964"/>
                  <a:pt x="8591791" y="1113050"/>
                  <a:pt x="8619037" y="1113050"/>
                </a:cubicBezTo>
                <a:cubicBezTo>
                  <a:pt x="8629253" y="1113050"/>
                  <a:pt x="8638745" y="1109945"/>
                  <a:pt x="8646618" y="1104625"/>
                </a:cubicBezTo>
                <a:lnTo>
                  <a:pt x="8649812" y="1101990"/>
                </a:lnTo>
                <a:lnTo>
                  <a:pt x="8651793" y="1108370"/>
                </a:lnTo>
                <a:cubicBezTo>
                  <a:pt x="8659282" y="1126076"/>
                  <a:pt x="8676814" y="1138499"/>
                  <a:pt x="8697248" y="1138499"/>
                </a:cubicBezTo>
                <a:close/>
                <a:moveTo>
                  <a:pt x="189515" y="1138499"/>
                </a:moveTo>
                <a:cubicBezTo>
                  <a:pt x="209949" y="1138499"/>
                  <a:pt x="227481" y="1126076"/>
                  <a:pt x="234970" y="1108370"/>
                </a:cubicBezTo>
                <a:lnTo>
                  <a:pt x="237147" y="1101358"/>
                </a:lnTo>
                <a:lnTo>
                  <a:pt x="241107" y="1104625"/>
                </a:lnTo>
                <a:cubicBezTo>
                  <a:pt x="248981" y="1109945"/>
                  <a:pt x="258472" y="1113050"/>
                  <a:pt x="268689" y="1113050"/>
                </a:cubicBezTo>
                <a:cubicBezTo>
                  <a:pt x="295934" y="1113050"/>
                  <a:pt x="318021" y="1090964"/>
                  <a:pt x="318021" y="1063719"/>
                </a:cubicBezTo>
                <a:cubicBezTo>
                  <a:pt x="318021" y="1060313"/>
                  <a:pt x="317675" y="1056988"/>
                  <a:pt x="317018" y="1053776"/>
                </a:cubicBezTo>
                <a:lnTo>
                  <a:pt x="314244" y="1044838"/>
                </a:lnTo>
                <a:lnTo>
                  <a:pt x="317701" y="1045187"/>
                </a:lnTo>
                <a:cubicBezTo>
                  <a:pt x="344946" y="1045187"/>
                  <a:pt x="367033" y="1023100"/>
                  <a:pt x="367033" y="995855"/>
                </a:cubicBezTo>
                <a:cubicBezTo>
                  <a:pt x="367033" y="982233"/>
                  <a:pt x="361511" y="969899"/>
                  <a:pt x="352584" y="960972"/>
                </a:cubicBezTo>
                <a:lnTo>
                  <a:pt x="345740" y="955325"/>
                </a:lnTo>
                <a:lnTo>
                  <a:pt x="352584" y="949679"/>
                </a:lnTo>
                <a:cubicBezTo>
                  <a:pt x="361511" y="940751"/>
                  <a:pt x="367033" y="928418"/>
                  <a:pt x="367033" y="914796"/>
                </a:cubicBezTo>
                <a:cubicBezTo>
                  <a:pt x="367033" y="887551"/>
                  <a:pt x="344946" y="865464"/>
                  <a:pt x="317701" y="865464"/>
                </a:cubicBezTo>
                <a:lnTo>
                  <a:pt x="314244" y="865812"/>
                </a:lnTo>
                <a:lnTo>
                  <a:pt x="317018" y="856874"/>
                </a:lnTo>
                <a:cubicBezTo>
                  <a:pt x="317675" y="853663"/>
                  <a:pt x="318021" y="850338"/>
                  <a:pt x="318021" y="846932"/>
                </a:cubicBezTo>
                <a:cubicBezTo>
                  <a:pt x="318021" y="819687"/>
                  <a:pt x="295934" y="797600"/>
                  <a:pt x="268689" y="797600"/>
                </a:cubicBezTo>
                <a:cubicBezTo>
                  <a:pt x="258472" y="797600"/>
                  <a:pt x="248981" y="800706"/>
                  <a:pt x="241107" y="806025"/>
                </a:cubicBezTo>
                <a:lnTo>
                  <a:pt x="237147" y="809293"/>
                </a:lnTo>
                <a:lnTo>
                  <a:pt x="234970" y="802281"/>
                </a:lnTo>
                <a:cubicBezTo>
                  <a:pt x="227481" y="784575"/>
                  <a:pt x="209949" y="772151"/>
                  <a:pt x="189515" y="772151"/>
                </a:cubicBezTo>
                <a:cubicBezTo>
                  <a:pt x="169081" y="772151"/>
                  <a:pt x="151549" y="784575"/>
                  <a:pt x="144060" y="802281"/>
                </a:cubicBezTo>
                <a:lnTo>
                  <a:pt x="142080" y="808661"/>
                </a:lnTo>
                <a:lnTo>
                  <a:pt x="138886" y="806025"/>
                </a:lnTo>
                <a:cubicBezTo>
                  <a:pt x="131012" y="800706"/>
                  <a:pt x="121521" y="797600"/>
                  <a:pt x="111304" y="797600"/>
                </a:cubicBezTo>
                <a:cubicBezTo>
                  <a:pt x="84059" y="797600"/>
                  <a:pt x="61972" y="819687"/>
                  <a:pt x="61972" y="846932"/>
                </a:cubicBezTo>
                <a:cubicBezTo>
                  <a:pt x="61972" y="852041"/>
                  <a:pt x="62749" y="856968"/>
                  <a:pt x="64190" y="861602"/>
                </a:cubicBezTo>
                <a:lnTo>
                  <a:pt x="66238" y="865861"/>
                </a:lnTo>
                <a:lnTo>
                  <a:pt x="62292" y="865464"/>
                </a:lnTo>
                <a:cubicBezTo>
                  <a:pt x="35047" y="865464"/>
                  <a:pt x="12960" y="887550"/>
                  <a:pt x="12960" y="914796"/>
                </a:cubicBezTo>
                <a:cubicBezTo>
                  <a:pt x="12960" y="928418"/>
                  <a:pt x="18482" y="940751"/>
                  <a:pt x="27409" y="949679"/>
                </a:cubicBezTo>
                <a:lnTo>
                  <a:pt x="34253" y="955325"/>
                </a:lnTo>
                <a:lnTo>
                  <a:pt x="27409" y="960972"/>
                </a:lnTo>
                <a:cubicBezTo>
                  <a:pt x="18482" y="969899"/>
                  <a:pt x="12960" y="982232"/>
                  <a:pt x="12960" y="995855"/>
                </a:cubicBezTo>
                <a:cubicBezTo>
                  <a:pt x="12960" y="1023100"/>
                  <a:pt x="35047" y="1045187"/>
                  <a:pt x="62292" y="1045187"/>
                </a:cubicBezTo>
                <a:lnTo>
                  <a:pt x="65749" y="1044838"/>
                </a:lnTo>
                <a:lnTo>
                  <a:pt x="62975" y="1053777"/>
                </a:lnTo>
                <a:cubicBezTo>
                  <a:pt x="62317" y="1056988"/>
                  <a:pt x="61972" y="1060313"/>
                  <a:pt x="61972" y="1063719"/>
                </a:cubicBezTo>
                <a:cubicBezTo>
                  <a:pt x="61972" y="1090964"/>
                  <a:pt x="84059" y="1113050"/>
                  <a:pt x="111304" y="1113050"/>
                </a:cubicBezTo>
                <a:cubicBezTo>
                  <a:pt x="121521" y="1113050"/>
                  <a:pt x="131012" y="1109945"/>
                  <a:pt x="138886" y="1104625"/>
                </a:cubicBezTo>
                <a:lnTo>
                  <a:pt x="142080" y="1101990"/>
                </a:lnTo>
                <a:lnTo>
                  <a:pt x="144060" y="1108370"/>
                </a:lnTo>
                <a:cubicBezTo>
                  <a:pt x="151549" y="1126076"/>
                  <a:pt x="169081" y="1138499"/>
                  <a:pt x="189515" y="1138499"/>
                </a:cubicBezTo>
                <a:close/>
                <a:moveTo>
                  <a:pt x="8701715" y="1369042"/>
                </a:moveTo>
                <a:cubicBezTo>
                  <a:pt x="8723296" y="1369042"/>
                  <a:pt x="8740791" y="1351547"/>
                  <a:pt x="8740791" y="1329966"/>
                </a:cubicBezTo>
                <a:cubicBezTo>
                  <a:pt x="8740791" y="1308385"/>
                  <a:pt x="8723296" y="1290890"/>
                  <a:pt x="8701715" y="1290890"/>
                </a:cubicBezTo>
                <a:cubicBezTo>
                  <a:pt x="8680134" y="1290890"/>
                  <a:pt x="8662639" y="1308385"/>
                  <a:pt x="8662639" y="1329966"/>
                </a:cubicBezTo>
                <a:cubicBezTo>
                  <a:pt x="8662639" y="1351547"/>
                  <a:pt x="8680134" y="1369042"/>
                  <a:pt x="8701715" y="1369042"/>
                </a:cubicBezTo>
                <a:close/>
                <a:moveTo>
                  <a:pt x="193983" y="1369042"/>
                </a:moveTo>
                <a:cubicBezTo>
                  <a:pt x="215564" y="1369042"/>
                  <a:pt x="233059" y="1351547"/>
                  <a:pt x="233059" y="1329966"/>
                </a:cubicBezTo>
                <a:cubicBezTo>
                  <a:pt x="233059" y="1308385"/>
                  <a:pt x="215564" y="1290890"/>
                  <a:pt x="193983" y="1290890"/>
                </a:cubicBezTo>
                <a:cubicBezTo>
                  <a:pt x="172402" y="1290890"/>
                  <a:pt x="154907" y="1308385"/>
                  <a:pt x="154907" y="1329966"/>
                </a:cubicBezTo>
                <a:cubicBezTo>
                  <a:pt x="154907" y="1351547"/>
                  <a:pt x="172402" y="1369042"/>
                  <a:pt x="193983" y="1369042"/>
                </a:cubicBezTo>
                <a:close/>
                <a:moveTo>
                  <a:pt x="8697248" y="1887779"/>
                </a:moveTo>
                <a:cubicBezTo>
                  <a:pt x="8717682" y="1887779"/>
                  <a:pt x="8735214" y="1875356"/>
                  <a:pt x="8742703" y="1857650"/>
                </a:cubicBezTo>
                <a:lnTo>
                  <a:pt x="8744879" y="1850638"/>
                </a:lnTo>
                <a:lnTo>
                  <a:pt x="8748840" y="1853905"/>
                </a:lnTo>
                <a:cubicBezTo>
                  <a:pt x="8756713" y="1859225"/>
                  <a:pt x="8766204" y="1862330"/>
                  <a:pt x="8776421" y="1862330"/>
                </a:cubicBezTo>
                <a:cubicBezTo>
                  <a:pt x="8803667" y="1862330"/>
                  <a:pt x="8825753" y="1840244"/>
                  <a:pt x="8825753" y="1812999"/>
                </a:cubicBezTo>
                <a:cubicBezTo>
                  <a:pt x="8825753" y="1809593"/>
                  <a:pt x="8825408" y="1806268"/>
                  <a:pt x="8824751" y="1803056"/>
                </a:cubicBezTo>
                <a:lnTo>
                  <a:pt x="8821976" y="1794118"/>
                </a:lnTo>
                <a:lnTo>
                  <a:pt x="8825434" y="1794467"/>
                </a:lnTo>
                <a:cubicBezTo>
                  <a:pt x="8852679" y="1794467"/>
                  <a:pt x="8874765" y="1772380"/>
                  <a:pt x="8874765" y="1745135"/>
                </a:cubicBezTo>
                <a:cubicBezTo>
                  <a:pt x="8874765" y="1731513"/>
                  <a:pt x="8869244" y="1719179"/>
                  <a:pt x="8860317" y="1710252"/>
                </a:cubicBezTo>
                <a:lnTo>
                  <a:pt x="8853473" y="1704605"/>
                </a:lnTo>
                <a:lnTo>
                  <a:pt x="8860317" y="1698959"/>
                </a:lnTo>
                <a:cubicBezTo>
                  <a:pt x="8869244" y="1690031"/>
                  <a:pt x="8874765" y="1677698"/>
                  <a:pt x="8874765" y="1664076"/>
                </a:cubicBezTo>
                <a:cubicBezTo>
                  <a:pt x="8874765" y="1636831"/>
                  <a:pt x="8852679" y="1614744"/>
                  <a:pt x="8825434" y="1614744"/>
                </a:cubicBezTo>
                <a:lnTo>
                  <a:pt x="8821976" y="1615092"/>
                </a:lnTo>
                <a:lnTo>
                  <a:pt x="8824751" y="1606154"/>
                </a:lnTo>
                <a:cubicBezTo>
                  <a:pt x="8825408" y="1602943"/>
                  <a:pt x="8825753" y="1599618"/>
                  <a:pt x="8825753" y="1596212"/>
                </a:cubicBezTo>
                <a:cubicBezTo>
                  <a:pt x="8825753" y="1568967"/>
                  <a:pt x="8803667" y="1546880"/>
                  <a:pt x="8776421" y="1546880"/>
                </a:cubicBezTo>
                <a:cubicBezTo>
                  <a:pt x="8766204" y="1546880"/>
                  <a:pt x="8756713" y="1549986"/>
                  <a:pt x="8748840" y="1555305"/>
                </a:cubicBezTo>
                <a:lnTo>
                  <a:pt x="8744879" y="1558573"/>
                </a:lnTo>
                <a:lnTo>
                  <a:pt x="8742703" y="1551561"/>
                </a:lnTo>
                <a:cubicBezTo>
                  <a:pt x="8735214" y="1533855"/>
                  <a:pt x="8717682" y="1521431"/>
                  <a:pt x="8697248" y="1521431"/>
                </a:cubicBezTo>
                <a:cubicBezTo>
                  <a:pt x="8676814" y="1521431"/>
                  <a:pt x="8659282" y="1533855"/>
                  <a:pt x="8651793" y="1551561"/>
                </a:cubicBezTo>
                <a:lnTo>
                  <a:pt x="8649812" y="1557941"/>
                </a:lnTo>
                <a:lnTo>
                  <a:pt x="8646618" y="1555305"/>
                </a:lnTo>
                <a:cubicBezTo>
                  <a:pt x="8638745" y="1549986"/>
                  <a:pt x="8629253" y="1546880"/>
                  <a:pt x="8619037" y="1546880"/>
                </a:cubicBezTo>
                <a:cubicBezTo>
                  <a:pt x="8591791" y="1546880"/>
                  <a:pt x="8569705" y="1568967"/>
                  <a:pt x="8569705" y="1596212"/>
                </a:cubicBezTo>
                <a:cubicBezTo>
                  <a:pt x="8569705" y="1601321"/>
                  <a:pt x="8570481" y="1606248"/>
                  <a:pt x="8571923" y="1610882"/>
                </a:cubicBezTo>
                <a:lnTo>
                  <a:pt x="8573970" y="1615141"/>
                </a:lnTo>
                <a:lnTo>
                  <a:pt x="8570024" y="1614744"/>
                </a:lnTo>
                <a:cubicBezTo>
                  <a:pt x="8542779" y="1614744"/>
                  <a:pt x="8520693" y="1636830"/>
                  <a:pt x="8520693" y="1664076"/>
                </a:cubicBezTo>
                <a:cubicBezTo>
                  <a:pt x="8520693" y="1677698"/>
                  <a:pt x="8526214" y="1690031"/>
                  <a:pt x="8535141" y="1698959"/>
                </a:cubicBezTo>
                <a:lnTo>
                  <a:pt x="8541985" y="1704605"/>
                </a:lnTo>
                <a:lnTo>
                  <a:pt x="8535141" y="1710252"/>
                </a:lnTo>
                <a:cubicBezTo>
                  <a:pt x="8526214" y="1719179"/>
                  <a:pt x="8520693" y="1731512"/>
                  <a:pt x="8520693" y="1745135"/>
                </a:cubicBezTo>
                <a:cubicBezTo>
                  <a:pt x="8520693" y="1772380"/>
                  <a:pt x="8542779" y="1794467"/>
                  <a:pt x="8570024" y="1794467"/>
                </a:cubicBezTo>
                <a:lnTo>
                  <a:pt x="8573482" y="1794118"/>
                </a:lnTo>
                <a:lnTo>
                  <a:pt x="8570707" y="1803057"/>
                </a:lnTo>
                <a:cubicBezTo>
                  <a:pt x="8570050" y="1806268"/>
                  <a:pt x="8569705" y="1809593"/>
                  <a:pt x="8569705" y="1812999"/>
                </a:cubicBezTo>
                <a:cubicBezTo>
                  <a:pt x="8569705" y="1840244"/>
                  <a:pt x="8591791" y="1862330"/>
                  <a:pt x="8619037" y="1862330"/>
                </a:cubicBezTo>
                <a:cubicBezTo>
                  <a:pt x="8629253" y="1862330"/>
                  <a:pt x="8638745" y="1859225"/>
                  <a:pt x="8646618" y="1853905"/>
                </a:cubicBezTo>
                <a:lnTo>
                  <a:pt x="8649812" y="1851270"/>
                </a:lnTo>
                <a:lnTo>
                  <a:pt x="8651793" y="1857650"/>
                </a:lnTo>
                <a:cubicBezTo>
                  <a:pt x="8659282" y="1875356"/>
                  <a:pt x="8676814" y="1887779"/>
                  <a:pt x="8697248" y="1887779"/>
                </a:cubicBezTo>
                <a:close/>
                <a:moveTo>
                  <a:pt x="189515" y="1887779"/>
                </a:moveTo>
                <a:cubicBezTo>
                  <a:pt x="209949" y="1887779"/>
                  <a:pt x="227481" y="1875356"/>
                  <a:pt x="234970" y="1857650"/>
                </a:cubicBezTo>
                <a:lnTo>
                  <a:pt x="237147" y="1850638"/>
                </a:lnTo>
                <a:lnTo>
                  <a:pt x="241107" y="1853905"/>
                </a:lnTo>
                <a:cubicBezTo>
                  <a:pt x="248981" y="1859225"/>
                  <a:pt x="258472" y="1862330"/>
                  <a:pt x="268689" y="1862330"/>
                </a:cubicBezTo>
                <a:cubicBezTo>
                  <a:pt x="295934" y="1862330"/>
                  <a:pt x="318021" y="1840244"/>
                  <a:pt x="318021" y="1812999"/>
                </a:cubicBezTo>
                <a:cubicBezTo>
                  <a:pt x="318021" y="1809593"/>
                  <a:pt x="317676" y="1806268"/>
                  <a:pt x="317019" y="1803056"/>
                </a:cubicBezTo>
                <a:lnTo>
                  <a:pt x="314244" y="1794118"/>
                </a:lnTo>
                <a:lnTo>
                  <a:pt x="317702" y="1794467"/>
                </a:lnTo>
                <a:cubicBezTo>
                  <a:pt x="344947" y="1794467"/>
                  <a:pt x="367033" y="1772380"/>
                  <a:pt x="367033" y="1745135"/>
                </a:cubicBezTo>
                <a:cubicBezTo>
                  <a:pt x="367033" y="1731513"/>
                  <a:pt x="361512" y="1719179"/>
                  <a:pt x="352584" y="1710252"/>
                </a:cubicBezTo>
                <a:lnTo>
                  <a:pt x="345740" y="1704605"/>
                </a:lnTo>
                <a:lnTo>
                  <a:pt x="352584" y="1698959"/>
                </a:lnTo>
                <a:cubicBezTo>
                  <a:pt x="361512" y="1690031"/>
                  <a:pt x="367033" y="1677698"/>
                  <a:pt x="367033" y="1664076"/>
                </a:cubicBezTo>
                <a:cubicBezTo>
                  <a:pt x="367033" y="1636831"/>
                  <a:pt x="344947" y="1614744"/>
                  <a:pt x="317702" y="1614744"/>
                </a:cubicBezTo>
                <a:lnTo>
                  <a:pt x="314244" y="1615092"/>
                </a:lnTo>
                <a:lnTo>
                  <a:pt x="317019" y="1606154"/>
                </a:lnTo>
                <a:cubicBezTo>
                  <a:pt x="317676" y="1602943"/>
                  <a:pt x="318021" y="1599618"/>
                  <a:pt x="318021" y="1596212"/>
                </a:cubicBezTo>
                <a:cubicBezTo>
                  <a:pt x="318021" y="1568967"/>
                  <a:pt x="295934" y="1546880"/>
                  <a:pt x="268689" y="1546880"/>
                </a:cubicBezTo>
                <a:cubicBezTo>
                  <a:pt x="258472" y="1546880"/>
                  <a:pt x="248981" y="1549986"/>
                  <a:pt x="241107" y="1555305"/>
                </a:cubicBezTo>
                <a:lnTo>
                  <a:pt x="237147" y="1558573"/>
                </a:lnTo>
                <a:lnTo>
                  <a:pt x="234970" y="1551561"/>
                </a:lnTo>
                <a:cubicBezTo>
                  <a:pt x="227481" y="1533855"/>
                  <a:pt x="209949" y="1521431"/>
                  <a:pt x="189515" y="1521431"/>
                </a:cubicBezTo>
                <a:cubicBezTo>
                  <a:pt x="169082" y="1521431"/>
                  <a:pt x="151550" y="1533855"/>
                  <a:pt x="144061" y="1551561"/>
                </a:cubicBezTo>
                <a:lnTo>
                  <a:pt x="142080" y="1557941"/>
                </a:lnTo>
                <a:lnTo>
                  <a:pt x="138886" y="1555305"/>
                </a:lnTo>
                <a:cubicBezTo>
                  <a:pt x="131013" y="1549986"/>
                  <a:pt x="121521" y="1546880"/>
                  <a:pt x="111304" y="1546880"/>
                </a:cubicBezTo>
                <a:cubicBezTo>
                  <a:pt x="84059" y="1546880"/>
                  <a:pt x="61973" y="1568967"/>
                  <a:pt x="61973" y="1596212"/>
                </a:cubicBezTo>
                <a:cubicBezTo>
                  <a:pt x="61973" y="1601321"/>
                  <a:pt x="62749" y="1606248"/>
                  <a:pt x="64191" y="1610882"/>
                </a:cubicBezTo>
                <a:lnTo>
                  <a:pt x="66238" y="1615141"/>
                </a:lnTo>
                <a:lnTo>
                  <a:pt x="62292" y="1614744"/>
                </a:lnTo>
                <a:cubicBezTo>
                  <a:pt x="35047" y="1614744"/>
                  <a:pt x="12960" y="1636830"/>
                  <a:pt x="12960" y="1664076"/>
                </a:cubicBezTo>
                <a:cubicBezTo>
                  <a:pt x="12960" y="1677698"/>
                  <a:pt x="18482" y="1690031"/>
                  <a:pt x="27409" y="1698959"/>
                </a:cubicBezTo>
                <a:lnTo>
                  <a:pt x="34253" y="1704605"/>
                </a:lnTo>
                <a:lnTo>
                  <a:pt x="27409" y="1710252"/>
                </a:lnTo>
                <a:cubicBezTo>
                  <a:pt x="18482" y="1719179"/>
                  <a:pt x="12960" y="1731512"/>
                  <a:pt x="12960" y="1745135"/>
                </a:cubicBezTo>
                <a:cubicBezTo>
                  <a:pt x="12960" y="1772380"/>
                  <a:pt x="35047" y="1794467"/>
                  <a:pt x="62292" y="1794467"/>
                </a:cubicBezTo>
                <a:lnTo>
                  <a:pt x="65749" y="1794118"/>
                </a:lnTo>
                <a:lnTo>
                  <a:pt x="62975" y="1803057"/>
                </a:lnTo>
                <a:cubicBezTo>
                  <a:pt x="62318" y="1806268"/>
                  <a:pt x="61973" y="1809593"/>
                  <a:pt x="61973" y="1812999"/>
                </a:cubicBezTo>
                <a:cubicBezTo>
                  <a:pt x="61973" y="1840244"/>
                  <a:pt x="84059" y="1862330"/>
                  <a:pt x="111304" y="1862330"/>
                </a:cubicBezTo>
                <a:cubicBezTo>
                  <a:pt x="121521" y="1862330"/>
                  <a:pt x="131013" y="1859225"/>
                  <a:pt x="138886" y="1853905"/>
                </a:cubicBezTo>
                <a:lnTo>
                  <a:pt x="142080" y="1851270"/>
                </a:lnTo>
                <a:lnTo>
                  <a:pt x="144061" y="1857650"/>
                </a:lnTo>
                <a:cubicBezTo>
                  <a:pt x="151550" y="1875356"/>
                  <a:pt x="169082" y="1887779"/>
                  <a:pt x="189515" y="1887779"/>
                </a:cubicBezTo>
                <a:close/>
                <a:moveTo>
                  <a:pt x="8701715" y="2118321"/>
                </a:moveTo>
                <a:cubicBezTo>
                  <a:pt x="8723296" y="2118321"/>
                  <a:pt x="8740791" y="2100826"/>
                  <a:pt x="8740791" y="2079245"/>
                </a:cubicBezTo>
                <a:cubicBezTo>
                  <a:pt x="8740791" y="2057664"/>
                  <a:pt x="8723296" y="2040169"/>
                  <a:pt x="8701715" y="2040169"/>
                </a:cubicBezTo>
                <a:cubicBezTo>
                  <a:pt x="8680134" y="2040169"/>
                  <a:pt x="8662639" y="2057664"/>
                  <a:pt x="8662639" y="2079245"/>
                </a:cubicBezTo>
                <a:cubicBezTo>
                  <a:pt x="8662639" y="2100826"/>
                  <a:pt x="8680134" y="2118321"/>
                  <a:pt x="8701715" y="2118321"/>
                </a:cubicBezTo>
                <a:close/>
                <a:moveTo>
                  <a:pt x="193983" y="2118321"/>
                </a:moveTo>
                <a:cubicBezTo>
                  <a:pt x="215564" y="2118321"/>
                  <a:pt x="233059" y="2100826"/>
                  <a:pt x="233059" y="2079245"/>
                </a:cubicBezTo>
                <a:cubicBezTo>
                  <a:pt x="233059" y="2057664"/>
                  <a:pt x="215564" y="2040169"/>
                  <a:pt x="193983" y="2040169"/>
                </a:cubicBezTo>
                <a:cubicBezTo>
                  <a:pt x="172402" y="2040169"/>
                  <a:pt x="154907" y="2057664"/>
                  <a:pt x="154907" y="2079245"/>
                </a:cubicBezTo>
                <a:cubicBezTo>
                  <a:pt x="154907" y="2100826"/>
                  <a:pt x="172402" y="2118321"/>
                  <a:pt x="193983" y="2118321"/>
                </a:cubicBezTo>
                <a:close/>
                <a:moveTo>
                  <a:pt x="8697248" y="2637058"/>
                </a:moveTo>
                <a:cubicBezTo>
                  <a:pt x="8717682" y="2637058"/>
                  <a:pt x="8735214" y="2624635"/>
                  <a:pt x="8742703" y="2606929"/>
                </a:cubicBezTo>
                <a:lnTo>
                  <a:pt x="8744879" y="2599917"/>
                </a:lnTo>
                <a:lnTo>
                  <a:pt x="8748840" y="2603184"/>
                </a:lnTo>
                <a:cubicBezTo>
                  <a:pt x="8756713" y="2608504"/>
                  <a:pt x="8766204" y="2611609"/>
                  <a:pt x="8776421" y="2611609"/>
                </a:cubicBezTo>
                <a:cubicBezTo>
                  <a:pt x="8803667" y="2611609"/>
                  <a:pt x="8825753" y="2589523"/>
                  <a:pt x="8825753" y="2562278"/>
                </a:cubicBezTo>
                <a:cubicBezTo>
                  <a:pt x="8825753" y="2558872"/>
                  <a:pt x="8825408" y="2555547"/>
                  <a:pt x="8824751" y="2552335"/>
                </a:cubicBezTo>
                <a:lnTo>
                  <a:pt x="8821976" y="2543397"/>
                </a:lnTo>
                <a:lnTo>
                  <a:pt x="8825434" y="2543746"/>
                </a:lnTo>
                <a:cubicBezTo>
                  <a:pt x="8852679" y="2543746"/>
                  <a:pt x="8874765" y="2521659"/>
                  <a:pt x="8874765" y="2494414"/>
                </a:cubicBezTo>
                <a:cubicBezTo>
                  <a:pt x="8874765" y="2480792"/>
                  <a:pt x="8869244" y="2468458"/>
                  <a:pt x="8860317" y="2459531"/>
                </a:cubicBezTo>
                <a:lnTo>
                  <a:pt x="8853473" y="2453884"/>
                </a:lnTo>
                <a:lnTo>
                  <a:pt x="8860317" y="2448238"/>
                </a:lnTo>
                <a:cubicBezTo>
                  <a:pt x="8869244" y="2439310"/>
                  <a:pt x="8874765" y="2426977"/>
                  <a:pt x="8874765" y="2413355"/>
                </a:cubicBezTo>
                <a:cubicBezTo>
                  <a:pt x="8874765" y="2386110"/>
                  <a:pt x="8852679" y="2364023"/>
                  <a:pt x="8825434" y="2364023"/>
                </a:cubicBezTo>
                <a:lnTo>
                  <a:pt x="8821976" y="2364371"/>
                </a:lnTo>
                <a:lnTo>
                  <a:pt x="8824751" y="2355433"/>
                </a:lnTo>
                <a:cubicBezTo>
                  <a:pt x="8825408" y="2352222"/>
                  <a:pt x="8825753" y="2348897"/>
                  <a:pt x="8825753" y="2345491"/>
                </a:cubicBezTo>
                <a:cubicBezTo>
                  <a:pt x="8825753" y="2318246"/>
                  <a:pt x="8803667" y="2296159"/>
                  <a:pt x="8776421" y="2296159"/>
                </a:cubicBezTo>
                <a:cubicBezTo>
                  <a:pt x="8766204" y="2296159"/>
                  <a:pt x="8756713" y="2299265"/>
                  <a:pt x="8748840" y="2304584"/>
                </a:cubicBezTo>
                <a:lnTo>
                  <a:pt x="8744879" y="2307852"/>
                </a:lnTo>
                <a:lnTo>
                  <a:pt x="8742703" y="2300840"/>
                </a:lnTo>
                <a:cubicBezTo>
                  <a:pt x="8735214" y="2283134"/>
                  <a:pt x="8717682" y="2270710"/>
                  <a:pt x="8697248" y="2270710"/>
                </a:cubicBezTo>
                <a:cubicBezTo>
                  <a:pt x="8676814" y="2270710"/>
                  <a:pt x="8659282" y="2283134"/>
                  <a:pt x="8651793" y="2300840"/>
                </a:cubicBezTo>
                <a:lnTo>
                  <a:pt x="8649812" y="2307220"/>
                </a:lnTo>
                <a:lnTo>
                  <a:pt x="8646618" y="2304584"/>
                </a:lnTo>
                <a:cubicBezTo>
                  <a:pt x="8638745" y="2299265"/>
                  <a:pt x="8629253" y="2296159"/>
                  <a:pt x="8619037" y="2296159"/>
                </a:cubicBezTo>
                <a:cubicBezTo>
                  <a:pt x="8591791" y="2296159"/>
                  <a:pt x="8569705" y="2318246"/>
                  <a:pt x="8569705" y="2345491"/>
                </a:cubicBezTo>
                <a:cubicBezTo>
                  <a:pt x="8569705" y="2350600"/>
                  <a:pt x="8570481" y="2355527"/>
                  <a:pt x="8571923" y="2360161"/>
                </a:cubicBezTo>
                <a:lnTo>
                  <a:pt x="8573970" y="2364420"/>
                </a:lnTo>
                <a:lnTo>
                  <a:pt x="8570024" y="2364023"/>
                </a:lnTo>
                <a:cubicBezTo>
                  <a:pt x="8542779" y="2364023"/>
                  <a:pt x="8520693" y="2386109"/>
                  <a:pt x="8520693" y="2413355"/>
                </a:cubicBezTo>
                <a:cubicBezTo>
                  <a:pt x="8520693" y="2426977"/>
                  <a:pt x="8526214" y="2439310"/>
                  <a:pt x="8535141" y="2448238"/>
                </a:cubicBezTo>
                <a:lnTo>
                  <a:pt x="8541985" y="2453884"/>
                </a:lnTo>
                <a:lnTo>
                  <a:pt x="8535141" y="2459531"/>
                </a:lnTo>
                <a:cubicBezTo>
                  <a:pt x="8526214" y="2468458"/>
                  <a:pt x="8520693" y="2480791"/>
                  <a:pt x="8520693" y="2494414"/>
                </a:cubicBezTo>
                <a:cubicBezTo>
                  <a:pt x="8520693" y="2521659"/>
                  <a:pt x="8542779" y="2543746"/>
                  <a:pt x="8570024" y="2543746"/>
                </a:cubicBezTo>
                <a:lnTo>
                  <a:pt x="8573482" y="2543397"/>
                </a:lnTo>
                <a:lnTo>
                  <a:pt x="8570707" y="2552336"/>
                </a:lnTo>
                <a:cubicBezTo>
                  <a:pt x="8570050" y="2555547"/>
                  <a:pt x="8569705" y="2558872"/>
                  <a:pt x="8569705" y="2562278"/>
                </a:cubicBezTo>
                <a:cubicBezTo>
                  <a:pt x="8569705" y="2589523"/>
                  <a:pt x="8591791" y="2611609"/>
                  <a:pt x="8619037" y="2611609"/>
                </a:cubicBezTo>
                <a:cubicBezTo>
                  <a:pt x="8629253" y="2611609"/>
                  <a:pt x="8638745" y="2608504"/>
                  <a:pt x="8646618" y="2603184"/>
                </a:cubicBezTo>
                <a:lnTo>
                  <a:pt x="8649812" y="2600549"/>
                </a:lnTo>
                <a:lnTo>
                  <a:pt x="8651793" y="2606929"/>
                </a:lnTo>
                <a:cubicBezTo>
                  <a:pt x="8659282" y="2624635"/>
                  <a:pt x="8676814" y="2637058"/>
                  <a:pt x="8697248" y="2637058"/>
                </a:cubicBezTo>
                <a:close/>
                <a:moveTo>
                  <a:pt x="189516" y="2637058"/>
                </a:moveTo>
                <a:cubicBezTo>
                  <a:pt x="209950" y="2637058"/>
                  <a:pt x="227482" y="2624635"/>
                  <a:pt x="234971" y="2606929"/>
                </a:cubicBezTo>
                <a:lnTo>
                  <a:pt x="237147" y="2599917"/>
                </a:lnTo>
                <a:lnTo>
                  <a:pt x="241108" y="2603184"/>
                </a:lnTo>
                <a:cubicBezTo>
                  <a:pt x="248981" y="2608504"/>
                  <a:pt x="258472" y="2611609"/>
                  <a:pt x="268689" y="2611609"/>
                </a:cubicBezTo>
                <a:cubicBezTo>
                  <a:pt x="295935" y="2611609"/>
                  <a:pt x="318021" y="2589523"/>
                  <a:pt x="318021" y="2562278"/>
                </a:cubicBezTo>
                <a:cubicBezTo>
                  <a:pt x="318021" y="2558872"/>
                  <a:pt x="317676" y="2555547"/>
                  <a:pt x="317019" y="2552335"/>
                </a:cubicBezTo>
                <a:lnTo>
                  <a:pt x="314244" y="2543397"/>
                </a:lnTo>
                <a:lnTo>
                  <a:pt x="317702" y="2543746"/>
                </a:lnTo>
                <a:cubicBezTo>
                  <a:pt x="344947" y="2543746"/>
                  <a:pt x="367033" y="2521659"/>
                  <a:pt x="367033" y="2494414"/>
                </a:cubicBezTo>
                <a:cubicBezTo>
                  <a:pt x="367033" y="2480792"/>
                  <a:pt x="361512" y="2468458"/>
                  <a:pt x="352585" y="2459531"/>
                </a:cubicBezTo>
                <a:lnTo>
                  <a:pt x="345741" y="2453884"/>
                </a:lnTo>
                <a:lnTo>
                  <a:pt x="352585" y="2448238"/>
                </a:lnTo>
                <a:cubicBezTo>
                  <a:pt x="361512" y="2439310"/>
                  <a:pt x="367033" y="2426977"/>
                  <a:pt x="367033" y="2413355"/>
                </a:cubicBezTo>
                <a:cubicBezTo>
                  <a:pt x="367033" y="2386110"/>
                  <a:pt x="344947" y="2364023"/>
                  <a:pt x="317702" y="2364023"/>
                </a:cubicBezTo>
                <a:lnTo>
                  <a:pt x="314244" y="2364371"/>
                </a:lnTo>
                <a:lnTo>
                  <a:pt x="317019" y="2355433"/>
                </a:lnTo>
                <a:cubicBezTo>
                  <a:pt x="317676" y="2352222"/>
                  <a:pt x="318021" y="2348897"/>
                  <a:pt x="318021" y="2345491"/>
                </a:cubicBezTo>
                <a:cubicBezTo>
                  <a:pt x="318021" y="2318246"/>
                  <a:pt x="295935" y="2296159"/>
                  <a:pt x="268689" y="2296159"/>
                </a:cubicBezTo>
                <a:cubicBezTo>
                  <a:pt x="258472" y="2296159"/>
                  <a:pt x="248981" y="2299265"/>
                  <a:pt x="241108" y="2304584"/>
                </a:cubicBezTo>
                <a:lnTo>
                  <a:pt x="237147" y="2307852"/>
                </a:lnTo>
                <a:lnTo>
                  <a:pt x="234971" y="2300840"/>
                </a:lnTo>
                <a:cubicBezTo>
                  <a:pt x="227482" y="2283134"/>
                  <a:pt x="209950" y="2270710"/>
                  <a:pt x="189516" y="2270710"/>
                </a:cubicBezTo>
                <a:cubicBezTo>
                  <a:pt x="169082" y="2270710"/>
                  <a:pt x="151550" y="2283134"/>
                  <a:pt x="144061" y="2300840"/>
                </a:cubicBezTo>
                <a:lnTo>
                  <a:pt x="142080" y="2307220"/>
                </a:lnTo>
                <a:lnTo>
                  <a:pt x="138886" y="2304584"/>
                </a:lnTo>
                <a:cubicBezTo>
                  <a:pt x="131013" y="2299265"/>
                  <a:pt x="121521" y="2296159"/>
                  <a:pt x="111305" y="2296159"/>
                </a:cubicBezTo>
                <a:cubicBezTo>
                  <a:pt x="84060" y="2296159"/>
                  <a:pt x="61973" y="2318246"/>
                  <a:pt x="61973" y="2345491"/>
                </a:cubicBezTo>
                <a:cubicBezTo>
                  <a:pt x="61973" y="2350600"/>
                  <a:pt x="62749" y="2355527"/>
                  <a:pt x="64191" y="2360161"/>
                </a:cubicBezTo>
                <a:lnTo>
                  <a:pt x="66238" y="2364420"/>
                </a:lnTo>
                <a:lnTo>
                  <a:pt x="62292" y="2364023"/>
                </a:lnTo>
                <a:cubicBezTo>
                  <a:pt x="35047" y="2364023"/>
                  <a:pt x="12961" y="2386109"/>
                  <a:pt x="12961" y="2413355"/>
                </a:cubicBezTo>
                <a:cubicBezTo>
                  <a:pt x="12961" y="2426977"/>
                  <a:pt x="18482" y="2439310"/>
                  <a:pt x="27410" y="2448238"/>
                </a:cubicBezTo>
                <a:lnTo>
                  <a:pt x="34253" y="2453884"/>
                </a:lnTo>
                <a:lnTo>
                  <a:pt x="27410" y="2459531"/>
                </a:lnTo>
                <a:cubicBezTo>
                  <a:pt x="18482" y="2468458"/>
                  <a:pt x="12961" y="2480791"/>
                  <a:pt x="12961" y="2494414"/>
                </a:cubicBezTo>
                <a:cubicBezTo>
                  <a:pt x="12961" y="2521659"/>
                  <a:pt x="35047" y="2543746"/>
                  <a:pt x="62292" y="2543746"/>
                </a:cubicBezTo>
                <a:lnTo>
                  <a:pt x="65750" y="2543397"/>
                </a:lnTo>
                <a:lnTo>
                  <a:pt x="62975" y="2552336"/>
                </a:lnTo>
                <a:cubicBezTo>
                  <a:pt x="62318" y="2555547"/>
                  <a:pt x="61973" y="2558872"/>
                  <a:pt x="61973" y="2562278"/>
                </a:cubicBezTo>
                <a:cubicBezTo>
                  <a:pt x="61973" y="2589523"/>
                  <a:pt x="84060" y="2611609"/>
                  <a:pt x="111305" y="2611609"/>
                </a:cubicBezTo>
                <a:cubicBezTo>
                  <a:pt x="121521" y="2611609"/>
                  <a:pt x="131013" y="2608504"/>
                  <a:pt x="138886" y="2603184"/>
                </a:cubicBezTo>
                <a:lnTo>
                  <a:pt x="142080" y="2600549"/>
                </a:lnTo>
                <a:lnTo>
                  <a:pt x="144061" y="2606929"/>
                </a:lnTo>
                <a:cubicBezTo>
                  <a:pt x="151550" y="2624635"/>
                  <a:pt x="169082" y="2637058"/>
                  <a:pt x="189516" y="2637058"/>
                </a:cubicBezTo>
                <a:close/>
                <a:moveTo>
                  <a:pt x="8701715" y="2867601"/>
                </a:moveTo>
                <a:cubicBezTo>
                  <a:pt x="8723296" y="2867601"/>
                  <a:pt x="8740791" y="2850106"/>
                  <a:pt x="8740791" y="2828525"/>
                </a:cubicBezTo>
                <a:cubicBezTo>
                  <a:pt x="8740791" y="2806944"/>
                  <a:pt x="8723296" y="2789449"/>
                  <a:pt x="8701715" y="2789449"/>
                </a:cubicBezTo>
                <a:cubicBezTo>
                  <a:pt x="8680134" y="2789449"/>
                  <a:pt x="8662639" y="2806944"/>
                  <a:pt x="8662639" y="2828525"/>
                </a:cubicBezTo>
                <a:cubicBezTo>
                  <a:pt x="8662639" y="2850106"/>
                  <a:pt x="8680134" y="2867601"/>
                  <a:pt x="8701715" y="2867601"/>
                </a:cubicBezTo>
                <a:close/>
                <a:moveTo>
                  <a:pt x="193983" y="2867601"/>
                </a:moveTo>
                <a:cubicBezTo>
                  <a:pt x="215564" y="2867601"/>
                  <a:pt x="233059" y="2850106"/>
                  <a:pt x="233059" y="2828525"/>
                </a:cubicBezTo>
                <a:cubicBezTo>
                  <a:pt x="233059" y="2806944"/>
                  <a:pt x="215564" y="2789449"/>
                  <a:pt x="193983" y="2789449"/>
                </a:cubicBezTo>
                <a:cubicBezTo>
                  <a:pt x="172402" y="2789449"/>
                  <a:pt x="154907" y="2806944"/>
                  <a:pt x="154907" y="2828525"/>
                </a:cubicBezTo>
                <a:cubicBezTo>
                  <a:pt x="154907" y="2850106"/>
                  <a:pt x="172402" y="2867601"/>
                  <a:pt x="193983" y="2867601"/>
                </a:cubicBezTo>
                <a:close/>
                <a:moveTo>
                  <a:pt x="189516" y="3386337"/>
                </a:moveTo>
                <a:cubicBezTo>
                  <a:pt x="209950" y="3386337"/>
                  <a:pt x="227482" y="3373913"/>
                  <a:pt x="234971" y="3356207"/>
                </a:cubicBezTo>
                <a:lnTo>
                  <a:pt x="237148" y="3349195"/>
                </a:lnTo>
                <a:lnTo>
                  <a:pt x="241108" y="3352463"/>
                </a:lnTo>
                <a:cubicBezTo>
                  <a:pt x="248981" y="3357781"/>
                  <a:pt x="258473" y="3360888"/>
                  <a:pt x="268690" y="3360888"/>
                </a:cubicBezTo>
                <a:cubicBezTo>
                  <a:pt x="295935" y="3360888"/>
                  <a:pt x="318021" y="3338801"/>
                  <a:pt x="318021" y="3311556"/>
                </a:cubicBezTo>
                <a:cubicBezTo>
                  <a:pt x="318021" y="3308150"/>
                  <a:pt x="317676" y="3304825"/>
                  <a:pt x="317019" y="3301613"/>
                </a:cubicBezTo>
                <a:lnTo>
                  <a:pt x="314245" y="3292676"/>
                </a:lnTo>
                <a:lnTo>
                  <a:pt x="317702" y="3293024"/>
                </a:lnTo>
                <a:cubicBezTo>
                  <a:pt x="344947" y="3293024"/>
                  <a:pt x="367034" y="3270938"/>
                  <a:pt x="367034" y="3243692"/>
                </a:cubicBezTo>
                <a:cubicBezTo>
                  <a:pt x="367034" y="3230070"/>
                  <a:pt x="361512" y="3217737"/>
                  <a:pt x="352585" y="3208809"/>
                </a:cubicBezTo>
                <a:lnTo>
                  <a:pt x="345741" y="3203163"/>
                </a:lnTo>
                <a:lnTo>
                  <a:pt x="352585" y="3197516"/>
                </a:lnTo>
                <a:cubicBezTo>
                  <a:pt x="361512" y="3188588"/>
                  <a:pt x="367034" y="3176256"/>
                  <a:pt x="367034" y="3162633"/>
                </a:cubicBezTo>
                <a:cubicBezTo>
                  <a:pt x="367034" y="3135388"/>
                  <a:pt x="344947" y="3113301"/>
                  <a:pt x="317702" y="3113301"/>
                </a:cubicBezTo>
                <a:lnTo>
                  <a:pt x="314245" y="3113650"/>
                </a:lnTo>
                <a:lnTo>
                  <a:pt x="317019" y="3104711"/>
                </a:lnTo>
                <a:cubicBezTo>
                  <a:pt x="317676" y="3101500"/>
                  <a:pt x="318021" y="3098175"/>
                  <a:pt x="318021" y="3094769"/>
                </a:cubicBezTo>
                <a:cubicBezTo>
                  <a:pt x="318021" y="3067524"/>
                  <a:pt x="295935" y="3045437"/>
                  <a:pt x="268690" y="3045437"/>
                </a:cubicBezTo>
                <a:cubicBezTo>
                  <a:pt x="258473" y="3045437"/>
                  <a:pt x="248981" y="3048543"/>
                  <a:pt x="241108" y="3053863"/>
                </a:cubicBezTo>
                <a:lnTo>
                  <a:pt x="237148" y="3057130"/>
                </a:lnTo>
                <a:lnTo>
                  <a:pt x="234971" y="3050118"/>
                </a:lnTo>
                <a:cubicBezTo>
                  <a:pt x="227482" y="3032412"/>
                  <a:pt x="209950" y="3019989"/>
                  <a:pt x="189516" y="3019989"/>
                </a:cubicBezTo>
                <a:cubicBezTo>
                  <a:pt x="169082" y="3019989"/>
                  <a:pt x="151550" y="3032412"/>
                  <a:pt x="144061" y="3050118"/>
                </a:cubicBezTo>
                <a:lnTo>
                  <a:pt x="142081" y="3056498"/>
                </a:lnTo>
                <a:lnTo>
                  <a:pt x="138887" y="3053863"/>
                </a:lnTo>
                <a:cubicBezTo>
                  <a:pt x="131013" y="3048543"/>
                  <a:pt x="121522" y="3045437"/>
                  <a:pt x="111305" y="3045437"/>
                </a:cubicBezTo>
                <a:cubicBezTo>
                  <a:pt x="84060" y="3045437"/>
                  <a:pt x="61973" y="3067524"/>
                  <a:pt x="61973" y="3094769"/>
                </a:cubicBezTo>
                <a:cubicBezTo>
                  <a:pt x="61973" y="3099878"/>
                  <a:pt x="62750" y="3104805"/>
                  <a:pt x="64191" y="3109439"/>
                </a:cubicBezTo>
                <a:lnTo>
                  <a:pt x="66239" y="3113699"/>
                </a:lnTo>
                <a:lnTo>
                  <a:pt x="62293" y="3113301"/>
                </a:lnTo>
                <a:cubicBezTo>
                  <a:pt x="35047" y="3113301"/>
                  <a:pt x="12961" y="3135388"/>
                  <a:pt x="12961" y="3162633"/>
                </a:cubicBezTo>
                <a:cubicBezTo>
                  <a:pt x="12961" y="3176255"/>
                  <a:pt x="18483" y="3188588"/>
                  <a:pt x="27410" y="3197516"/>
                </a:cubicBezTo>
                <a:lnTo>
                  <a:pt x="34254" y="3203163"/>
                </a:lnTo>
                <a:lnTo>
                  <a:pt x="27410" y="3208809"/>
                </a:lnTo>
                <a:cubicBezTo>
                  <a:pt x="18483" y="3217736"/>
                  <a:pt x="12961" y="3230070"/>
                  <a:pt x="12961" y="3243692"/>
                </a:cubicBezTo>
                <a:cubicBezTo>
                  <a:pt x="12961" y="3270937"/>
                  <a:pt x="35047" y="3293024"/>
                  <a:pt x="62293" y="3293024"/>
                </a:cubicBezTo>
                <a:lnTo>
                  <a:pt x="65750" y="3292675"/>
                </a:lnTo>
                <a:lnTo>
                  <a:pt x="62975" y="3301614"/>
                </a:lnTo>
                <a:cubicBezTo>
                  <a:pt x="62318" y="3304825"/>
                  <a:pt x="61973" y="3308150"/>
                  <a:pt x="61973" y="3311556"/>
                </a:cubicBezTo>
                <a:cubicBezTo>
                  <a:pt x="61973" y="3338801"/>
                  <a:pt x="84060" y="3360888"/>
                  <a:pt x="111305" y="3360888"/>
                </a:cubicBezTo>
                <a:cubicBezTo>
                  <a:pt x="121522" y="3360888"/>
                  <a:pt x="131013" y="3357781"/>
                  <a:pt x="138887" y="3352463"/>
                </a:cubicBezTo>
                <a:lnTo>
                  <a:pt x="142081" y="3349827"/>
                </a:lnTo>
                <a:lnTo>
                  <a:pt x="144061" y="3356207"/>
                </a:lnTo>
                <a:cubicBezTo>
                  <a:pt x="151550" y="3373913"/>
                  <a:pt x="169082" y="3386337"/>
                  <a:pt x="189516" y="3386337"/>
                </a:cubicBezTo>
                <a:close/>
                <a:moveTo>
                  <a:pt x="8697248" y="3386338"/>
                </a:moveTo>
                <a:cubicBezTo>
                  <a:pt x="8717682" y="3386338"/>
                  <a:pt x="8735214" y="3373914"/>
                  <a:pt x="8742703" y="3356208"/>
                </a:cubicBezTo>
                <a:lnTo>
                  <a:pt x="8744879" y="3349196"/>
                </a:lnTo>
                <a:lnTo>
                  <a:pt x="8748840" y="3352464"/>
                </a:lnTo>
                <a:cubicBezTo>
                  <a:pt x="8756713" y="3357783"/>
                  <a:pt x="8766204" y="3360889"/>
                  <a:pt x="8776421" y="3360889"/>
                </a:cubicBezTo>
                <a:cubicBezTo>
                  <a:pt x="8803667" y="3360889"/>
                  <a:pt x="8825753" y="3338802"/>
                  <a:pt x="8825753" y="3311557"/>
                </a:cubicBezTo>
                <a:cubicBezTo>
                  <a:pt x="8825753" y="3308151"/>
                  <a:pt x="8825408" y="3304826"/>
                  <a:pt x="8824751" y="3301615"/>
                </a:cubicBezTo>
                <a:lnTo>
                  <a:pt x="8821976" y="3292677"/>
                </a:lnTo>
                <a:lnTo>
                  <a:pt x="8825434" y="3293025"/>
                </a:lnTo>
                <a:cubicBezTo>
                  <a:pt x="8852679" y="3293025"/>
                  <a:pt x="8874765" y="3270939"/>
                  <a:pt x="8874765" y="3243693"/>
                </a:cubicBezTo>
                <a:cubicBezTo>
                  <a:pt x="8874765" y="3230071"/>
                  <a:pt x="8869244" y="3217738"/>
                  <a:pt x="8860317" y="3208810"/>
                </a:cubicBezTo>
                <a:lnTo>
                  <a:pt x="8853473" y="3203164"/>
                </a:lnTo>
                <a:lnTo>
                  <a:pt x="8860317" y="3197517"/>
                </a:lnTo>
                <a:cubicBezTo>
                  <a:pt x="8869244" y="3188590"/>
                  <a:pt x="8874765" y="3176257"/>
                  <a:pt x="8874765" y="3162634"/>
                </a:cubicBezTo>
                <a:cubicBezTo>
                  <a:pt x="8874765" y="3135389"/>
                  <a:pt x="8852679" y="3113302"/>
                  <a:pt x="8825434" y="3113302"/>
                </a:cubicBezTo>
                <a:lnTo>
                  <a:pt x="8821976" y="3113651"/>
                </a:lnTo>
                <a:lnTo>
                  <a:pt x="8824751" y="3104713"/>
                </a:lnTo>
                <a:cubicBezTo>
                  <a:pt x="8825408" y="3101501"/>
                  <a:pt x="8825753" y="3098176"/>
                  <a:pt x="8825753" y="3094771"/>
                </a:cubicBezTo>
                <a:cubicBezTo>
                  <a:pt x="8825753" y="3067526"/>
                  <a:pt x="8803667" y="3045439"/>
                  <a:pt x="8776421" y="3045439"/>
                </a:cubicBezTo>
                <a:cubicBezTo>
                  <a:pt x="8766204" y="3045439"/>
                  <a:pt x="8756713" y="3048545"/>
                  <a:pt x="8748840" y="3053864"/>
                </a:cubicBezTo>
                <a:lnTo>
                  <a:pt x="8744879" y="3057131"/>
                </a:lnTo>
                <a:lnTo>
                  <a:pt x="8742703" y="3050119"/>
                </a:lnTo>
                <a:cubicBezTo>
                  <a:pt x="8735214" y="3032413"/>
                  <a:pt x="8717682" y="3019990"/>
                  <a:pt x="8697248" y="3019990"/>
                </a:cubicBezTo>
                <a:cubicBezTo>
                  <a:pt x="8676814" y="3019990"/>
                  <a:pt x="8659282" y="3032413"/>
                  <a:pt x="8651793" y="3050119"/>
                </a:cubicBezTo>
                <a:lnTo>
                  <a:pt x="8649812" y="3056499"/>
                </a:lnTo>
                <a:lnTo>
                  <a:pt x="8646618" y="3053864"/>
                </a:lnTo>
                <a:cubicBezTo>
                  <a:pt x="8638745" y="3048545"/>
                  <a:pt x="8629253" y="3045439"/>
                  <a:pt x="8619037" y="3045439"/>
                </a:cubicBezTo>
                <a:cubicBezTo>
                  <a:pt x="8591791" y="3045439"/>
                  <a:pt x="8569705" y="3067526"/>
                  <a:pt x="8569705" y="3094771"/>
                </a:cubicBezTo>
                <a:cubicBezTo>
                  <a:pt x="8569705" y="3099879"/>
                  <a:pt x="8570481" y="3104806"/>
                  <a:pt x="8571923" y="3109440"/>
                </a:cubicBezTo>
                <a:lnTo>
                  <a:pt x="8573970" y="3113700"/>
                </a:lnTo>
                <a:lnTo>
                  <a:pt x="8570024" y="3113302"/>
                </a:lnTo>
                <a:cubicBezTo>
                  <a:pt x="8542779" y="3113302"/>
                  <a:pt x="8520693" y="3135389"/>
                  <a:pt x="8520693" y="3162634"/>
                </a:cubicBezTo>
                <a:cubicBezTo>
                  <a:pt x="8520693" y="3176257"/>
                  <a:pt x="8526214" y="3188589"/>
                  <a:pt x="8535141" y="3197517"/>
                </a:cubicBezTo>
                <a:lnTo>
                  <a:pt x="8541985" y="3203164"/>
                </a:lnTo>
                <a:lnTo>
                  <a:pt x="8535141" y="3208810"/>
                </a:lnTo>
                <a:cubicBezTo>
                  <a:pt x="8526214" y="3217738"/>
                  <a:pt x="8520693" y="3230071"/>
                  <a:pt x="8520693" y="3243693"/>
                </a:cubicBezTo>
                <a:cubicBezTo>
                  <a:pt x="8520693" y="3270938"/>
                  <a:pt x="8542779" y="3293025"/>
                  <a:pt x="8570024" y="3293025"/>
                </a:cubicBezTo>
                <a:lnTo>
                  <a:pt x="8573482" y="3292677"/>
                </a:lnTo>
                <a:lnTo>
                  <a:pt x="8570707" y="3301615"/>
                </a:lnTo>
                <a:cubicBezTo>
                  <a:pt x="8570050" y="3304826"/>
                  <a:pt x="8569705" y="3308151"/>
                  <a:pt x="8569705" y="3311557"/>
                </a:cubicBezTo>
                <a:cubicBezTo>
                  <a:pt x="8569705" y="3338802"/>
                  <a:pt x="8591791" y="3360889"/>
                  <a:pt x="8619037" y="3360889"/>
                </a:cubicBezTo>
                <a:cubicBezTo>
                  <a:pt x="8629253" y="3360889"/>
                  <a:pt x="8638745" y="3357783"/>
                  <a:pt x="8646618" y="3352464"/>
                </a:cubicBezTo>
                <a:lnTo>
                  <a:pt x="8649812" y="3349828"/>
                </a:lnTo>
                <a:lnTo>
                  <a:pt x="8651793" y="3356208"/>
                </a:lnTo>
                <a:cubicBezTo>
                  <a:pt x="8659282" y="3373914"/>
                  <a:pt x="8676814" y="3386338"/>
                  <a:pt x="8697248" y="3386338"/>
                </a:cubicBezTo>
                <a:close/>
                <a:moveTo>
                  <a:pt x="193984" y="3616878"/>
                </a:moveTo>
                <a:cubicBezTo>
                  <a:pt x="215565" y="3616878"/>
                  <a:pt x="233060" y="3599383"/>
                  <a:pt x="233060" y="3577801"/>
                </a:cubicBezTo>
                <a:cubicBezTo>
                  <a:pt x="233060" y="3556220"/>
                  <a:pt x="215565" y="3538725"/>
                  <a:pt x="193984" y="3538725"/>
                </a:cubicBezTo>
                <a:cubicBezTo>
                  <a:pt x="172403" y="3538725"/>
                  <a:pt x="154908" y="3556220"/>
                  <a:pt x="154908" y="3577801"/>
                </a:cubicBezTo>
                <a:cubicBezTo>
                  <a:pt x="154908" y="3599383"/>
                  <a:pt x="172403" y="3616878"/>
                  <a:pt x="193984" y="3616878"/>
                </a:cubicBezTo>
                <a:close/>
                <a:moveTo>
                  <a:pt x="8701715" y="3616879"/>
                </a:moveTo>
                <a:cubicBezTo>
                  <a:pt x="8723296" y="3616879"/>
                  <a:pt x="8740791" y="3599384"/>
                  <a:pt x="8740791" y="3577803"/>
                </a:cubicBezTo>
                <a:cubicBezTo>
                  <a:pt x="8740791" y="3556222"/>
                  <a:pt x="8723296" y="3538727"/>
                  <a:pt x="8701715" y="3538727"/>
                </a:cubicBezTo>
                <a:cubicBezTo>
                  <a:pt x="8680134" y="3538727"/>
                  <a:pt x="8662639" y="3556222"/>
                  <a:pt x="8662639" y="3577803"/>
                </a:cubicBezTo>
                <a:cubicBezTo>
                  <a:pt x="8662639" y="3599384"/>
                  <a:pt x="8680134" y="3616879"/>
                  <a:pt x="8701715" y="3616879"/>
                </a:cubicBezTo>
                <a:close/>
                <a:moveTo>
                  <a:pt x="189516" y="4135616"/>
                </a:moveTo>
                <a:cubicBezTo>
                  <a:pt x="209950" y="4135616"/>
                  <a:pt x="227482" y="4123192"/>
                  <a:pt x="234971" y="4105486"/>
                </a:cubicBezTo>
                <a:lnTo>
                  <a:pt x="237148" y="4098474"/>
                </a:lnTo>
                <a:lnTo>
                  <a:pt x="241108" y="4101742"/>
                </a:lnTo>
                <a:cubicBezTo>
                  <a:pt x="248982" y="4107061"/>
                  <a:pt x="258473" y="4110167"/>
                  <a:pt x="268690" y="4110167"/>
                </a:cubicBezTo>
                <a:cubicBezTo>
                  <a:pt x="295935" y="4110167"/>
                  <a:pt x="318022" y="4088080"/>
                  <a:pt x="318022" y="4060835"/>
                </a:cubicBezTo>
                <a:cubicBezTo>
                  <a:pt x="318022" y="4057430"/>
                  <a:pt x="317676" y="4054104"/>
                  <a:pt x="317019" y="4050893"/>
                </a:cubicBezTo>
                <a:lnTo>
                  <a:pt x="314245" y="4041955"/>
                </a:lnTo>
                <a:lnTo>
                  <a:pt x="317702" y="4042303"/>
                </a:lnTo>
                <a:cubicBezTo>
                  <a:pt x="344947" y="4042303"/>
                  <a:pt x="367034" y="4020217"/>
                  <a:pt x="367034" y="3992972"/>
                </a:cubicBezTo>
                <a:cubicBezTo>
                  <a:pt x="367034" y="3979349"/>
                  <a:pt x="361512" y="3967016"/>
                  <a:pt x="352585" y="3958088"/>
                </a:cubicBezTo>
                <a:lnTo>
                  <a:pt x="345741" y="3952441"/>
                </a:lnTo>
                <a:lnTo>
                  <a:pt x="352585" y="3946795"/>
                </a:lnTo>
                <a:cubicBezTo>
                  <a:pt x="361512" y="3937867"/>
                  <a:pt x="367034" y="3925534"/>
                  <a:pt x="367034" y="3911912"/>
                </a:cubicBezTo>
                <a:cubicBezTo>
                  <a:pt x="367034" y="3884667"/>
                  <a:pt x="344947" y="3862580"/>
                  <a:pt x="317702" y="3862580"/>
                </a:cubicBezTo>
                <a:lnTo>
                  <a:pt x="314245" y="3862929"/>
                </a:lnTo>
                <a:lnTo>
                  <a:pt x="317019" y="3853990"/>
                </a:lnTo>
                <a:cubicBezTo>
                  <a:pt x="317676" y="3850779"/>
                  <a:pt x="318022" y="3847454"/>
                  <a:pt x="318022" y="3844048"/>
                </a:cubicBezTo>
                <a:cubicBezTo>
                  <a:pt x="318022" y="3816803"/>
                  <a:pt x="295935" y="3794716"/>
                  <a:pt x="268690" y="3794716"/>
                </a:cubicBezTo>
                <a:cubicBezTo>
                  <a:pt x="258473" y="3794716"/>
                  <a:pt x="248982" y="3797822"/>
                  <a:pt x="241108" y="3803142"/>
                </a:cubicBezTo>
                <a:lnTo>
                  <a:pt x="237148" y="3806409"/>
                </a:lnTo>
                <a:lnTo>
                  <a:pt x="234971" y="3799397"/>
                </a:lnTo>
                <a:cubicBezTo>
                  <a:pt x="227482" y="3781691"/>
                  <a:pt x="209950" y="3769267"/>
                  <a:pt x="189516" y="3769267"/>
                </a:cubicBezTo>
                <a:cubicBezTo>
                  <a:pt x="169082" y="3769267"/>
                  <a:pt x="151550" y="3781691"/>
                  <a:pt x="144061" y="3799397"/>
                </a:cubicBezTo>
                <a:lnTo>
                  <a:pt x="142081" y="3805777"/>
                </a:lnTo>
                <a:lnTo>
                  <a:pt x="138887" y="3803142"/>
                </a:lnTo>
                <a:cubicBezTo>
                  <a:pt x="131013" y="3797822"/>
                  <a:pt x="121522" y="3794716"/>
                  <a:pt x="111305" y="3794716"/>
                </a:cubicBezTo>
                <a:cubicBezTo>
                  <a:pt x="84060" y="3794716"/>
                  <a:pt x="61973" y="3816803"/>
                  <a:pt x="61973" y="3844048"/>
                </a:cubicBezTo>
                <a:cubicBezTo>
                  <a:pt x="61973" y="3849157"/>
                  <a:pt x="62750" y="3854084"/>
                  <a:pt x="64191" y="3858718"/>
                </a:cubicBezTo>
                <a:lnTo>
                  <a:pt x="66239" y="3862978"/>
                </a:lnTo>
                <a:lnTo>
                  <a:pt x="62293" y="3862580"/>
                </a:lnTo>
                <a:cubicBezTo>
                  <a:pt x="35048" y="3862580"/>
                  <a:pt x="12961" y="3884666"/>
                  <a:pt x="12961" y="3911912"/>
                </a:cubicBezTo>
                <a:cubicBezTo>
                  <a:pt x="12961" y="3925534"/>
                  <a:pt x="18483" y="3937867"/>
                  <a:pt x="27410" y="3946795"/>
                </a:cubicBezTo>
                <a:lnTo>
                  <a:pt x="34254" y="3952441"/>
                </a:lnTo>
                <a:lnTo>
                  <a:pt x="27410" y="3958088"/>
                </a:lnTo>
                <a:cubicBezTo>
                  <a:pt x="18483" y="3967016"/>
                  <a:pt x="12961" y="3979348"/>
                  <a:pt x="12961" y="3992971"/>
                </a:cubicBezTo>
                <a:cubicBezTo>
                  <a:pt x="12961" y="4020217"/>
                  <a:pt x="35048" y="4042303"/>
                  <a:pt x="62293" y="4042303"/>
                </a:cubicBezTo>
                <a:lnTo>
                  <a:pt x="65750" y="4041955"/>
                </a:lnTo>
                <a:lnTo>
                  <a:pt x="62976" y="4050893"/>
                </a:lnTo>
                <a:cubicBezTo>
                  <a:pt x="62318" y="4054104"/>
                  <a:pt x="61973" y="4057430"/>
                  <a:pt x="61973" y="4060835"/>
                </a:cubicBezTo>
                <a:cubicBezTo>
                  <a:pt x="61973" y="4088080"/>
                  <a:pt x="84060" y="4110167"/>
                  <a:pt x="111305" y="4110167"/>
                </a:cubicBezTo>
                <a:cubicBezTo>
                  <a:pt x="121522" y="4110167"/>
                  <a:pt x="131013" y="4107061"/>
                  <a:pt x="138887" y="4101742"/>
                </a:cubicBezTo>
                <a:lnTo>
                  <a:pt x="142081" y="4099107"/>
                </a:lnTo>
                <a:lnTo>
                  <a:pt x="144061" y="4105486"/>
                </a:lnTo>
                <a:cubicBezTo>
                  <a:pt x="151550" y="4123192"/>
                  <a:pt x="169082" y="4135616"/>
                  <a:pt x="189516" y="4135616"/>
                </a:cubicBezTo>
                <a:close/>
                <a:moveTo>
                  <a:pt x="8697248" y="4135617"/>
                </a:moveTo>
                <a:cubicBezTo>
                  <a:pt x="8717682" y="4135617"/>
                  <a:pt x="8735214" y="4123193"/>
                  <a:pt x="8742703" y="4105487"/>
                </a:cubicBezTo>
                <a:lnTo>
                  <a:pt x="8744879" y="4098475"/>
                </a:lnTo>
                <a:lnTo>
                  <a:pt x="8748840" y="4101743"/>
                </a:lnTo>
                <a:cubicBezTo>
                  <a:pt x="8756713" y="4107062"/>
                  <a:pt x="8766204" y="4110168"/>
                  <a:pt x="8776421" y="4110168"/>
                </a:cubicBezTo>
                <a:cubicBezTo>
                  <a:pt x="8803667" y="4110168"/>
                  <a:pt x="8825753" y="4088081"/>
                  <a:pt x="8825753" y="4060836"/>
                </a:cubicBezTo>
                <a:cubicBezTo>
                  <a:pt x="8825753" y="4057430"/>
                  <a:pt x="8825408" y="4054105"/>
                  <a:pt x="8824751" y="4050894"/>
                </a:cubicBezTo>
                <a:lnTo>
                  <a:pt x="8821976" y="4041956"/>
                </a:lnTo>
                <a:lnTo>
                  <a:pt x="8825434" y="4042305"/>
                </a:lnTo>
                <a:cubicBezTo>
                  <a:pt x="8852679" y="4042305"/>
                  <a:pt x="8874765" y="4020218"/>
                  <a:pt x="8874765" y="3992973"/>
                </a:cubicBezTo>
                <a:cubicBezTo>
                  <a:pt x="8874765" y="3979350"/>
                  <a:pt x="8869244" y="3967017"/>
                  <a:pt x="8860317" y="3958090"/>
                </a:cubicBezTo>
                <a:lnTo>
                  <a:pt x="8853473" y="3952443"/>
                </a:lnTo>
                <a:lnTo>
                  <a:pt x="8860317" y="3946796"/>
                </a:lnTo>
                <a:cubicBezTo>
                  <a:pt x="8869244" y="3937868"/>
                  <a:pt x="8874765" y="3925535"/>
                  <a:pt x="8874765" y="3911913"/>
                </a:cubicBezTo>
                <a:cubicBezTo>
                  <a:pt x="8874765" y="3884668"/>
                  <a:pt x="8852679" y="3862581"/>
                  <a:pt x="8825434" y="3862581"/>
                </a:cubicBezTo>
                <a:lnTo>
                  <a:pt x="8821976" y="3862929"/>
                </a:lnTo>
                <a:lnTo>
                  <a:pt x="8824751" y="3853991"/>
                </a:lnTo>
                <a:cubicBezTo>
                  <a:pt x="8825408" y="3850780"/>
                  <a:pt x="8825753" y="3847455"/>
                  <a:pt x="8825753" y="3844049"/>
                </a:cubicBezTo>
                <a:cubicBezTo>
                  <a:pt x="8825753" y="3816804"/>
                  <a:pt x="8803667" y="3794717"/>
                  <a:pt x="8776421" y="3794717"/>
                </a:cubicBezTo>
                <a:cubicBezTo>
                  <a:pt x="8766204" y="3794717"/>
                  <a:pt x="8756713" y="3797824"/>
                  <a:pt x="8748840" y="3803142"/>
                </a:cubicBezTo>
                <a:lnTo>
                  <a:pt x="8744879" y="3806410"/>
                </a:lnTo>
                <a:lnTo>
                  <a:pt x="8742703" y="3799398"/>
                </a:lnTo>
                <a:cubicBezTo>
                  <a:pt x="8735214" y="3781692"/>
                  <a:pt x="8717682" y="3769268"/>
                  <a:pt x="8697248" y="3769268"/>
                </a:cubicBezTo>
                <a:cubicBezTo>
                  <a:pt x="8676814" y="3769268"/>
                  <a:pt x="8659282" y="3781692"/>
                  <a:pt x="8651793" y="3799398"/>
                </a:cubicBezTo>
                <a:lnTo>
                  <a:pt x="8649812" y="3805778"/>
                </a:lnTo>
                <a:lnTo>
                  <a:pt x="8646618" y="3803142"/>
                </a:lnTo>
                <a:cubicBezTo>
                  <a:pt x="8638745" y="3797824"/>
                  <a:pt x="8629253" y="3794717"/>
                  <a:pt x="8619037" y="3794717"/>
                </a:cubicBezTo>
                <a:cubicBezTo>
                  <a:pt x="8591791" y="3794717"/>
                  <a:pt x="8569705" y="3816804"/>
                  <a:pt x="8569705" y="3844049"/>
                </a:cubicBezTo>
                <a:cubicBezTo>
                  <a:pt x="8569705" y="3849158"/>
                  <a:pt x="8570481" y="3854085"/>
                  <a:pt x="8571923" y="3858719"/>
                </a:cubicBezTo>
                <a:lnTo>
                  <a:pt x="8573970" y="3862978"/>
                </a:lnTo>
                <a:lnTo>
                  <a:pt x="8570024" y="3862581"/>
                </a:lnTo>
                <a:cubicBezTo>
                  <a:pt x="8542779" y="3862581"/>
                  <a:pt x="8520693" y="3884668"/>
                  <a:pt x="8520693" y="3911913"/>
                </a:cubicBezTo>
                <a:cubicBezTo>
                  <a:pt x="8520693" y="3925535"/>
                  <a:pt x="8526214" y="3937868"/>
                  <a:pt x="8535141" y="3946796"/>
                </a:cubicBezTo>
                <a:lnTo>
                  <a:pt x="8541985" y="3952442"/>
                </a:lnTo>
                <a:lnTo>
                  <a:pt x="8535141" y="3958089"/>
                </a:lnTo>
                <a:cubicBezTo>
                  <a:pt x="8526214" y="3967017"/>
                  <a:pt x="8520693" y="3979350"/>
                  <a:pt x="8520693" y="3992972"/>
                </a:cubicBezTo>
                <a:cubicBezTo>
                  <a:pt x="8520693" y="4020218"/>
                  <a:pt x="8542779" y="4042304"/>
                  <a:pt x="8570024" y="4042304"/>
                </a:cubicBezTo>
                <a:lnTo>
                  <a:pt x="8573482" y="4041956"/>
                </a:lnTo>
                <a:lnTo>
                  <a:pt x="8570707" y="4050894"/>
                </a:lnTo>
                <a:cubicBezTo>
                  <a:pt x="8570050" y="4054105"/>
                  <a:pt x="8569705" y="4057430"/>
                  <a:pt x="8569705" y="4060836"/>
                </a:cubicBezTo>
                <a:cubicBezTo>
                  <a:pt x="8569705" y="4088081"/>
                  <a:pt x="8591791" y="4110168"/>
                  <a:pt x="8619037" y="4110168"/>
                </a:cubicBezTo>
                <a:cubicBezTo>
                  <a:pt x="8629253" y="4110168"/>
                  <a:pt x="8638745" y="4107062"/>
                  <a:pt x="8646618" y="4101743"/>
                </a:cubicBezTo>
                <a:lnTo>
                  <a:pt x="8649812" y="4099108"/>
                </a:lnTo>
                <a:lnTo>
                  <a:pt x="8651793" y="4105487"/>
                </a:lnTo>
                <a:cubicBezTo>
                  <a:pt x="8659282" y="4123193"/>
                  <a:pt x="8676814" y="4135617"/>
                  <a:pt x="8697248" y="4135617"/>
                </a:cubicBezTo>
                <a:close/>
                <a:moveTo>
                  <a:pt x="193984" y="4366159"/>
                </a:moveTo>
                <a:cubicBezTo>
                  <a:pt x="215565" y="4366159"/>
                  <a:pt x="233060" y="4348664"/>
                  <a:pt x="233060" y="4327083"/>
                </a:cubicBezTo>
                <a:cubicBezTo>
                  <a:pt x="233060" y="4305502"/>
                  <a:pt x="215565" y="4288007"/>
                  <a:pt x="193984" y="4288007"/>
                </a:cubicBezTo>
                <a:cubicBezTo>
                  <a:pt x="172403" y="4288007"/>
                  <a:pt x="154908" y="4305502"/>
                  <a:pt x="154908" y="4327083"/>
                </a:cubicBezTo>
                <a:cubicBezTo>
                  <a:pt x="154908" y="4348664"/>
                  <a:pt x="172403" y="4366159"/>
                  <a:pt x="193984" y="4366159"/>
                </a:cubicBezTo>
                <a:close/>
                <a:moveTo>
                  <a:pt x="8701715" y="4366159"/>
                </a:moveTo>
                <a:cubicBezTo>
                  <a:pt x="8723296" y="4366159"/>
                  <a:pt x="8740791" y="4348664"/>
                  <a:pt x="8740791" y="4327083"/>
                </a:cubicBezTo>
                <a:cubicBezTo>
                  <a:pt x="8740791" y="4305502"/>
                  <a:pt x="8723296" y="4288007"/>
                  <a:pt x="8701715" y="4288007"/>
                </a:cubicBezTo>
                <a:cubicBezTo>
                  <a:pt x="8680134" y="4288007"/>
                  <a:pt x="8662639" y="4305502"/>
                  <a:pt x="8662639" y="4327083"/>
                </a:cubicBezTo>
                <a:cubicBezTo>
                  <a:pt x="8662639" y="4348664"/>
                  <a:pt x="8680134" y="4366159"/>
                  <a:pt x="8701715" y="4366159"/>
                </a:cubicBezTo>
                <a:close/>
                <a:moveTo>
                  <a:pt x="8339566" y="4759756"/>
                </a:moveTo>
                <a:cubicBezTo>
                  <a:pt x="8361147" y="4759756"/>
                  <a:pt x="8378642" y="4742261"/>
                  <a:pt x="8378642" y="4720680"/>
                </a:cubicBezTo>
                <a:cubicBezTo>
                  <a:pt x="8378642" y="4699099"/>
                  <a:pt x="8361147" y="4681604"/>
                  <a:pt x="8339566" y="4681604"/>
                </a:cubicBezTo>
                <a:cubicBezTo>
                  <a:pt x="8317985" y="4681604"/>
                  <a:pt x="8300490" y="4699099"/>
                  <a:pt x="8300490" y="4720680"/>
                </a:cubicBezTo>
                <a:cubicBezTo>
                  <a:pt x="8300490" y="4742261"/>
                  <a:pt x="8317985" y="4759756"/>
                  <a:pt x="8339566" y="4759756"/>
                </a:cubicBezTo>
                <a:close/>
                <a:moveTo>
                  <a:pt x="7630314" y="4759756"/>
                </a:moveTo>
                <a:cubicBezTo>
                  <a:pt x="7651895" y="4759756"/>
                  <a:pt x="7669390" y="4742261"/>
                  <a:pt x="7669390" y="4720680"/>
                </a:cubicBezTo>
                <a:cubicBezTo>
                  <a:pt x="7669390" y="4699099"/>
                  <a:pt x="7651895" y="4681604"/>
                  <a:pt x="7630314" y="4681604"/>
                </a:cubicBezTo>
                <a:cubicBezTo>
                  <a:pt x="7608733" y="4681604"/>
                  <a:pt x="7591238" y="4699099"/>
                  <a:pt x="7591238" y="4720680"/>
                </a:cubicBezTo>
                <a:cubicBezTo>
                  <a:pt x="7591238" y="4742261"/>
                  <a:pt x="7608733" y="4759756"/>
                  <a:pt x="7630314" y="4759756"/>
                </a:cubicBezTo>
                <a:close/>
                <a:moveTo>
                  <a:pt x="6921062" y="4759756"/>
                </a:moveTo>
                <a:cubicBezTo>
                  <a:pt x="6942643" y="4759756"/>
                  <a:pt x="6960138" y="4742261"/>
                  <a:pt x="6960138" y="4720680"/>
                </a:cubicBezTo>
                <a:cubicBezTo>
                  <a:pt x="6960138" y="4699099"/>
                  <a:pt x="6942643" y="4681604"/>
                  <a:pt x="6921062" y="4681604"/>
                </a:cubicBezTo>
                <a:cubicBezTo>
                  <a:pt x="6899481" y="4681604"/>
                  <a:pt x="6881986" y="4699099"/>
                  <a:pt x="6881986" y="4720680"/>
                </a:cubicBezTo>
                <a:cubicBezTo>
                  <a:pt x="6881986" y="4742261"/>
                  <a:pt x="6899481" y="4759756"/>
                  <a:pt x="6921062" y="4759756"/>
                </a:cubicBezTo>
                <a:close/>
                <a:moveTo>
                  <a:pt x="6211810" y="4759756"/>
                </a:moveTo>
                <a:cubicBezTo>
                  <a:pt x="6233391" y="4759756"/>
                  <a:pt x="6250886" y="4742261"/>
                  <a:pt x="6250886" y="4720680"/>
                </a:cubicBezTo>
                <a:cubicBezTo>
                  <a:pt x="6250886" y="4699099"/>
                  <a:pt x="6233391" y="4681604"/>
                  <a:pt x="6211810" y="4681604"/>
                </a:cubicBezTo>
                <a:cubicBezTo>
                  <a:pt x="6190229" y="4681604"/>
                  <a:pt x="6172734" y="4699099"/>
                  <a:pt x="6172734" y="4720680"/>
                </a:cubicBezTo>
                <a:cubicBezTo>
                  <a:pt x="6172734" y="4742261"/>
                  <a:pt x="6190229" y="4759756"/>
                  <a:pt x="6211810" y="4759756"/>
                </a:cubicBezTo>
                <a:close/>
                <a:moveTo>
                  <a:pt x="5502558" y="4759756"/>
                </a:moveTo>
                <a:cubicBezTo>
                  <a:pt x="5524139" y="4759756"/>
                  <a:pt x="5541634" y="4742261"/>
                  <a:pt x="5541634" y="4720680"/>
                </a:cubicBezTo>
                <a:cubicBezTo>
                  <a:pt x="5541634" y="4699099"/>
                  <a:pt x="5524139" y="4681604"/>
                  <a:pt x="5502558" y="4681604"/>
                </a:cubicBezTo>
                <a:cubicBezTo>
                  <a:pt x="5480977" y="4681604"/>
                  <a:pt x="5463482" y="4699099"/>
                  <a:pt x="5463482" y="4720680"/>
                </a:cubicBezTo>
                <a:cubicBezTo>
                  <a:pt x="5463482" y="4742261"/>
                  <a:pt x="5480977" y="4759756"/>
                  <a:pt x="5502558" y="4759756"/>
                </a:cubicBezTo>
                <a:close/>
                <a:moveTo>
                  <a:pt x="4793306" y="4759756"/>
                </a:moveTo>
                <a:cubicBezTo>
                  <a:pt x="4814887" y="4759756"/>
                  <a:pt x="4832382" y="4742261"/>
                  <a:pt x="4832382" y="4720680"/>
                </a:cubicBezTo>
                <a:cubicBezTo>
                  <a:pt x="4832382" y="4699099"/>
                  <a:pt x="4814887" y="4681604"/>
                  <a:pt x="4793306" y="4681604"/>
                </a:cubicBezTo>
                <a:cubicBezTo>
                  <a:pt x="4771725" y="4681604"/>
                  <a:pt x="4754230" y="4699099"/>
                  <a:pt x="4754230" y="4720680"/>
                </a:cubicBezTo>
                <a:cubicBezTo>
                  <a:pt x="4754230" y="4742261"/>
                  <a:pt x="4771725" y="4759756"/>
                  <a:pt x="4793306" y="4759756"/>
                </a:cubicBezTo>
                <a:close/>
                <a:moveTo>
                  <a:pt x="4084054" y="4759756"/>
                </a:moveTo>
                <a:cubicBezTo>
                  <a:pt x="4105635" y="4759756"/>
                  <a:pt x="4123130" y="4742261"/>
                  <a:pt x="4123130" y="4720680"/>
                </a:cubicBezTo>
                <a:cubicBezTo>
                  <a:pt x="4123130" y="4699099"/>
                  <a:pt x="4105635" y="4681604"/>
                  <a:pt x="4084054" y="4681604"/>
                </a:cubicBezTo>
                <a:cubicBezTo>
                  <a:pt x="4062473" y="4681604"/>
                  <a:pt x="4044986" y="4699099"/>
                  <a:pt x="4044986" y="4720680"/>
                </a:cubicBezTo>
                <a:cubicBezTo>
                  <a:pt x="4044986" y="4742261"/>
                  <a:pt x="4062473" y="4759756"/>
                  <a:pt x="4084054" y="4759756"/>
                </a:cubicBezTo>
                <a:close/>
                <a:moveTo>
                  <a:pt x="3374809" y="4759756"/>
                </a:moveTo>
                <a:cubicBezTo>
                  <a:pt x="3396390" y="4759756"/>
                  <a:pt x="3413885" y="4742261"/>
                  <a:pt x="3413885" y="4720680"/>
                </a:cubicBezTo>
                <a:cubicBezTo>
                  <a:pt x="3413885" y="4699099"/>
                  <a:pt x="3396390" y="4681604"/>
                  <a:pt x="3374809" y="4681604"/>
                </a:cubicBezTo>
                <a:cubicBezTo>
                  <a:pt x="3353228" y="4681604"/>
                  <a:pt x="3335733" y="4699099"/>
                  <a:pt x="3335733" y="4720680"/>
                </a:cubicBezTo>
                <a:cubicBezTo>
                  <a:pt x="3335733" y="4742261"/>
                  <a:pt x="3353228" y="4759756"/>
                  <a:pt x="3374809" y="4759756"/>
                </a:cubicBezTo>
                <a:close/>
                <a:moveTo>
                  <a:pt x="2665558" y="4759756"/>
                </a:moveTo>
                <a:cubicBezTo>
                  <a:pt x="2687139" y="4759756"/>
                  <a:pt x="2704634" y="4742261"/>
                  <a:pt x="2704634" y="4720680"/>
                </a:cubicBezTo>
                <a:cubicBezTo>
                  <a:pt x="2704634" y="4699099"/>
                  <a:pt x="2687139" y="4681604"/>
                  <a:pt x="2665558" y="4681604"/>
                </a:cubicBezTo>
                <a:cubicBezTo>
                  <a:pt x="2643976" y="4681604"/>
                  <a:pt x="2626481" y="4699099"/>
                  <a:pt x="2626481" y="4720680"/>
                </a:cubicBezTo>
                <a:cubicBezTo>
                  <a:pt x="2626481" y="4742261"/>
                  <a:pt x="2643976" y="4759756"/>
                  <a:pt x="2665558" y="4759756"/>
                </a:cubicBezTo>
                <a:close/>
                <a:moveTo>
                  <a:pt x="1956307" y="4759756"/>
                </a:moveTo>
                <a:cubicBezTo>
                  <a:pt x="1977888" y="4759756"/>
                  <a:pt x="1995382" y="4742261"/>
                  <a:pt x="1995382" y="4720680"/>
                </a:cubicBezTo>
                <a:cubicBezTo>
                  <a:pt x="1995382" y="4699099"/>
                  <a:pt x="1977888" y="4681604"/>
                  <a:pt x="1956307" y="4681604"/>
                </a:cubicBezTo>
                <a:cubicBezTo>
                  <a:pt x="1934725" y="4681604"/>
                  <a:pt x="1917231" y="4699099"/>
                  <a:pt x="1917231" y="4720680"/>
                </a:cubicBezTo>
                <a:cubicBezTo>
                  <a:pt x="1917231" y="4742261"/>
                  <a:pt x="1934725" y="4759756"/>
                  <a:pt x="1956307" y="4759756"/>
                </a:cubicBezTo>
                <a:close/>
                <a:moveTo>
                  <a:pt x="1247054" y="4759756"/>
                </a:moveTo>
                <a:cubicBezTo>
                  <a:pt x="1268635" y="4759756"/>
                  <a:pt x="1286131" y="4742261"/>
                  <a:pt x="1286131" y="4720680"/>
                </a:cubicBezTo>
                <a:cubicBezTo>
                  <a:pt x="1286131" y="4699099"/>
                  <a:pt x="1268635" y="4681604"/>
                  <a:pt x="1247054" y="4681604"/>
                </a:cubicBezTo>
                <a:cubicBezTo>
                  <a:pt x="1225473" y="4681604"/>
                  <a:pt x="1207978" y="4699099"/>
                  <a:pt x="1207978" y="4720680"/>
                </a:cubicBezTo>
                <a:cubicBezTo>
                  <a:pt x="1207978" y="4742261"/>
                  <a:pt x="1225473" y="4759756"/>
                  <a:pt x="1247054" y="4759756"/>
                </a:cubicBezTo>
                <a:close/>
                <a:moveTo>
                  <a:pt x="537801" y="4759756"/>
                </a:moveTo>
                <a:cubicBezTo>
                  <a:pt x="559382" y="4759756"/>
                  <a:pt x="576878" y="4742261"/>
                  <a:pt x="576878" y="4720680"/>
                </a:cubicBezTo>
                <a:cubicBezTo>
                  <a:pt x="576878" y="4699099"/>
                  <a:pt x="559382" y="4681604"/>
                  <a:pt x="537801" y="4681604"/>
                </a:cubicBezTo>
                <a:cubicBezTo>
                  <a:pt x="516221" y="4681604"/>
                  <a:pt x="498725" y="4699099"/>
                  <a:pt x="498725" y="4720680"/>
                </a:cubicBezTo>
                <a:cubicBezTo>
                  <a:pt x="498725" y="4742261"/>
                  <a:pt x="516221" y="4759756"/>
                  <a:pt x="537801" y="4759756"/>
                </a:cubicBezTo>
                <a:close/>
                <a:moveTo>
                  <a:pt x="8653655" y="4893730"/>
                </a:moveTo>
                <a:cubicBezTo>
                  <a:pt x="8667278" y="4893730"/>
                  <a:pt x="8679611" y="4888208"/>
                  <a:pt x="8688538" y="4879281"/>
                </a:cubicBezTo>
                <a:lnTo>
                  <a:pt x="8694185" y="4872437"/>
                </a:lnTo>
                <a:lnTo>
                  <a:pt x="8699832" y="4879281"/>
                </a:lnTo>
                <a:cubicBezTo>
                  <a:pt x="8708759" y="4888208"/>
                  <a:pt x="8721092" y="4893730"/>
                  <a:pt x="8734715" y="4893730"/>
                </a:cubicBezTo>
                <a:cubicBezTo>
                  <a:pt x="8761960" y="4893730"/>
                  <a:pt x="8784046" y="4871643"/>
                  <a:pt x="8784046" y="4844398"/>
                </a:cubicBezTo>
                <a:lnTo>
                  <a:pt x="8783698" y="4840941"/>
                </a:lnTo>
                <a:lnTo>
                  <a:pt x="8792636" y="4843715"/>
                </a:lnTo>
                <a:cubicBezTo>
                  <a:pt x="8795848" y="4844372"/>
                  <a:pt x="8799173" y="4844717"/>
                  <a:pt x="8802578" y="4844717"/>
                </a:cubicBezTo>
                <a:cubicBezTo>
                  <a:pt x="8829823" y="4844717"/>
                  <a:pt x="8851910" y="4822631"/>
                  <a:pt x="8851910" y="4795386"/>
                </a:cubicBezTo>
                <a:cubicBezTo>
                  <a:pt x="8851910" y="4785169"/>
                  <a:pt x="8848804" y="4775677"/>
                  <a:pt x="8843485" y="4767804"/>
                </a:cubicBezTo>
                <a:lnTo>
                  <a:pt x="8840217" y="4763844"/>
                </a:lnTo>
                <a:lnTo>
                  <a:pt x="8847229" y="4761667"/>
                </a:lnTo>
                <a:cubicBezTo>
                  <a:pt x="8864935" y="4754178"/>
                  <a:pt x="8877359" y="4736646"/>
                  <a:pt x="8877359" y="4716212"/>
                </a:cubicBezTo>
                <a:cubicBezTo>
                  <a:pt x="8877359" y="4695778"/>
                  <a:pt x="8864935" y="4678246"/>
                  <a:pt x="8847229" y="4670757"/>
                </a:cubicBezTo>
                <a:lnTo>
                  <a:pt x="8840850" y="4668777"/>
                </a:lnTo>
                <a:lnTo>
                  <a:pt x="8843485" y="4665583"/>
                </a:lnTo>
                <a:cubicBezTo>
                  <a:pt x="8848804" y="4657709"/>
                  <a:pt x="8851910" y="4648218"/>
                  <a:pt x="8851910" y="4638001"/>
                </a:cubicBezTo>
                <a:cubicBezTo>
                  <a:pt x="8851910" y="4610756"/>
                  <a:pt x="8829823" y="4588669"/>
                  <a:pt x="8802578" y="4588669"/>
                </a:cubicBezTo>
                <a:cubicBezTo>
                  <a:pt x="8797470" y="4588669"/>
                  <a:pt x="8792543" y="4589446"/>
                  <a:pt x="8787908" y="4590887"/>
                </a:cubicBezTo>
                <a:lnTo>
                  <a:pt x="8783649" y="4592935"/>
                </a:lnTo>
                <a:lnTo>
                  <a:pt x="8784047" y="4588989"/>
                </a:lnTo>
                <a:cubicBezTo>
                  <a:pt x="8784047" y="4561743"/>
                  <a:pt x="8761960" y="4539657"/>
                  <a:pt x="8734715" y="4539657"/>
                </a:cubicBezTo>
                <a:cubicBezTo>
                  <a:pt x="8721092" y="4539657"/>
                  <a:pt x="8708759" y="4545179"/>
                  <a:pt x="8699832" y="4554106"/>
                </a:cubicBezTo>
                <a:lnTo>
                  <a:pt x="8694185" y="4560950"/>
                </a:lnTo>
                <a:lnTo>
                  <a:pt x="8688538" y="4554106"/>
                </a:lnTo>
                <a:cubicBezTo>
                  <a:pt x="8679611" y="4545179"/>
                  <a:pt x="8667278" y="4539657"/>
                  <a:pt x="8653655" y="4539657"/>
                </a:cubicBezTo>
                <a:cubicBezTo>
                  <a:pt x="8626410" y="4539657"/>
                  <a:pt x="8604324" y="4561743"/>
                  <a:pt x="8604324" y="4588989"/>
                </a:cubicBezTo>
                <a:lnTo>
                  <a:pt x="8604672" y="4592446"/>
                </a:lnTo>
                <a:lnTo>
                  <a:pt x="8595734" y="4589671"/>
                </a:lnTo>
                <a:cubicBezTo>
                  <a:pt x="8592523" y="4589014"/>
                  <a:pt x="8589198" y="4588669"/>
                  <a:pt x="8585792" y="4588669"/>
                </a:cubicBezTo>
                <a:cubicBezTo>
                  <a:pt x="8558547" y="4588669"/>
                  <a:pt x="8536460" y="4610756"/>
                  <a:pt x="8536460" y="4638001"/>
                </a:cubicBezTo>
                <a:cubicBezTo>
                  <a:pt x="8536460" y="4648218"/>
                  <a:pt x="8539566" y="4657709"/>
                  <a:pt x="8544885" y="4665583"/>
                </a:cubicBezTo>
                <a:lnTo>
                  <a:pt x="8547520" y="4668777"/>
                </a:lnTo>
                <a:lnTo>
                  <a:pt x="8541141" y="4670757"/>
                </a:lnTo>
                <a:cubicBezTo>
                  <a:pt x="8523435" y="4678246"/>
                  <a:pt x="8511011" y="4695778"/>
                  <a:pt x="8511011" y="4716212"/>
                </a:cubicBezTo>
                <a:cubicBezTo>
                  <a:pt x="8511011" y="4736646"/>
                  <a:pt x="8523435" y="4754178"/>
                  <a:pt x="8541141" y="4761667"/>
                </a:cubicBezTo>
                <a:lnTo>
                  <a:pt x="8548153" y="4763844"/>
                </a:lnTo>
                <a:lnTo>
                  <a:pt x="8544885" y="4767804"/>
                </a:lnTo>
                <a:cubicBezTo>
                  <a:pt x="8539566" y="4775677"/>
                  <a:pt x="8536460" y="4785169"/>
                  <a:pt x="8536460" y="4795386"/>
                </a:cubicBezTo>
                <a:cubicBezTo>
                  <a:pt x="8536460" y="4822631"/>
                  <a:pt x="8558547" y="4844717"/>
                  <a:pt x="8585792" y="4844717"/>
                </a:cubicBezTo>
                <a:cubicBezTo>
                  <a:pt x="8589198" y="4844717"/>
                  <a:pt x="8592523" y="4844372"/>
                  <a:pt x="8595734" y="4843715"/>
                </a:cubicBezTo>
                <a:lnTo>
                  <a:pt x="8604672" y="4840941"/>
                </a:lnTo>
                <a:lnTo>
                  <a:pt x="8604323" y="4844398"/>
                </a:lnTo>
                <a:cubicBezTo>
                  <a:pt x="8604323" y="4871643"/>
                  <a:pt x="8626410" y="4893730"/>
                  <a:pt x="8653655" y="4893730"/>
                </a:cubicBezTo>
                <a:close/>
                <a:moveTo>
                  <a:pt x="7944411" y="4893730"/>
                </a:moveTo>
                <a:cubicBezTo>
                  <a:pt x="7958033" y="4893730"/>
                  <a:pt x="7970366" y="4888208"/>
                  <a:pt x="7979293" y="4879281"/>
                </a:cubicBezTo>
                <a:lnTo>
                  <a:pt x="7984940" y="4872437"/>
                </a:lnTo>
                <a:lnTo>
                  <a:pt x="7990587" y="4879281"/>
                </a:lnTo>
                <a:cubicBezTo>
                  <a:pt x="7999514" y="4888208"/>
                  <a:pt x="8011847" y="4893730"/>
                  <a:pt x="8025470" y="4893730"/>
                </a:cubicBezTo>
                <a:cubicBezTo>
                  <a:pt x="8052715" y="4893730"/>
                  <a:pt x="8074802" y="4871643"/>
                  <a:pt x="8074802" y="4844398"/>
                </a:cubicBezTo>
                <a:lnTo>
                  <a:pt x="8074453" y="4840941"/>
                </a:lnTo>
                <a:lnTo>
                  <a:pt x="8083391" y="4843715"/>
                </a:lnTo>
                <a:cubicBezTo>
                  <a:pt x="8086603" y="4844372"/>
                  <a:pt x="8089928" y="4844717"/>
                  <a:pt x="8093333" y="4844717"/>
                </a:cubicBezTo>
                <a:cubicBezTo>
                  <a:pt x="8120579" y="4844717"/>
                  <a:pt x="8142665" y="4822631"/>
                  <a:pt x="8142665" y="4795386"/>
                </a:cubicBezTo>
                <a:cubicBezTo>
                  <a:pt x="8142665" y="4785169"/>
                  <a:pt x="8139559" y="4775677"/>
                  <a:pt x="8134240" y="4767804"/>
                </a:cubicBezTo>
                <a:lnTo>
                  <a:pt x="8130973" y="4763844"/>
                </a:lnTo>
                <a:lnTo>
                  <a:pt x="8137985" y="4761667"/>
                </a:lnTo>
                <a:cubicBezTo>
                  <a:pt x="8155691" y="4754178"/>
                  <a:pt x="8168114" y="4736646"/>
                  <a:pt x="8168114" y="4716212"/>
                </a:cubicBezTo>
                <a:cubicBezTo>
                  <a:pt x="8168114" y="4695778"/>
                  <a:pt x="8155691" y="4678246"/>
                  <a:pt x="8137985" y="4670757"/>
                </a:cubicBezTo>
                <a:lnTo>
                  <a:pt x="8131605" y="4668777"/>
                </a:lnTo>
                <a:lnTo>
                  <a:pt x="8134240" y="4665583"/>
                </a:lnTo>
                <a:cubicBezTo>
                  <a:pt x="8139559" y="4657709"/>
                  <a:pt x="8142665" y="4648218"/>
                  <a:pt x="8142665" y="4638001"/>
                </a:cubicBezTo>
                <a:cubicBezTo>
                  <a:pt x="8142665" y="4610756"/>
                  <a:pt x="8120579" y="4588669"/>
                  <a:pt x="8093333" y="4588669"/>
                </a:cubicBezTo>
                <a:cubicBezTo>
                  <a:pt x="8088225" y="4588669"/>
                  <a:pt x="8083298" y="4589446"/>
                  <a:pt x="8078664" y="4590887"/>
                </a:cubicBezTo>
                <a:lnTo>
                  <a:pt x="8074404" y="4592935"/>
                </a:lnTo>
                <a:lnTo>
                  <a:pt x="8074802" y="4588989"/>
                </a:lnTo>
                <a:cubicBezTo>
                  <a:pt x="8074802" y="4561743"/>
                  <a:pt x="8052715" y="4539657"/>
                  <a:pt x="8025470" y="4539657"/>
                </a:cubicBezTo>
                <a:cubicBezTo>
                  <a:pt x="8011847" y="4539657"/>
                  <a:pt x="7999515" y="4545179"/>
                  <a:pt x="7990587" y="4554106"/>
                </a:cubicBezTo>
                <a:lnTo>
                  <a:pt x="7984940" y="4560950"/>
                </a:lnTo>
                <a:lnTo>
                  <a:pt x="7979294" y="4554106"/>
                </a:lnTo>
                <a:cubicBezTo>
                  <a:pt x="7970366" y="4545179"/>
                  <a:pt x="7958033" y="4539657"/>
                  <a:pt x="7944411" y="4539657"/>
                </a:cubicBezTo>
                <a:cubicBezTo>
                  <a:pt x="7917165" y="4539657"/>
                  <a:pt x="7895079" y="4561743"/>
                  <a:pt x="7895079" y="4588989"/>
                </a:cubicBezTo>
                <a:lnTo>
                  <a:pt x="7895427" y="4592446"/>
                </a:lnTo>
                <a:lnTo>
                  <a:pt x="7886489" y="4589671"/>
                </a:lnTo>
                <a:cubicBezTo>
                  <a:pt x="7883278" y="4589014"/>
                  <a:pt x="7879953" y="4588669"/>
                  <a:pt x="7876547" y="4588669"/>
                </a:cubicBezTo>
                <a:cubicBezTo>
                  <a:pt x="7849302" y="4588669"/>
                  <a:pt x="7827215" y="4610756"/>
                  <a:pt x="7827215" y="4638001"/>
                </a:cubicBezTo>
                <a:cubicBezTo>
                  <a:pt x="7827215" y="4648218"/>
                  <a:pt x="7830321" y="4657709"/>
                  <a:pt x="7835640" y="4665583"/>
                </a:cubicBezTo>
                <a:lnTo>
                  <a:pt x="7838276" y="4668777"/>
                </a:lnTo>
                <a:lnTo>
                  <a:pt x="7831896" y="4670757"/>
                </a:lnTo>
                <a:cubicBezTo>
                  <a:pt x="7814190" y="4678246"/>
                  <a:pt x="7801766" y="4695778"/>
                  <a:pt x="7801766" y="4716212"/>
                </a:cubicBezTo>
                <a:cubicBezTo>
                  <a:pt x="7801766" y="4736646"/>
                  <a:pt x="7814190" y="4754178"/>
                  <a:pt x="7831896" y="4761667"/>
                </a:cubicBezTo>
                <a:lnTo>
                  <a:pt x="7838908" y="4763844"/>
                </a:lnTo>
                <a:lnTo>
                  <a:pt x="7835640" y="4767804"/>
                </a:lnTo>
                <a:cubicBezTo>
                  <a:pt x="7830321" y="4775677"/>
                  <a:pt x="7827215" y="4785169"/>
                  <a:pt x="7827215" y="4795386"/>
                </a:cubicBezTo>
                <a:cubicBezTo>
                  <a:pt x="7827215" y="4822631"/>
                  <a:pt x="7849302" y="4844717"/>
                  <a:pt x="7876547" y="4844717"/>
                </a:cubicBezTo>
                <a:cubicBezTo>
                  <a:pt x="7879953" y="4844717"/>
                  <a:pt x="7883278" y="4844372"/>
                  <a:pt x="7886489" y="4843715"/>
                </a:cubicBezTo>
                <a:lnTo>
                  <a:pt x="7895427" y="4840941"/>
                </a:lnTo>
                <a:lnTo>
                  <a:pt x="7895079" y="4844398"/>
                </a:lnTo>
                <a:cubicBezTo>
                  <a:pt x="7895079" y="4871643"/>
                  <a:pt x="7917165" y="4893730"/>
                  <a:pt x="7944411" y="4893730"/>
                </a:cubicBezTo>
                <a:close/>
                <a:moveTo>
                  <a:pt x="7235159" y="4893730"/>
                </a:moveTo>
                <a:cubicBezTo>
                  <a:pt x="7248781" y="4893730"/>
                  <a:pt x="7261114" y="4888208"/>
                  <a:pt x="7270041" y="4879281"/>
                </a:cubicBezTo>
                <a:lnTo>
                  <a:pt x="7275688" y="4872437"/>
                </a:lnTo>
                <a:lnTo>
                  <a:pt x="7281335" y="4879281"/>
                </a:lnTo>
                <a:cubicBezTo>
                  <a:pt x="7290262" y="4888208"/>
                  <a:pt x="7302595" y="4893730"/>
                  <a:pt x="7316218" y="4893730"/>
                </a:cubicBezTo>
                <a:cubicBezTo>
                  <a:pt x="7343463" y="4893730"/>
                  <a:pt x="7365550" y="4871643"/>
                  <a:pt x="7365550" y="4844398"/>
                </a:cubicBezTo>
                <a:lnTo>
                  <a:pt x="7365201" y="4840941"/>
                </a:lnTo>
                <a:lnTo>
                  <a:pt x="7374139" y="4843715"/>
                </a:lnTo>
                <a:cubicBezTo>
                  <a:pt x="7377351" y="4844372"/>
                  <a:pt x="7380676" y="4844717"/>
                  <a:pt x="7384081" y="4844717"/>
                </a:cubicBezTo>
                <a:cubicBezTo>
                  <a:pt x="7411327" y="4844717"/>
                  <a:pt x="7433413" y="4822631"/>
                  <a:pt x="7433413" y="4795386"/>
                </a:cubicBezTo>
                <a:cubicBezTo>
                  <a:pt x="7433413" y="4785169"/>
                  <a:pt x="7430307" y="4775677"/>
                  <a:pt x="7424988" y="4767804"/>
                </a:cubicBezTo>
                <a:lnTo>
                  <a:pt x="7421721" y="4763844"/>
                </a:lnTo>
                <a:lnTo>
                  <a:pt x="7428733" y="4761667"/>
                </a:lnTo>
                <a:cubicBezTo>
                  <a:pt x="7446439" y="4754178"/>
                  <a:pt x="7458862" y="4736646"/>
                  <a:pt x="7458862" y="4716212"/>
                </a:cubicBezTo>
                <a:cubicBezTo>
                  <a:pt x="7458862" y="4695778"/>
                  <a:pt x="7446439" y="4678246"/>
                  <a:pt x="7428733" y="4670757"/>
                </a:cubicBezTo>
                <a:lnTo>
                  <a:pt x="7422353" y="4668777"/>
                </a:lnTo>
                <a:lnTo>
                  <a:pt x="7424988" y="4665583"/>
                </a:lnTo>
                <a:cubicBezTo>
                  <a:pt x="7430307" y="4657709"/>
                  <a:pt x="7433413" y="4648218"/>
                  <a:pt x="7433413" y="4638001"/>
                </a:cubicBezTo>
                <a:cubicBezTo>
                  <a:pt x="7433413" y="4610756"/>
                  <a:pt x="7411327" y="4588669"/>
                  <a:pt x="7384081" y="4588669"/>
                </a:cubicBezTo>
                <a:cubicBezTo>
                  <a:pt x="7378973" y="4588669"/>
                  <a:pt x="7374046" y="4589446"/>
                  <a:pt x="7369412" y="4590887"/>
                </a:cubicBezTo>
                <a:lnTo>
                  <a:pt x="7365152" y="4592935"/>
                </a:lnTo>
                <a:lnTo>
                  <a:pt x="7365550" y="4588989"/>
                </a:lnTo>
                <a:cubicBezTo>
                  <a:pt x="7365550" y="4561743"/>
                  <a:pt x="7343463" y="4539657"/>
                  <a:pt x="7316218" y="4539657"/>
                </a:cubicBezTo>
                <a:cubicBezTo>
                  <a:pt x="7302595" y="4539657"/>
                  <a:pt x="7290263" y="4545179"/>
                  <a:pt x="7281335" y="4554106"/>
                </a:cubicBezTo>
                <a:lnTo>
                  <a:pt x="7275688" y="4560950"/>
                </a:lnTo>
                <a:lnTo>
                  <a:pt x="7270042" y="4554106"/>
                </a:lnTo>
                <a:cubicBezTo>
                  <a:pt x="7261114" y="4545179"/>
                  <a:pt x="7248781" y="4539657"/>
                  <a:pt x="7235159" y="4539657"/>
                </a:cubicBezTo>
                <a:cubicBezTo>
                  <a:pt x="7207913" y="4539657"/>
                  <a:pt x="7185827" y="4561743"/>
                  <a:pt x="7185827" y="4588989"/>
                </a:cubicBezTo>
                <a:lnTo>
                  <a:pt x="7186175" y="4592446"/>
                </a:lnTo>
                <a:lnTo>
                  <a:pt x="7177237" y="4589671"/>
                </a:lnTo>
                <a:cubicBezTo>
                  <a:pt x="7174026" y="4589014"/>
                  <a:pt x="7170701" y="4588669"/>
                  <a:pt x="7167295" y="4588669"/>
                </a:cubicBezTo>
                <a:cubicBezTo>
                  <a:pt x="7140050" y="4588669"/>
                  <a:pt x="7117963" y="4610756"/>
                  <a:pt x="7117963" y="4638001"/>
                </a:cubicBezTo>
                <a:cubicBezTo>
                  <a:pt x="7117963" y="4648218"/>
                  <a:pt x="7121069" y="4657709"/>
                  <a:pt x="7126388" y="4665583"/>
                </a:cubicBezTo>
                <a:lnTo>
                  <a:pt x="7129024" y="4668777"/>
                </a:lnTo>
                <a:lnTo>
                  <a:pt x="7122644" y="4670757"/>
                </a:lnTo>
                <a:cubicBezTo>
                  <a:pt x="7104938" y="4678246"/>
                  <a:pt x="7092514" y="4695778"/>
                  <a:pt x="7092514" y="4716212"/>
                </a:cubicBezTo>
                <a:cubicBezTo>
                  <a:pt x="7092514" y="4736646"/>
                  <a:pt x="7104938" y="4754178"/>
                  <a:pt x="7122644" y="4761667"/>
                </a:cubicBezTo>
                <a:lnTo>
                  <a:pt x="7129656" y="4763844"/>
                </a:lnTo>
                <a:lnTo>
                  <a:pt x="7126388" y="4767804"/>
                </a:lnTo>
                <a:cubicBezTo>
                  <a:pt x="7121069" y="4775677"/>
                  <a:pt x="7117963" y="4785169"/>
                  <a:pt x="7117963" y="4795386"/>
                </a:cubicBezTo>
                <a:cubicBezTo>
                  <a:pt x="7117963" y="4822631"/>
                  <a:pt x="7140050" y="4844717"/>
                  <a:pt x="7167295" y="4844717"/>
                </a:cubicBezTo>
                <a:cubicBezTo>
                  <a:pt x="7170701" y="4844717"/>
                  <a:pt x="7174026" y="4844372"/>
                  <a:pt x="7177237" y="4843715"/>
                </a:cubicBezTo>
                <a:lnTo>
                  <a:pt x="7186175" y="4840941"/>
                </a:lnTo>
                <a:lnTo>
                  <a:pt x="7185827" y="4844398"/>
                </a:lnTo>
                <a:cubicBezTo>
                  <a:pt x="7185827" y="4871643"/>
                  <a:pt x="7207913" y="4893730"/>
                  <a:pt x="7235159" y="4893730"/>
                </a:cubicBezTo>
                <a:close/>
                <a:moveTo>
                  <a:pt x="6525907" y="4893730"/>
                </a:moveTo>
                <a:cubicBezTo>
                  <a:pt x="6539529" y="4893730"/>
                  <a:pt x="6551862" y="4888208"/>
                  <a:pt x="6560789" y="4879281"/>
                </a:cubicBezTo>
                <a:lnTo>
                  <a:pt x="6566436" y="4872437"/>
                </a:lnTo>
                <a:lnTo>
                  <a:pt x="6572083" y="4879281"/>
                </a:lnTo>
                <a:cubicBezTo>
                  <a:pt x="6581010" y="4888208"/>
                  <a:pt x="6593343" y="4893730"/>
                  <a:pt x="6606966" y="4893730"/>
                </a:cubicBezTo>
                <a:cubicBezTo>
                  <a:pt x="6634211" y="4893730"/>
                  <a:pt x="6656298" y="4871643"/>
                  <a:pt x="6656298" y="4844398"/>
                </a:cubicBezTo>
                <a:lnTo>
                  <a:pt x="6655949" y="4840941"/>
                </a:lnTo>
                <a:lnTo>
                  <a:pt x="6664887" y="4843715"/>
                </a:lnTo>
                <a:cubicBezTo>
                  <a:pt x="6668099" y="4844372"/>
                  <a:pt x="6671424" y="4844717"/>
                  <a:pt x="6674829" y="4844717"/>
                </a:cubicBezTo>
                <a:cubicBezTo>
                  <a:pt x="6702075" y="4844717"/>
                  <a:pt x="6724161" y="4822631"/>
                  <a:pt x="6724161" y="4795386"/>
                </a:cubicBezTo>
                <a:cubicBezTo>
                  <a:pt x="6724161" y="4785169"/>
                  <a:pt x="6721055" y="4775677"/>
                  <a:pt x="6715736" y="4767804"/>
                </a:cubicBezTo>
                <a:lnTo>
                  <a:pt x="6712469" y="4763844"/>
                </a:lnTo>
                <a:lnTo>
                  <a:pt x="6719481" y="4761667"/>
                </a:lnTo>
                <a:cubicBezTo>
                  <a:pt x="6737187" y="4754178"/>
                  <a:pt x="6749610" y="4736646"/>
                  <a:pt x="6749610" y="4716212"/>
                </a:cubicBezTo>
                <a:cubicBezTo>
                  <a:pt x="6749610" y="4695778"/>
                  <a:pt x="6737187" y="4678246"/>
                  <a:pt x="6719481" y="4670757"/>
                </a:cubicBezTo>
                <a:lnTo>
                  <a:pt x="6713101" y="4668777"/>
                </a:lnTo>
                <a:lnTo>
                  <a:pt x="6715736" y="4665583"/>
                </a:lnTo>
                <a:cubicBezTo>
                  <a:pt x="6721055" y="4657709"/>
                  <a:pt x="6724161" y="4648218"/>
                  <a:pt x="6724161" y="4638001"/>
                </a:cubicBezTo>
                <a:cubicBezTo>
                  <a:pt x="6724161" y="4610756"/>
                  <a:pt x="6702075" y="4588669"/>
                  <a:pt x="6674829" y="4588669"/>
                </a:cubicBezTo>
                <a:cubicBezTo>
                  <a:pt x="6669721" y="4588669"/>
                  <a:pt x="6664794" y="4589446"/>
                  <a:pt x="6660160" y="4590887"/>
                </a:cubicBezTo>
                <a:lnTo>
                  <a:pt x="6655900" y="4592935"/>
                </a:lnTo>
                <a:lnTo>
                  <a:pt x="6656298" y="4588989"/>
                </a:lnTo>
                <a:cubicBezTo>
                  <a:pt x="6656298" y="4561743"/>
                  <a:pt x="6634211" y="4539657"/>
                  <a:pt x="6606966" y="4539657"/>
                </a:cubicBezTo>
                <a:cubicBezTo>
                  <a:pt x="6593343" y="4539657"/>
                  <a:pt x="6581011" y="4545179"/>
                  <a:pt x="6572083" y="4554106"/>
                </a:cubicBezTo>
                <a:lnTo>
                  <a:pt x="6566436" y="4560950"/>
                </a:lnTo>
                <a:lnTo>
                  <a:pt x="6560790" y="4554106"/>
                </a:lnTo>
                <a:cubicBezTo>
                  <a:pt x="6551862" y="4545179"/>
                  <a:pt x="6539529" y="4539657"/>
                  <a:pt x="6525907" y="4539657"/>
                </a:cubicBezTo>
                <a:cubicBezTo>
                  <a:pt x="6498661" y="4539657"/>
                  <a:pt x="6476575" y="4561743"/>
                  <a:pt x="6476575" y="4588989"/>
                </a:cubicBezTo>
                <a:lnTo>
                  <a:pt x="6476923" y="4592446"/>
                </a:lnTo>
                <a:lnTo>
                  <a:pt x="6467985" y="4589671"/>
                </a:lnTo>
                <a:cubicBezTo>
                  <a:pt x="6464774" y="4589014"/>
                  <a:pt x="6461449" y="4588669"/>
                  <a:pt x="6458043" y="4588669"/>
                </a:cubicBezTo>
                <a:cubicBezTo>
                  <a:pt x="6430798" y="4588669"/>
                  <a:pt x="6408711" y="4610756"/>
                  <a:pt x="6408711" y="4638001"/>
                </a:cubicBezTo>
                <a:cubicBezTo>
                  <a:pt x="6408711" y="4648218"/>
                  <a:pt x="6411817" y="4657709"/>
                  <a:pt x="6417136" y="4665583"/>
                </a:cubicBezTo>
                <a:lnTo>
                  <a:pt x="6419772" y="4668777"/>
                </a:lnTo>
                <a:lnTo>
                  <a:pt x="6413392" y="4670757"/>
                </a:lnTo>
                <a:cubicBezTo>
                  <a:pt x="6395686" y="4678246"/>
                  <a:pt x="6383262" y="4695778"/>
                  <a:pt x="6383262" y="4716212"/>
                </a:cubicBezTo>
                <a:cubicBezTo>
                  <a:pt x="6383262" y="4736646"/>
                  <a:pt x="6395686" y="4754178"/>
                  <a:pt x="6413392" y="4761667"/>
                </a:cubicBezTo>
                <a:lnTo>
                  <a:pt x="6420404" y="4763844"/>
                </a:lnTo>
                <a:lnTo>
                  <a:pt x="6417136" y="4767804"/>
                </a:lnTo>
                <a:cubicBezTo>
                  <a:pt x="6411817" y="4775677"/>
                  <a:pt x="6408711" y="4785169"/>
                  <a:pt x="6408711" y="4795386"/>
                </a:cubicBezTo>
                <a:cubicBezTo>
                  <a:pt x="6408711" y="4822631"/>
                  <a:pt x="6430798" y="4844717"/>
                  <a:pt x="6458043" y="4844717"/>
                </a:cubicBezTo>
                <a:cubicBezTo>
                  <a:pt x="6461449" y="4844717"/>
                  <a:pt x="6464774" y="4844372"/>
                  <a:pt x="6467985" y="4843715"/>
                </a:cubicBezTo>
                <a:lnTo>
                  <a:pt x="6476923" y="4840941"/>
                </a:lnTo>
                <a:lnTo>
                  <a:pt x="6476575" y="4844398"/>
                </a:lnTo>
                <a:cubicBezTo>
                  <a:pt x="6476575" y="4871643"/>
                  <a:pt x="6498661" y="4893730"/>
                  <a:pt x="6525907" y="4893730"/>
                </a:cubicBezTo>
                <a:close/>
                <a:moveTo>
                  <a:pt x="5816655" y="4893730"/>
                </a:moveTo>
                <a:cubicBezTo>
                  <a:pt x="5830277" y="4893730"/>
                  <a:pt x="5842610" y="4888208"/>
                  <a:pt x="5851537" y="4879281"/>
                </a:cubicBezTo>
                <a:lnTo>
                  <a:pt x="5857184" y="4872437"/>
                </a:lnTo>
                <a:lnTo>
                  <a:pt x="5862831" y="4879281"/>
                </a:lnTo>
                <a:cubicBezTo>
                  <a:pt x="5871758" y="4888208"/>
                  <a:pt x="5884091" y="4893730"/>
                  <a:pt x="5897714" y="4893730"/>
                </a:cubicBezTo>
                <a:cubicBezTo>
                  <a:pt x="5924959" y="4893730"/>
                  <a:pt x="5947046" y="4871643"/>
                  <a:pt x="5947046" y="4844398"/>
                </a:cubicBezTo>
                <a:lnTo>
                  <a:pt x="5946697" y="4840941"/>
                </a:lnTo>
                <a:lnTo>
                  <a:pt x="5955635" y="4843715"/>
                </a:lnTo>
                <a:cubicBezTo>
                  <a:pt x="5958847" y="4844372"/>
                  <a:pt x="5962172" y="4844717"/>
                  <a:pt x="5965577" y="4844717"/>
                </a:cubicBezTo>
                <a:cubicBezTo>
                  <a:pt x="5992823" y="4844717"/>
                  <a:pt x="6014909" y="4822631"/>
                  <a:pt x="6014909" y="4795386"/>
                </a:cubicBezTo>
                <a:cubicBezTo>
                  <a:pt x="6014909" y="4785169"/>
                  <a:pt x="6011803" y="4775677"/>
                  <a:pt x="6006484" y="4767804"/>
                </a:cubicBezTo>
                <a:lnTo>
                  <a:pt x="6003217" y="4763844"/>
                </a:lnTo>
                <a:lnTo>
                  <a:pt x="6010229" y="4761667"/>
                </a:lnTo>
                <a:cubicBezTo>
                  <a:pt x="6027935" y="4754178"/>
                  <a:pt x="6040358" y="4736646"/>
                  <a:pt x="6040358" y="4716212"/>
                </a:cubicBezTo>
                <a:cubicBezTo>
                  <a:pt x="6040358" y="4695778"/>
                  <a:pt x="6027935" y="4678246"/>
                  <a:pt x="6010229" y="4670757"/>
                </a:cubicBezTo>
                <a:lnTo>
                  <a:pt x="6003849" y="4668777"/>
                </a:lnTo>
                <a:lnTo>
                  <a:pt x="6006484" y="4665583"/>
                </a:lnTo>
                <a:cubicBezTo>
                  <a:pt x="6011803" y="4657709"/>
                  <a:pt x="6014909" y="4648218"/>
                  <a:pt x="6014909" y="4638001"/>
                </a:cubicBezTo>
                <a:cubicBezTo>
                  <a:pt x="6014909" y="4610756"/>
                  <a:pt x="5992823" y="4588669"/>
                  <a:pt x="5965577" y="4588669"/>
                </a:cubicBezTo>
                <a:cubicBezTo>
                  <a:pt x="5960469" y="4588669"/>
                  <a:pt x="5955542" y="4589446"/>
                  <a:pt x="5950908" y="4590887"/>
                </a:cubicBezTo>
                <a:lnTo>
                  <a:pt x="5946648" y="4592935"/>
                </a:lnTo>
                <a:lnTo>
                  <a:pt x="5947046" y="4588989"/>
                </a:lnTo>
                <a:cubicBezTo>
                  <a:pt x="5947046" y="4561743"/>
                  <a:pt x="5924959" y="4539657"/>
                  <a:pt x="5897714" y="4539657"/>
                </a:cubicBezTo>
                <a:cubicBezTo>
                  <a:pt x="5884091" y="4539657"/>
                  <a:pt x="5871759" y="4545179"/>
                  <a:pt x="5862831" y="4554106"/>
                </a:cubicBezTo>
                <a:lnTo>
                  <a:pt x="5857184" y="4560950"/>
                </a:lnTo>
                <a:lnTo>
                  <a:pt x="5851538" y="4554106"/>
                </a:lnTo>
                <a:cubicBezTo>
                  <a:pt x="5842610" y="4545179"/>
                  <a:pt x="5830277" y="4539657"/>
                  <a:pt x="5816655" y="4539657"/>
                </a:cubicBezTo>
                <a:cubicBezTo>
                  <a:pt x="5789409" y="4539657"/>
                  <a:pt x="5767323" y="4561743"/>
                  <a:pt x="5767323" y="4588989"/>
                </a:cubicBezTo>
                <a:lnTo>
                  <a:pt x="5767671" y="4592446"/>
                </a:lnTo>
                <a:lnTo>
                  <a:pt x="5758733" y="4589671"/>
                </a:lnTo>
                <a:cubicBezTo>
                  <a:pt x="5755522" y="4589014"/>
                  <a:pt x="5752197" y="4588669"/>
                  <a:pt x="5748791" y="4588669"/>
                </a:cubicBezTo>
                <a:cubicBezTo>
                  <a:pt x="5721546" y="4588669"/>
                  <a:pt x="5699459" y="4610756"/>
                  <a:pt x="5699459" y="4638001"/>
                </a:cubicBezTo>
                <a:cubicBezTo>
                  <a:pt x="5699459" y="4648218"/>
                  <a:pt x="5702565" y="4657709"/>
                  <a:pt x="5707884" y="4665583"/>
                </a:cubicBezTo>
                <a:lnTo>
                  <a:pt x="5710520" y="4668777"/>
                </a:lnTo>
                <a:lnTo>
                  <a:pt x="5704140" y="4670757"/>
                </a:lnTo>
                <a:cubicBezTo>
                  <a:pt x="5686434" y="4678246"/>
                  <a:pt x="5674010" y="4695778"/>
                  <a:pt x="5674010" y="4716212"/>
                </a:cubicBezTo>
                <a:cubicBezTo>
                  <a:pt x="5674010" y="4736646"/>
                  <a:pt x="5686434" y="4754178"/>
                  <a:pt x="5704140" y="4761667"/>
                </a:cubicBezTo>
                <a:lnTo>
                  <a:pt x="5711152" y="4763844"/>
                </a:lnTo>
                <a:lnTo>
                  <a:pt x="5707884" y="4767804"/>
                </a:lnTo>
                <a:cubicBezTo>
                  <a:pt x="5702565" y="4775677"/>
                  <a:pt x="5699459" y="4785169"/>
                  <a:pt x="5699459" y="4795386"/>
                </a:cubicBezTo>
                <a:cubicBezTo>
                  <a:pt x="5699459" y="4822631"/>
                  <a:pt x="5721546" y="4844717"/>
                  <a:pt x="5748791" y="4844717"/>
                </a:cubicBezTo>
                <a:cubicBezTo>
                  <a:pt x="5752197" y="4844717"/>
                  <a:pt x="5755522" y="4844372"/>
                  <a:pt x="5758733" y="4843715"/>
                </a:cubicBezTo>
                <a:lnTo>
                  <a:pt x="5767671" y="4840941"/>
                </a:lnTo>
                <a:lnTo>
                  <a:pt x="5767323" y="4844398"/>
                </a:lnTo>
                <a:cubicBezTo>
                  <a:pt x="5767323" y="4871643"/>
                  <a:pt x="5789409" y="4893730"/>
                  <a:pt x="5816655" y="4893730"/>
                </a:cubicBezTo>
                <a:close/>
                <a:moveTo>
                  <a:pt x="5107403" y="4893730"/>
                </a:moveTo>
                <a:cubicBezTo>
                  <a:pt x="5121025" y="4893730"/>
                  <a:pt x="5133358" y="4888208"/>
                  <a:pt x="5142285" y="4879281"/>
                </a:cubicBezTo>
                <a:lnTo>
                  <a:pt x="5147932" y="4872437"/>
                </a:lnTo>
                <a:lnTo>
                  <a:pt x="5153579" y="4879281"/>
                </a:lnTo>
                <a:cubicBezTo>
                  <a:pt x="5162506" y="4888208"/>
                  <a:pt x="5174839" y="4893730"/>
                  <a:pt x="5188462" y="4893730"/>
                </a:cubicBezTo>
                <a:cubicBezTo>
                  <a:pt x="5215707" y="4893730"/>
                  <a:pt x="5237794" y="4871643"/>
                  <a:pt x="5237794" y="4844398"/>
                </a:cubicBezTo>
                <a:lnTo>
                  <a:pt x="5237445" y="4840941"/>
                </a:lnTo>
                <a:lnTo>
                  <a:pt x="5246383" y="4843715"/>
                </a:lnTo>
                <a:cubicBezTo>
                  <a:pt x="5249595" y="4844372"/>
                  <a:pt x="5252920" y="4844717"/>
                  <a:pt x="5256325" y="4844717"/>
                </a:cubicBezTo>
                <a:cubicBezTo>
                  <a:pt x="5283571" y="4844717"/>
                  <a:pt x="5305657" y="4822631"/>
                  <a:pt x="5305657" y="4795386"/>
                </a:cubicBezTo>
                <a:cubicBezTo>
                  <a:pt x="5305657" y="4785169"/>
                  <a:pt x="5302551" y="4775677"/>
                  <a:pt x="5297232" y="4767804"/>
                </a:cubicBezTo>
                <a:lnTo>
                  <a:pt x="5293965" y="4763844"/>
                </a:lnTo>
                <a:lnTo>
                  <a:pt x="5300977" y="4761667"/>
                </a:lnTo>
                <a:cubicBezTo>
                  <a:pt x="5318683" y="4754178"/>
                  <a:pt x="5331106" y="4736646"/>
                  <a:pt x="5331106" y="4716212"/>
                </a:cubicBezTo>
                <a:cubicBezTo>
                  <a:pt x="5331106" y="4695778"/>
                  <a:pt x="5318683" y="4678246"/>
                  <a:pt x="5300977" y="4670757"/>
                </a:cubicBezTo>
                <a:lnTo>
                  <a:pt x="5294597" y="4668777"/>
                </a:lnTo>
                <a:lnTo>
                  <a:pt x="5297232" y="4665583"/>
                </a:lnTo>
                <a:cubicBezTo>
                  <a:pt x="5302551" y="4657709"/>
                  <a:pt x="5305657" y="4648218"/>
                  <a:pt x="5305657" y="4638001"/>
                </a:cubicBezTo>
                <a:cubicBezTo>
                  <a:pt x="5305657" y="4610756"/>
                  <a:pt x="5283571" y="4588669"/>
                  <a:pt x="5256325" y="4588669"/>
                </a:cubicBezTo>
                <a:cubicBezTo>
                  <a:pt x="5251217" y="4588669"/>
                  <a:pt x="5246290" y="4589446"/>
                  <a:pt x="5241656" y="4590887"/>
                </a:cubicBezTo>
                <a:lnTo>
                  <a:pt x="5237396" y="4592935"/>
                </a:lnTo>
                <a:lnTo>
                  <a:pt x="5237794" y="4588989"/>
                </a:lnTo>
                <a:cubicBezTo>
                  <a:pt x="5237794" y="4561743"/>
                  <a:pt x="5215707" y="4539657"/>
                  <a:pt x="5188462" y="4539657"/>
                </a:cubicBezTo>
                <a:cubicBezTo>
                  <a:pt x="5174839" y="4539657"/>
                  <a:pt x="5162507" y="4545179"/>
                  <a:pt x="5153579" y="4554106"/>
                </a:cubicBezTo>
                <a:lnTo>
                  <a:pt x="5147932" y="4560950"/>
                </a:lnTo>
                <a:lnTo>
                  <a:pt x="5142286" y="4554106"/>
                </a:lnTo>
                <a:cubicBezTo>
                  <a:pt x="5133358" y="4545179"/>
                  <a:pt x="5121025" y="4539657"/>
                  <a:pt x="5107403" y="4539657"/>
                </a:cubicBezTo>
                <a:cubicBezTo>
                  <a:pt x="5080157" y="4539657"/>
                  <a:pt x="5058071" y="4561743"/>
                  <a:pt x="5058071" y="4588989"/>
                </a:cubicBezTo>
                <a:lnTo>
                  <a:pt x="5058419" y="4592446"/>
                </a:lnTo>
                <a:lnTo>
                  <a:pt x="5049481" y="4589671"/>
                </a:lnTo>
                <a:cubicBezTo>
                  <a:pt x="5046270" y="4589014"/>
                  <a:pt x="5042945" y="4588669"/>
                  <a:pt x="5039539" y="4588669"/>
                </a:cubicBezTo>
                <a:cubicBezTo>
                  <a:pt x="5012294" y="4588669"/>
                  <a:pt x="4990207" y="4610756"/>
                  <a:pt x="4990207" y="4638001"/>
                </a:cubicBezTo>
                <a:cubicBezTo>
                  <a:pt x="4990207" y="4648218"/>
                  <a:pt x="4993313" y="4657709"/>
                  <a:pt x="4998632" y="4665583"/>
                </a:cubicBezTo>
                <a:lnTo>
                  <a:pt x="5001268" y="4668777"/>
                </a:lnTo>
                <a:lnTo>
                  <a:pt x="4994888" y="4670757"/>
                </a:lnTo>
                <a:cubicBezTo>
                  <a:pt x="4977182" y="4678246"/>
                  <a:pt x="4964758" y="4695778"/>
                  <a:pt x="4964758" y="4716212"/>
                </a:cubicBezTo>
                <a:cubicBezTo>
                  <a:pt x="4964758" y="4736646"/>
                  <a:pt x="4977182" y="4754178"/>
                  <a:pt x="4994888" y="4761667"/>
                </a:cubicBezTo>
                <a:lnTo>
                  <a:pt x="5001900" y="4763844"/>
                </a:lnTo>
                <a:lnTo>
                  <a:pt x="4998632" y="4767804"/>
                </a:lnTo>
                <a:cubicBezTo>
                  <a:pt x="4993313" y="4775677"/>
                  <a:pt x="4990207" y="4785169"/>
                  <a:pt x="4990207" y="4795386"/>
                </a:cubicBezTo>
                <a:cubicBezTo>
                  <a:pt x="4990207" y="4822631"/>
                  <a:pt x="5012294" y="4844717"/>
                  <a:pt x="5039539" y="4844717"/>
                </a:cubicBezTo>
                <a:cubicBezTo>
                  <a:pt x="5042945" y="4844717"/>
                  <a:pt x="5046270" y="4844372"/>
                  <a:pt x="5049481" y="4843715"/>
                </a:cubicBezTo>
                <a:lnTo>
                  <a:pt x="5058419" y="4840941"/>
                </a:lnTo>
                <a:lnTo>
                  <a:pt x="5058071" y="4844398"/>
                </a:lnTo>
                <a:cubicBezTo>
                  <a:pt x="5058071" y="4871643"/>
                  <a:pt x="5080157" y="4893730"/>
                  <a:pt x="5107403" y="4893730"/>
                </a:cubicBezTo>
                <a:close/>
                <a:moveTo>
                  <a:pt x="4398151" y="4893730"/>
                </a:moveTo>
                <a:cubicBezTo>
                  <a:pt x="4411773" y="4893730"/>
                  <a:pt x="4424106" y="4888208"/>
                  <a:pt x="4433033" y="4879281"/>
                </a:cubicBezTo>
                <a:lnTo>
                  <a:pt x="4438680" y="4872437"/>
                </a:lnTo>
                <a:lnTo>
                  <a:pt x="4444327" y="4879281"/>
                </a:lnTo>
                <a:cubicBezTo>
                  <a:pt x="4453254" y="4888208"/>
                  <a:pt x="4465587" y="4893730"/>
                  <a:pt x="4479210" y="4893730"/>
                </a:cubicBezTo>
                <a:cubicBezTo>
                  <a:pt x="4506455" y="4893730"/>
                  <a:pt x="4528542" y="4871643"/>
                  <a:pt x="4528542" y="4844398"/>
                </a:cubicBezTo>
                <a:lnTo>
                  <a:pt x="4528193" y="4840941"/>
                </a:lnTo>
                <a:lnTo>
                  <a:pt x="4537131" y="4843715"/>
                </a:lnTo>
                <a:cubicBezTo>
                  <a:pt x="4540343" y="4844372"/>
                  <a:pt x="4543668" y="4844717"/>
                  <a:pt x="4547073" y="4844717"/>
                </a:cubicBezTo>
                <a:cubicBezTo>
                  <a:pt x="4574319" y="4844717"/>
                  <a:pt x="4596405" y="4822631"/>
                  <a:pt x="4596405" y="4795386"/>
                </a:cubicBezTo>
                <a:cubicBezTo>
                  <a:pt x="4596405" y="4785169"/>
                  <a:pt x="4593299" y="4775677"/>
                  <a:pt x="4587980" y="4767804"/>
                </a:cubicBezTo>
                <a:lnTo>
                  <a:pt x="4584713" y="4763844"/>
                </a:lnTo>
                <a:lnTo>
                  <a:pt x="4591725" y="4761667"/>
                </a:lnTo>
                <a:cubicBezTo>
                  <a:pt x="4609431" y="4754178"/>
                  <a:pt x="4621854" y="4736646"/>
                  <a:pt x="4621854" y="4716212"/>
                </a:cubicBezTo>
                <a:cubicBezTo>
                  <a:pt x="4621854" y="4695778"/>
                  <a:pt x="4609431" y="4678246"/>
                  <a:pt x="4591725" y="4670757"/>
                </a:cubicBezTo>
                <a:lnTo>
                  <a:pt x="4585345" y="4668777"/>
                </a:lnTo>
                <a:lnTo>
                  <a:pt x="4587980" y="4665583"/>
                </a:lnTo>
                <a:cubicBezTo>
                  <a:pt x="4593299" y="4657709"/>
                  <a:pt x="4596405" y="4648218"/>
                  <a:pt x="4596405" y="4638001"/>
                </a:cubicBezTo>
                <a:cubicBezTo>
                  <a:pt x="4596405" y="4610756"/>
                  <a:pt x="4574319" y="4588669"/>
                  <a:pt x="4547073" y="4588669"/>
                </a:cubicBezTo>
                <a:cubicBezTo>
                  <a:pt x="4541965" y="4588669"/>
                  <a:pt x="4537038" y="4589446"/>
                  <a:pt x="4532404" y="4590887"/>
                </a:cubicBezTo>
                <a:lnTo>
                  <a:pt x="4528144" y="4592935"/>
                </a:lnTo>
                <a:lnTo>
                  <a:pt x="4528542" y="4588989"/>
                </a:lnTo>
                <a:cubicBezTo>
                  <a:pt x="4528542" y="4561743"/>
                  <a:pt x="4506455" y="4539657"/>
                  <a:pt x="4479210" y="4539657"/>
                </a:cubicBezTo>
                <a:cubicBezTo>
                  <a:pt x="4465587" y="4539657"/>
                  <a:pt x="4453255" y="4545179"/>
                  <a:pt x="4444327" y="4554106"/>
                </a:cubicBezTo>
                <a:lnTo>
                  <a:pt x="4438680" y="4560950"/>
                </a:lnTo>
                <a:lnTo>
                  <a:pt x="4433034" y="4554106"/>
                </a:lnTo>
                <a:cubicBezTo>
                  <a:pt x="4424106" y="4545179"/>
                  <a:pt x="4411773" y="4539657"/>
                  <a:pt x="4398151" y="4539657"/>
                </a:cubicBezTo>
                <a:cubicBezTo>
                  <a:pt x="4370905" y="4539657"/>
                  <a:pt x="4348819" y="4561743"/>
                  <a:pt x="4348819" y="4588989"/>
                </a:cubicBezTo>
                <a:lnTo>
                  <a:pt x="4349167" y="4592446"/>
                </a:lnTo>
                <a:lnTo>
                  <a:pt x="4340229" y="4589671"/>
                </a:lnTo>
                <a:cubicBezTo>
                  <a:pt x="4337018" y="4589014"/>
                  <a:pt x="4333693" y="4588669"/>
                  <a:pt x="4330287" y="4588669"/>
                </a:cubicBezTo>
                <a:cubicBezTo>
                  <a:pt x="4303042" y="4588669"/>
                  <a:pt x="4280955" y="4610756"/>
                  <a:pt x="4280955" y="4638001"/>
                </a:cubicBezTo>
                <a:cubicBezTo>
                  <a:pt x="4280955" y="4648218"/>
                  <a:pt x="4284061" y="4657709"/>
                  <a:pt x="4289380" y="4665583"/>
                </a:cubicBezTo>
                <a:lnTo>
                  <a:pt x="4292016" y="4668777"/>
                </a:lnTo>
                <a:lnTo>
                  <a:pt x="4285636" y="4670757"/>
                </a:lnTo>
                <a:cubicBezTo>
                  <a:pt x="4267930" y="4678246"/>
                  <a:pt x="4255506" y="4695778"/>
                  <a:pt x="4255506" y="4716212"/>
                </a:cubicBezTo>
                <a:cubicBezTo>
                  <a:pt x="4255506" y="4736646"/>
                  <a:pt x="4267930" y="4754178"/>
                  <a:pt x="4285636" y="4761667"/>
                </a:cubicBezTo>
                <a:lnTo>
                  <a:pt x="4292648" y="4763844"/>
                </a:lnTo>
                <a:lnTo>
                  <a:pt x="4289380" y="4767804"/>
                </a:lnTo>
                <a:cubicBezTo>
                  <a:pt x="4284061" y="4775677"/>
                  <a:pt x="4280955" y="4785169"/>
                  <a:pt x="4280955" y="4795386"/>
                </a:cubicBezTo>
                <a:cubicBezTo>
                  <a:pt x="4280955" y="4822631"/>
                  <a:pt x="4303042" y="4844717"/>
                  <a:pt x="4330287" y="4844717"/>
                </a:cubicBezTo>
                <a:cubicBezTo>
                  <a:pt x="4333693" y="4844717"/>
                  <a:pt x="4337018" y="4844372"/>
                  <a:pt x="4340229" y="4843715"/>
                </a:cubicBezTo>
                <a:lnTo>
                  <a:pt x="4349167" y="4840941"/>
                </a:lnTo>
                <a:lnTo>
                  <a:pt x="4348819" y="4844398"/>
                </a:lnTo>
                <a:cubicBezTo>
                  <a:pt x="4348819" y="4871643"/>
                  <a:pt x="4370905" y="4893730"/>
                  <a:pt x="4398151" y="4893730"/>
                </a:cubicBezTo>
                <a:close/>
                <a:moveTo>
                  <a:pt x="3688906" y="4893730"/>
                </a:moveTo>
                <a:cubicBezTo>
                  <a:pt x="3702529" y="4893730"/>
                  <a:pt x="3714861" y="4888208"/>
                  <a:pt x="3723789" y="4879281"/>
                </a:cubicBezTo>
                <a:lnTo>
                  <a:pt x="3729435" y="4872437"/>
                </a:lnTo>
                <a:lnTo>
                  <a:pt x="3735082" y="4879281"/>
                </a:lnTo>
                <a:cubicBezTo>
                  <a:pt x="3744010" y="4888208"/>
                  <a:pt x="3756344" y="4893730"/>
                  <a:pt x="3769966" y="4893730"/>
                </a:cubicBezTo>
                <a:cubicBezTo>
                  <a:pt x="3797211" y="4893730"/>
                  <a:pt x="3819297" y="4871643"/>
                  <a:pt x="3819297" y="4844398"/>
                </a:cubicBezTo>
                <a:lnTo>
                  <a:pt x="3818949" y="4840941"/>
                </a:lnTo>
                <a:lnTo>
                  <a:pt x="3827887" y="4843715"/>
                </a:lnTo>
                <a:cubicBezTo>
                  <a:pt x="3831098" y="4844372"/>
                  <a:pt x="3834423" y="4844717"/>
                  <a:pt x="3837829" y="4844717"/>
                </a:cubicBezTo>
                <a:cubicBezTo>
                  <a:pt x="3865074" y="4844717"/>
                  <a:pt x="3887161" y="4822631"/>
                  <a:pt x="3887161" y="4795386"/>
                </a:cubicBezTo>
                <a:cubicBezTo>
                  <a:pt x="3887161" y="4785169"/>
                  <a:pt x="3884055" y="4775677"/>
                  <a:pt x="3878736" y="4767804"/>
                </a:cubicBezTo>
                <a:lnTo>
                  <a:pt x="3875469" y="4763844"/>
                </a:lnTo>
                <a:lnTo>
                  <a:pt x="3882480" y="4761667"/>
                </a:lnTo>
                <a:cubicBezTo>
                  <a:pt x="3900186" y="4754178"/>
                  <a:pt x="3912610" y="4736646"/>
                  <a:pt x="3912610" y="4716212"/>
                </a:cubicBezTo>
                <a:cubicBezTo>
                  <a:pt x="3912610" y="4695778"/>
                  <a:pt x="3900186" y="4678246"/>
                  <a:pt x="3882480" y="4670757"/>
                </a:cubicBezTo>
                <a:lnTo>
                  <a:pt x="3876100" y="4668777"/>
                </a:lnTo>
                <a:lnTo>
                  <a:pt x="3878736" y="4665583"/>
                </a:lnTo>
                <a:cubicBezTo>
                  <a:pt x="3884055" y="4657709"/>
                  <a:pt x="3887161" y="4648218"/>
                  <a:pt x="3887161" y="4638001"/>
                </a:cubicBezTo>
                <a:cubicBezTo>
                  <a:pt x="3887161" y="4610756"/>
                  <a:pt x="3865074" y="4588669"/>
                  <a:pt x="3837829" y="4588669"/>
                </a:cubicBezTo>
                <a:cubicBezTo>
                  <a:pt x="3832720" y="4588669"/>
                  <a:pt x="3827793" y="4589446"/>
                  <a:pt x="3823160" y="4590887"/>
                </a:cubicBezTo>
                <a:lnTo>
                  <a:pt x="3818900" y="4592935"/>
                </a:lnTo>
                <a:lnTo>
                  <a:pt x="3819297" y="4588989"/>
                </a:lnTo>
                <a:cubicBezTo>
                  <a:pt x="3819297" y="4561743"/>
                  <a:pt x="3797211" y="4539657"/>
                  <a:pt x="3769966" y="4539657"/>
                </a:cubicBezTo>
                <a:cubicBezTo>
                  <a:pt x="3756344" y="4539657"/>
                  <a:pt x="3744010" y="4545179"/>
                  <a:pt x="3735082" y="4554106"/>
                </a:cubicBezTo>
                <a:lnTo>
                  <a:pt x="3729437" y="4560950"/>
                </a:lnTo>
                <a:lnTo>
                  <a:pt x="3723789" y="4554106"/>
                </a:lnTo>
                <a:cubicBezTo>
                  <a:pt x="3714861" y="4545179"/>
                  <a:pt x="3702529" y="4539657"/>
                  <a:pt x="3688906" y="4539657"/>
                </a:cubicBezTo>
                <a:cubicBezTo>
                  <a:pt x="3661661" y="4539657"/>
                  <a:pt x="3639575" y="4561743"/>
                  <a:pt x="3639575" y="4588989"/>
                </a:cubicBezTo>
                <a:lnTo>
                  <a:pt x="3639922" y="4592446"/>
                </a:lnTo>
                <a:lnTo>
                  <a:pt x="3630985" y="4589671"/>
                </a:lnTo>
                <a:cubicBezTo>
                  <a:pt x="3627773" y="4589014"/>
                  <a:pt x="3624449" y="4588669"/>
                  <a:pt x="3621044" y="4588669"/>
                </a:cubicBezTo>
                <a:cubicBezTo>
                  <a:pt x="3593798" y="4588669"/>
                  <a:pt x="3571711" y="4610756"/>
                  <a:pt x="3571711" y="4638001"/>
                </a:cubicBezTo>
                <a:cubicBezTo>
                  <a:pt x="3571711" y="4648218"/>
                  <a:pt x="3574817" y="4657709"/>
                  <a:pt x="3580137" y="4665583"/>
                </a:cubicBezTo>
                <a:lnTo>
                  <a:pt x="3582772" y="4668777"/>
                </a:lnTo>
                <a:lnTo>
                  <a:pt x="3576392" y="4670757"/>
                </a:lnTo>
                <a:cubicBezTo>
                  <a:pt x="3558686" y="4678246"/>
                  <a:pt x="3546263" y="4695778"/>
                  <a:pt x="3546263" y="4716212"/>
                </a:cubicBezTo>
                <a:cubicBezTo>
                  <a:pt x="3546263" y="4736646"/>
                  <a:pt x="3558686" y="4754178"/>
                  <a:pt x="3576392" y="4761667"/>
                </a:cubicBezTo>
                <a:lnTo>
                  <a:pt x="3583404" y="4763844"/>
                </a:lnTo>
                <a:lnTo>
                  <a:pt x="3580137" y="4767804"/>
                </a:lnTo>
                <a:cubicBezTo>
                  <a:pt x="3574817" y="4775677"/>
                  <a:pt x="3571711" y="4785169"/>
                  <a:pt x="3571711" y="4795386"/>
                </a:cubicBezTo>
                <a:cubicBezTo>
                  <a:pt x="3571711" y="4822631"/>
                  <a:pt x="3593798" y="4844717"/>
                  <a:pt x="3621044" y="4844717"/>
                </a:cubicBezTo>
                <a:cubicBezTo>
                  <a:pt x="3624449" y="4844717"/>
                  <a:pt x="3627773" y="4844372"/>
                  <a:pt x="3630986" y="4843715"/>
                </a:cubicBezTo>
                <a:lnTo>
                  <a:pt x="3639922" y="4840941"/>
                </a:lnTo>
                <a:lnTo>
                  <a:pt x="3639575" y="4844398"/>
                </a:lnTo>
                <a:cubicBezTo>
                  <a:pt x="3639575" y="4871643"/>
                  <a:pt x="3661661" y="4893730"/>
                  <a:pt x="3688906" y="4893730"/>
                </a:cubicBezTo>
                <a:close/>
                <a:moveTo>
                  <a:pt x="2979655" y="4893730"/>
                </a:moveTo>
                <a:cubicBezTo>
                  <a:pt x="2993277" y="4893730"/>
                  <a:pt x="3005610" y="4888208"/>
                  <a:pt x="3014537" y="4879281"/>
                </a:cubicBezTo>
                <a:lnTo>
                  <a:pt x="3020184" y="4872437"/>
                </a:lnTo>
                <a:lnTo>
                  <a:pt x="3025830" y="4879281"/>
                </a:lnTo>
                <a:cubicBezTo>
                  <a:pt x="3034758" y="4888208"/>
                  <a:pt x="3047090" y="4893730"/>
                  <a:pt x="3060713" y="4893730"/>
                </a:cubicBezTo>
                <a:cubicBezTo>
                  <a:pt x="3087958" y="4893730"/>
                  <a:pt x="3110044" y="4871643"/>
                  <a:pt x="3110044" y="4844398"/>
                </a:cubicBezTo>
                <a:lnTo>
                  <a:pt x="3109696" y="4840941"/>
                </a:lnTo>
                <a:lnTo>
                  <a:pt x="3118635" y="4843715"/>
                </a:lnTo>
                <a:cubicBezTo>
                  <a:pt x="3121846" y="4844372"/>
                  <a:pt x="3125171" y="4844717"/>
                  <a:pt x="3128576" y="4844717"/>
                </a:cubicBezTo>
                <a:cubicBezTo>
                  <a:pt x="3155823" y="4844717"/>
                  <a:pt x="3177909" y="4822631"/>
                  <a:pt x="3177909" y="4795386"/>
                </a:cubicBezTo>
                <a:cubicBezTo>
                  <a:pt x="3177909" y="4785169"/>
                  <a:pt x="3174802" y="4775677"/>
                  <a:pt x="3169483" y="4767804"/>
                </a:cubicBezTo>
                <a:lnTo>
                  <a:pt x="3166215" y="4763844"/>
                </a:lnTo>
                <a:lnTo>
                  <a:pt x="3173228" y="4761667"/>
                </a:lnTo>
                <a:cubicBezTo>
                  <a:pt x="3190933" y="4754178"/>
                  <a:pt x="3203355" y="4736646"/>
                  <a:pt x="3203355" y="4716212"/>
                </a:cubicBezTo>
                <a:cubicBezTo>
                  <a:pt x="3203355" y="4695778"/>
                  <a:pt x="3190933" y="4678246"/>
                  <a:pt x="3173228" y="4670757"/>
                </a:cubicBezTo>
                <a:lnTo>
                  <a:pt x="3166849" y="4668777"/>
                </a:lnTo>
                <a:lnTo>
                  <a:pt x="3169483" y="4665583"/>
                </a:lnTo>
                <a:cubicBezTo>
                  <a:pt x="3174802" y="4657709"/>
                  <a:pt x="3177909" y="4648218"/>
                  <a:pt x="3177909" y="4638001"/>
                </a:cubicBezTo>
                <a:cubicBezTo>
                  <a:pt x="3177909" y="4610756"/>
                  <a:pt x="3155823" y="4588669"/>
                  <a:pt x="3128576" y="4588669"/>
                </a:cubicBezTo>
                <a:cubicBezTo>
                  <a:pt x="3123469" y="4588669"/>
                  <a:pt x="3118541" y="4589446"/>
                  <a:pt x="3113908" y="4590887"/>
                </a:cubicBezTo>
                <a:lnTo>
                  <a:pt x="3109647" y="4592935"/>
                </a:lnTo>
                <a:lnTo>
                  <a:pt x="3110044" y="4588989"/>
                </a:lnTo>
                <a:cubicBezTo>
                  <a:pt x="3110044" y="4561743"/>
                  <a:pt x="3087959" y="4539657"/>
                  <a:pt x="3060713" y="4539657"/>
                </a:cubicBezTo>
                <a:cubicBezTo>
                  <a:pt x="3047090" y="4539657"/>
                  <a:pt x="3034758" y="4545179"/>
                  <a:pt x="3025830" y="4554106"/>
                </a:cubicBezTo>
                <a:lnTo>
                  <a:pt x="3020184" y="4560950"/>
                </a:lnTo>
                <a:lnTo>
                  <a:pt x="3014537" y="4554106"/>
                </a:lnTo>
                <a:cubicBezTo>
                  <a:pt x="3005610" y="4545179"/>
                  <a:pt x="2993277" y="4539657"/>
                  <a:pt x="2979655" y="4539657"/>
                </a:cubicBezTo>
                <a:cubicBezTo>
                  <a:pt x="2952409" y="4539657"/>
                  <a:pt x="2930324" y="4561743"/>
                  <a:pt x="2930324" y="4588989"/>
                </a:cubicBezTo>
                <a:lnTo>
                  <a:pt x="2930672" y="4592446"/>
                </a:lnTo>
                <a:lnTo>
                  <a:pt x="2921734" y="4589671"/>
                </a:lnTo>
                <a:cubicBezTo>
                  <a:pt x="2918523" y="4589014"/>
                  <a:pt x="2915197" y="4588669"/>
                  <a:pt x="2911792" y="4588669"/>
                </a:cubicBezTo>
                <a:cubicBezTo>
                  <a:pt x="2884547" y="4588669"/>
                  <a:pt x="2862460" y="4610756"/>
                  <a:pt x="2862460" y="4638001"/>
                </a:cubicBezTo>
                <a:cubicBezTo>
                  <a:pt x="2862460" y="4648218"/>
                  <a:pt x="2865567" y="4657709"/>
                  <a:pt x="2870885" y="4665583"/>
                </a:cubicBezTo>
                <a:lnTo>
                  <a:pt x="2873521" y="4668777"/>
                </a:lnTo>
                <a:lnTo>
                  <a:pt x="2867140" y="4670757"/>
                </a:lnTo>
                <a:cubicBezTo>
                  <a:pt x="2849436" y="4678246"/>
                  <a:pt x="2837012" y="4695778"/>
                  <a:pt x="2837012" y="4716212"/>
                </a:cubicBezTo>
                <a:cubicBezTo>
                  <a:pt x="2837012" y="4736646"/>
                  <a:pt x="2849436" y="4754178"/>
                  <a:pt x="2867140" y="4761667"/>
                </a:cubicBezTo>
                <a:lnTo>
                  <a:pt x="2874154" y="4763844"/>
                </a:lnTo>
                <a:lnTo>
                  <a:pt x="2870885" y="4767804"/>
                </a:lnTo>
                <a:cubicBezTo>
                  <a:pt x="2865567" y="4775677"/>
                  <a:pt x="2862460" y="4785169"/>
                  <a:pt x="2862460" y="4795386"/>
                </a:cubicBezTo>
                <a:cubicBezTo>
                  <a:pt x="2862460" y="4822631"/>
                  <a:pt x="2884547" y="4844717"/>
                  <a:pt x="2911792" y="4844717"/>
                </a:cubicBezTo>
                <a:cubicBezTo>
                  <a:pt x="2915197" y="4844717"/>
                  <a:pt x="2918523" y="4844372"/>
                  <a:pt x="2921734" y="4843715"/>
                </a:cubicBezTo>
                <a:lnTo>
                  <a:pt x="2930672" y="4840941"/>
                </a:lnTo>
                <a:lnTo>
                  <a:pt x="2930324" y="4844398"/>
                </a:lnTo>
                <a:cubicBezTo>
                  <a:pt x="2930324" y="4871643"/>
                  <a:pt x="2952409" y="4893730"/>
                  <a:pt x="2979655" y="4893730"/>
                </a:cubicBezTo>
                <a:close/>
                <a:moveTo>
                  <a:pt x="2270403" y="4893730"/>
                </a:moveTo>
                <a:cubicBezTo>
                  <a:pt x="2284025" y="4893730"/>
                  <a:pt x="2296358" y="4888208"/>
                  <a:pt x="2305285" y="4879281"/>
                </a:cubicBezTo>
                <a:lnTo>
                  <a:pt x="2310932" y="4872437"/>
                </a:lnTo>
                <a:lnTo>
                  <a:pt x="2316578" y="4879281"/>
                </a:lnTo>
                <a:cubicBezTo>
                  <a:pt x="2325505" y="4888208"/>
                  <a:pt x="2337838" y="4893730"/>
                  <a:pt x="2351461" y="4893730"/>
                </a:cubicBezTo>
                <a:cubicBezTo>
                  <a:pt x="2378707" y="4893730"/>
                  <a:pt x="2400794" y="4871643"/>
                  <a:pt x="2400794" y="4844398"/>
                </a:cubicBezTo>
                <a:lnTo>
                  <a:pt x="2400445" y="4840941"/>
                </a:lnTo>
                <a:lnTo>
                  <a:pt x="2409382" y="4843715"/>
                </a:lnTo>
                <a:cubicBezTo>
                  <a:pt x="2412594" y="4844372"/>
                  <a:pt x="2415919" y="4844717"/>
                  <a:pt x="2419325" y="4844717"/>
                </a:cubicBezTo>
                <a:cubicBezTo>
                  <a:pt x="2446571" y="4844717"/>
                  <a:pt x="2468657" y="4822631"/>
                  <a:pt x="2468657" y="4795386"/>
                </a:cubicBezTo>
                <a:cubicBezTo>
                  <a:pt x="2468657" y="4785169"/>
                  <a:pt x="2465552" y="4775677"/>
                  <a:pt x="2460232" y="4767804"/>
                </a:cubicBezTo>
                <a:lnTo>
                  <a:pt x="2456965" y="4763844"/>
                </a:lnTo>
                <a:lnTo>
                  <a:pt x="2463977" y="4761667"/>
                </a:lnTo>
                <a:cubicBezTo>
                  <a:pt x="2481683" y="4754178"/>
                  <a:pt x="2494106" y="4736646"/>
                  <a:pt x="2494106" y="4716212"/>
                </a:cubicBezTo>
                <a:cubicBezTo>
                  <a:pt x="2494106" y="4695778"/>
                  <a:pt x="2481683" y="4678246"/>
                  <a:pt x="2463977" y="4670757"/>
                </a:cubicBezTo>
                <a:lnTo>
                  <a:pt x="2457596" y="4668777"/>
                </a:lnTo>
                <a:lnTo>
                  <a:pt x="2460232" y="4665583"/>
                </a:lnTo>
                <a:cubicBezTo>
                  <a:pt x="2465552" y="4657709"/>
                  <a:pt x="2468657" y="4648218"/>
                  <a:pt x="2468657" y="4638001"/>
                </a:cubicBezTo>
                <a:cubicBezTo>
                  <a:pt x="2468657" y="4610756"/>
                  <a:pt x="2446571" y="4588669"/>
                  <a:pt x="2419325" y="4588669"/>
                </a:cubicBezTo>
                <a:cubicBezTo>
                  <a:pt x="2414217" y="4588669"/>
                  <a:pt x="2409289" y="4589446"/>
                  <a:pt x="2404655" y="4590887"/>
                </a:cubicBezTo>
                <a:lnTo>
                  <a:pt x="2400396" y="4592935"/>
                </a:lnTo>
                <a:lnTo>
                  <a:pt x="2400794" y="4588989"/>
                </a:lnTo>
                <a:cubicBezTo>
                  <a:pt x="2400794" y="4561743"/>
                  <a:pt x="2378707" y="4539657"/>
                  <a:pt x="2351461" y="4539657"/>
                </a:cubicBezTo>
                <a:cubicBezTo>
                  <a:pt x="2337838" y="4539657"/>
                  <a:pt x="2325505" y="4545179"/>
                  <a:pt x="2316578" y="4554106"/>
                </a:cubicBezTo>
                <a:lnTo>
                  <a:pt x="2310933" y="4560950"/>
                </a:lnTo>
                <a:lnTo>
                  <a:pt x="2305285" y="4554106"/>
                </a:lnTo>
                <a:cubicBezTo>
                  <a:pt x="2296358" y="4545179"/>
                  <a:pt x="2284025" y="4539657"/>
                  <a:pt x="2270403" y="4539657"/>
                </a:cubicBezTo>
                <a:cubicBezTo>
                  <a:pt x="2243157" y="4539657"/>
                  <a:pt x="2221070" y="4561743"/>
                  <a:pt x="2221070" y="4588989"/>
                </a:cubicBezTo>
                <a:lnTo>
                  <a:pt x="2221420" y="4592446"/>
                </a:lnTo>
                <a:lnTo>
                  <a:pt x="2212481" y="4589671"/>
                </a:lnTo>
                <a:cubicBezTo>
                  <a:pt x="2209269" y="4589014"/>
                  <a:pt x="2205944" y="4588669"/>
                  <a:pt x="2202539" y="4588669"/>
                </a:cubicBezTo>
                <a:cubicBezTo>
                  <a:pt x="2175294" y="4588669"/>
                  <a:pt x="2153208" y="4610756"/>
                  <a:pt x="2153208" y="4638001"/>
                </a:cubicBezTo>
                <a:cubicBezTo>
                  <a:pt x="2153208" y="4648218"/>
                  <a:pt x="2156314" y="4657709"/>
                  <a:pt x="2161632" y="4665583"/>
                </a:cubicBezTo>
                <a:lnTo>
                  <a:pt x="2164267" y="4668777"/>
                </a:lnTo>
                <a:lnTo>
                  <a:pt x="2157888" y="4670757"/>
                </a:lnTo>
                <a:cubicBezTo>
                  <a:pt x="2140182" y="4678246"/>
                  <a:pt x="2127759" y="4695778"/>
                  <a:pt x="2127759" y="4716212"/>
                </a:cubicBezTo>
                <a:cubicBezTo>
                  <a:pt x="2127759" y="4736646"/>
                  <a:pt x="2140182" y="4754178"/>
                  <a:pt x="2157888" y="4761667"/>
                </a:cubicBezTo>
                <a:lnTo>
                  <a:pt x="2164900" y="4763844"/>
                </a:lnTo>
                <a:lnTo>
                  <a:pt x="2161632" y="4767804"/>
                </a:lnTo>
                <a:cubicBezTo>
                  <a:pt x="2156314" y="4775677"/>
                  <a:pt x="2153208" y="4785169"/>
                  <a:pt x="2153208" y="4795386"/>
                </a:cubicBezTo>
                <a:cubicBezTo>
                  <a:pt x="2153208" y="4822631"/>
                  <a:pt x="2175294" y="4844717"/>
                  <a:pt x="2202539" y="4844717"/>
                </a:cubicBezTo>
                <a:cubicBezTo>
                  <a:pt x="2205944" y="4844717"/>
                  <a:pt x="2209269" y="4844372"/>
                  <a:pt x="2212481" y="4843715"/>
                </a:cubicBezTo>
                <a:lnTo>
                  <a:pt x="2221419" y="4840941"/>
                </a:lnTo>
                <a:lnTo>
                  <a:pt x="2221070" y="4844398"/>
                </a:lnTo>
                <a:cubicBezTo>
                  <a:pt x="2221070" y="4871643"/>
                  <a:pt x="2243157" y="4893730"/>
                  <a:pt x="2270403" y="4893730"/>
                </a:cubicBezTo>
                <a:close/>
                <a:moveTo>
                  <a:pt x="1561150" y="4893730"/>
                </a:moveTo>
                <a:cubicBezTo>
                  <a:pt x="1574773" y="4893730"/>
                  <a:pt x="1587106" y="4888208"/>
                  <a:pt x="1596033" y="4879281"/>
                </a:cubicBezTo>
                <a:lnTo>
                  <a:pt x="1601680" y="4872437"/>
                </a:lnTo>
                <a:lnTo>
                  <a:pt x="1607327" y="4879281"/>
                </a:lnTo>
                <a:cubicBezTo>
                  <a:pt x="1616254" y="4888208"/>
                  <a:pt x="1628587" y="4893730"/>
                  <a:pt x="1642209" y="4893730"/>
                </a:cubicBezTo>
                <a:cubicBezTo>
                  <a:pt x="1669454" y="4893730"/>
                  <a:pt x="1691542" y="4871643"/>
                  <a:pt x="1691542" y="4844398"/>
                </a:cubicBezTo>
                <a:lnTo>
                  <a:pt x="1691193" y="4840941"/>
                </a:lnTo>
                <a:lnTo>
                  <a:pt x="1700131" y="4843715"/>
                </a:lnTo>
                <a:cubicBezTo>
                  <a:pt x="1703343" y="4844372"/>
                  <a:pt x="1706668" y="4844717"/>
                  <a:pt x="1710073" y="4844717"/>
                </a:cubicBezTo>
                <a:cubicBezTo>
                  <a:pt x="1737319" y="4844717"/>
                  <a:pt x="1759405" y="4822631"/>
                  <a:pt x="1759405" y="4795386"/>
                </a:cubicBezTo>
                <a:cubicBezTo>
                  <a:pt x="1759405" y="4785169"/>
                  <a:pt x="1756299" y="4775677"/>
                  <a:pt x="1750980" y="4767804"/>
                </a:cubicBezTo>
                <a:lnTo>
                  <a:pt x="1747712" y="4763844"/>
                </a:lnTo>
                <a:lnTo>
                  <a:pt x="1754724" y="4761667"/>
                </a:lnTo>
                <a:cubicBezTo>
                  <a:pt x="1772430" y="4754178"/>
                  <a:pt x="1784854" y="4736646"/>
                  <a:pt x="1784854" y="4716212"/>
                </a:cubicBezTo>
                <a:cubicBezTo>
                  <a:pt x="1784854" y="4695778"/>
                  <a:pt x="1772430" y="4678246"/>
                  <a:pt x="1754724" y="4670757"/>
                </a:cubicBezTo>
                <a:lnTo>
                  <a:pt x="1748345" y="4668777"/>
                </a:lnTo>
                <a:lnTo>
                  <a:pt x="1750980" y="4665583"/>
                </a:lnTo>
                <a:cubicBezTo>
                  <a:pt x="1756299" y="4657709"/>
                  <a:pt x="1759405" y="4648218"/>
                  <a:pt x="1759405" y="4638001"/>
                </a:cubicBezTo>
                <a:cubicBezTo>
                  <a:pt x="1759405" y="4610756"/>
                  <a:pt x="1737319" y="4588669"/>
                  <a:pt x="1710073" y="4588669"/>
                </a:cubicBezTo>
                <a:cubicBezTo>
                  <a:pt x="1704965" y="4588669"/>
                  <a:pt x="1700038" y="4589446"/>
                  <a:pt x="1695403" y="4590887"/>
                </a:cubicBezTo>
                <a:lnTo>
                  <a:pt x="1691144" y="4592935"/>
                </a:lnTo>
                <a:lnTo>
                  <a:pt x="1691542" y="4588989"/>
                </a:lnTo>
                <a:cubicBezTo>
                  <a:pt x="1691542" y="4561743"/>
                  <a:pt x="1669455" y="4539657"/>
                  <a:pt x="1642209" y="4539657"/>
                </a:cubicBezTo>
                <a:cubicBezTo>
                  <a:pt x="1628587" y="4539657"/>
                  <a:pt x="1616254" y="4545179"/>
                  <a:pt x="1607327" y="4554106"/>
                </a:cubicBezTo>
                <a:lnTo>
                  <a:pt x="1601680" y="4560950"/>
                </a:lnTo>
                <a:lnTo>
                  <a:pt x="1596034" y="4554106"/>
                </a:lnTo>
                <a:cubicBezTo>
                  <a:pt x="1587106" y="4545179"/>
                  <a:pt x="1574773" y="4539657"/>
                  <a:pt x="1561151" y="4539657"/>
                </a:cubicBezTo>
                <a:cubicBezTo>
                  <a:pt x="1533905" y="4539657"/>
                  <a:pt x="1511819" y="4561743"/>
                  <a:pt x="1511819" y="4588989"/>
                </a:cubicBezTo>
                <a:lnTo>
                  <a:pt x="1512167" y="4592446"/>
                </a:lnTo>
                <a:lnTo>
                  <a:pt x="1503230" y="4589671"/>
                </a:lnTo>
                <a:cubicBezTo>
                  <a:pt x="1500018" y="4589014"/>
                  <a:pt x="1496692" y="4588669"/>
                  <a:pt x="1493287" y="4588669"/>
                </a:cubicBezTo>
                <a:cubicBezTo>
                  <a:pt x="1466041" y="4588669"/>
                  <a:pt x="1443955" y="4610756"/>
                  <a:pt x="1443955" y="4638001"/>
                </a:cubicBezTo>
                <a:cubicBezTo>
                  <a:pt x="1443955" y="4648218"/>
                  <a:pt x="1447060" y="4657709"/>
                  <a:pt x="1452380" y="4665583"/>
                </a:cubicBezTo>
                <a:lnTo>
                  <a:pt x="1455015" y="4668777"/>
                </a:lnTo>
                <a:lnTo>
                  <a:pt x="1448636" y="4670757"/>
                </a:lnTo>
                <a:cubicBezTo>
                  <a:pt x="1430930" y="4678246"/>
                  <a:pt x="1418506" y="4695778"/>
                  <a:pt x="1418506" y="4716212"/>
                </a:cubicBezTo>
                <a:cubicBezTo>
                  <a:pt x="1418506" y="4736646"/>
                  <a:pt x="1430930" y="4754178"/>
                  <a:pt x="1448636" y="4761667"/>
                </a:cubicBezTo>
                <a:lnTo>
                  <a:pt x="1455648" y="4763844"/>
                </a:lnTo>
                <a:lnTo>
                  <a:pt x="1452380" y="4767804"/>
                </a:lnTo>
                <a:cubicBezTo>
                  <a:pt x="1447060" y="4775677"/>
                  <a:pt x="1443955" y="4785169"/>
                  <a:pt x="1443955" y="4795386"/>
                </a:cubicBezTo>
                <a:cubicBezTo>
                  <a:pt x="1443955" y="4822631"/>
                  <a:pt x="1466041" y="4844717"/>
                  <a:pt x="1493287" y="4844717"/>
                </a:cubicBezTo>
                <a:cubicBezTo>
                  <a:pt x="1496692" y="4844717"/>
                  <a:pt x="1500018" y="4844372"/>
                  <a:pt x="1503230" y="4843715"/>
                </a:cubicBezTo>
                <a:lnTo>
                  <a:pt x="1512167" y="4840941"/>
                </a:lnTo>
                <a:lnTo>
                  <a:pt x="1511818" y="4844398"/>
                </a:lnTo>
                <a:cubicBezTo>
                  <a:pt x="1511818" y="4871643"/>
                  <a:pt x="1533905" y="4893730"/>
                  <a:pt x="1561150" y="4893730"/>
                </a:cubicBezTo>
                <a:close/>
                <a:moveTo>
                  <a:pt x="851898" y="4893730"/>
                </a:moveTo>
                <a:cubicBezTo>
                  <a:pt x="865520" y="4893730"/>
                  <a:pt x="877853" y="4888208"/>
                  <a:pt x="886780" y="4879281"/>
                </a:cubicBezTo>
                <a:lnTo>
                  <a:pt x="892427" y="4872437"/>
                </a:lnTo>
                <a:lnTo>
                  <a:pt x="898074" y="4879281"/>
                </a:lnTo>
                <a:cubicBezTo>
                  <a:pt x="907001" y="4888208"/>
                  <a:pt x="919337" y="4893730"/>
                  <a:pt x="932958" y="4893730"/>
                </a:cubicBezTo>
                <a:cubicBezTo>
                  <a:pt x="960204" y="4893730"/>
                  <a:pt x="982290" y="4871643"/>
                  <a:pt x="982290" y="4844398"/>
                </a:cubicBezTo>
                <a:lnTo>
                  <a:pt x="981941" y="4840941"/>
                </a:lnTo>
                <a:lnTo>
                  <a:pt x="990880" y="4843715"/>
                </a:lnTo>
                <a:cubicBezTo>
                  <a:pt x="994091" y="4844372"/>
                  <a:pt x="997417" y="4844717"/>
                  <a:pt x="1000822" y="4844717"/>
                </a:cubicBezTo>
                <a:cubicBezTo>
                  <a:pt x="1028066" y="4844717"/>
                  <a:pt x="1050154" y="4822631"/>
                  <a:pt x="1050154" y="4795386"/>
                </a:cubicBezTo>
                <a:cubicBezTo>
                  <a:pt x="1050154" y="4785169"/>
                  <a:pt x="1047048" y="4775677"/>
                  <a:pt x="1041729" y="4767804"/>
                </a:cubicBezTo>
                <a:lnTo>
                  <a:pt x="1038461" y="4763844"/>
                </a:lnTo>
                <a:lnTo>
                  <a:pt x="1045473" y="4761667"/>
                </a:lnTo>
                <a:cubicBezTo>
                  <a:pt x="1063179" y="4754178"/>
                  <a:pt x="1075602" y="4736646"/>
                  <a:pt x="1075602" y="4716212"/>
                </a:cubicBezTo>
                <a:cubicBezTo>
                  <a:pt x="1075602" y="4695778"/>
                  <a:pt x="1063179" y="4678246"/>
                  <a:pt x="1045473" y="4670757"/>
                </a:cubicBezTo>
                <a:lnTo>
                  <a:pt x="1039092" y="4668777"/>
                </a:lnTo>
                <a:lnTo>
                  <a:pt x="1041729" y="4665583"/>
                </a:lnTo>
                <a:cubicBezTo>
                  <a:pt x="1047048" y="4657709"/>
                  <a:pt x="1050154" y="4648218"/>
                  <a:pt x="1050154" y="4638001"/>
                </a:cubicBezTo>
                <a:cubicBezTo>
                  <a:pt x="1050154" y="4610756"/>
                  <a:pt x="1028066" y="4588669"/>
                  <a:pt x="1000822" y="4588669"/>
                </a:cubicBezTo>
                <a:cubicBezTo>
                  <a:pt x="995713" y="4588669"/>
                  <a:pt x="990787" y="4589446"/>
                  <a:pt x="986151" y="4590887"/>
                </a:cubicBezTo>
                <a:lnTo>
                  <a:pt x="981892" y="4592935"/>
                </a:lnTo>
                <a:lnTo>
                  <a:pt x="982290" y="4588989"/>
                </a:lnTo>
                <a:cubicBezTo>
                  <a:pt x="982290" y="4561743"/>
                  <a:pt x="960204" y="4539657"/>
                  <a:pt x="932959" y="4539657"/>
                </a:cubicBezTo>
                <a:cubicBezTo>
                  <a:pt x="919337" y="4539657"/>
                  <a:pt x="907001" y="4545179"/>
                  <a:pt x="898074" y="4554106"/>
                </a:cubicBezTo>
                <a:lnTo>
                  <a:pt x="892427" y="4560950"/>
                </a:lnTo>
                <a:lnTo>
                  <a:pt x="886781" y="4554106"/>
                </a:lnTo>
                <a:cubicBezTo>
                  <a:pt x="877854" y="4545179"/>
                  <a:pt x="865520" y="4539657"/>
                  <a:pt x="851898" y="4539657"/>
                </a:cubicBezTo>
                <a:cubicBezTo>
                  <a:pt x="824653" y="4539657"/>
                  <a:pt x="802566" y="4561743"/>
                  <a:pt x="802566" y="4588989"/>
                </a:cubicBezTo>
                <a:lnTo>
                  <a:pt x="802914" y="4592446"/>
                </a:lnTo>
                <a:lnTo>
                  <a:pt x="793976" y="4589671"/>
                </a:lnTo>
                <a:cubicBezTo>
                  <a:pt x="790765" y="4589014"/>
                  <a:pt x="787440" y="4588669"/>
                  <a:pt x="784034" y="4588669"/>
                </a:cubicBezTo>
                <a:cubicBezTo>
                  <a:pt x="756789" y="4588669"/>
                  <a:pt x="734702" y="4610756"/>
                  <a:pt x="734702" y="4638001"/>
                </a:cubicBezTo>
                <a:cubicBezTo>
                  <a:pt x="734702" y="4648218"/>
                  <a:pt x="737808" y="4657709"/>
                  <a:pt x="743127" y="4665583"/>
                </a:cubicBezTo>
                <a:lnTo>
                  <a:pt x="745763" y="4668777"/>
                </a:lnTo>
                <a:lnTo>
                  <a:pt x="739383" y="4670757"/>
                </a:lnTo>
                <a:cubicBezTo>
                  <a:pt x="721677" y="4678246"/>
                  <a:pt x="709253" y="4695778"/>
                  <a:pt x="709253" y="4716212"/>
                </a:cubicBezTo>
                <a:cubicBezTo>
                  <a:pt x="709253" y="4736646"/>
                  <a:pt x="721677" y="4754178"/>
                  <a:pt x="739383" y="4761667"/>
                </a:cubicBezTo>
                <a:lnTo>
                  <a:pt x="746395" y="4763844"/>
                </a:lnTo>
                <a:lnTo>
                  <a:pt x="743127" y="4767804"/>
                </a:lnTo>
                <a:cubicBezTo>
                  <a:pt x="737808" y="4775677"/>
                  <a:pt x="734702" y="4785169"/>
                  <a:pt x="734702" y="4795386"/>
                </a:cubicBezTo>
                <a:cubicBezTo>
                  <a:pt x="734702" y="4822631"/>
                  <a:pt x="756789" y="4844717"/>
                  <a:pt x="784034" y="4844717"/>
                </a:cubicBezTo>
                <a:cubicBezTo>
                  <a:pt x="787440" y="4844717"/>
                  <a:pt x="790765" y="4844372"/>
                  <a:pt x="793976" y="4843715"/>
                </a:cubicBezTo>
                <a:lnTo>
                  <a:pt x="802914" y="4840941"/>
                </a:lnTo>
                <a:lnTo>
                  <a:pt x="802566" y="4844398"/>
                </a:lnTo>
                <a:cubicBezTo>
                  <a:pt x="802566" y="4871643"/>
                  <a:pt x="824652" y="4893730"/>
                  <a:pt x="851898" y="4893730"/>
                </a:cubicBezTo>
                <a:close/>
                <a:moveTo>
                  <a:pt x="142646" y="4893730"/>
                </a:moveTo>
                <a:cubicBezTo>
                  <a:pt x="156269" y="4893730"/>
                  <a:pt x="168602" y="4888208"/>
                  <a:pt x="177529" y="4879281"/>
                </a:cubicBezTo>
                <a:lnTo>
                  <a:pt x="183175" y="4872437"/>
                </a:lnTo>
                <a:lnTo>
                  <a:pt x="188822" y="4879281"/>
                </a:lnTo>
                <a:cubicBezTo>
                  <a:pt x="197750" y="4888208"/>
                  <a:pt x="210083" y="4893730"/>
                  <a:pt x="223705" y="4893730"/>
                </a:cubicBezTo>
                <a:cubicBezTo>
                  <a:pt x="250950" y="4893730"/>
                  <a:pt x="273037" y="4871643"/>
                  <a:pt x="273037" y="4844398"/>
                </a:cubicBezTo>
                <a:lnTo>
                  <a:pt x="272688" y="4840941"/>
                </a:lnTo>
                <a:lnTo>
                  <a:pt x="281627" y="4843715"/>
                </a:lnTo>
                <a:cubicBezTo>
                  <a:pt x="284838" y="4844372"/>
                  <a:pt x="288163" y="4844717"/>
                  <a:pt x="291569" y="4844717"/>
                </a:cubicBezTo>
                <a:cubicBezTo>
                  <a:pt x="318814" y="4844717"/>
                  <a:pt x="340901" y="4822631"/>
                  <a:pt x="340901" y="4795386"/>
                </a:cubicBezTo>
                <a:cubicBezTo>
                  <a:pt x="340901" y="4785169"/>
                  <a:pt x="337795" y="4775677"/>
                  <a:pt x="332476" y="4767804"/>
                </a:cubicBezTo>
                <a:lnTo>
                  <a:pt x="329208" y="4763844"/>
                </a:lnTo>
                <a:lnTo>
                  <a:pt x="336220" y="4761667"/>
                </a:lnTo>
                <a:cubicBezTo>
                  <a:pt x="353926" y="4754178"/>
                  <a:pt x="366349" y="4736646"/>
                  <a:pt x="366349" y="4716212"/>
                </a:cubicBezTo>
                <a:cubicBezTo>
                  <a:pt x="366349" y="4695778"/>
                  <a:pt x="353926" y="4678246"/>
                  <a:pt x="336220" y="4670757"/>
                </a:cubicBezTo>
                <a:lnTo>
                  <a:pt x="329840" y="4668777"/>
                </a:lnTo>
                <a:lnTo>
                  <a:pt x="332476" y="4665583"/>
                </a:lnTo>
                <a:cubicBezTo>
                  <a:pt x="337795" y="4657709"/>
                  <a:pt x="340901" y="4648218"/>
                  <a:pt x="340901" y="4638001"/>
                </a:cubicBezTo>
                <a:cubicBezTo>
                  <a:pt x="340901" y="4610756"/>
                  <a:pt x="318814" y="4588669"/>
                  <a:pt x="291569" y="4588669"/>
                </a:cubicBezTo>
                <a:cubicBezTo>
                  <a:pt x="286460" y="4588669"/>
                  <a:pt x="281533" y="4589446"/>
                  <a:pt x="276899" y="4590887"/>
                </a:cubicBezTo>
                <a:lnTo>
                  <a:pt x="272640" y="4592935"/>
                </a:lnTo>
                <a:lnTo>
                  <a:pt x="273037" y="4588989"/>
                </a:lnTo>
                <a:cubicBezTo>
                  <a:pt x="273037" y="4561743"/>
                  <a:pt x="250951" y="4539657"/>
                  <a:pt x="223705" y="4539657"/>
                </a:cubicBezTo>
                <a:cubicBezTo>
                  <a:pt x="210083" y="4539657"/>
                  <a:pt x="197750" y="4545179"/>
                  <a:pt x="188823" y="4554106"/>
                </a:cubicBezTo>
                <a:lnTo>
                  <a:pt x="183176" y="4560950"/>
                </a:lnTo>
                <a:lnTo>
                  <a:pt x="177529" y="4554106"/>
                </a:lnTo>
                <a:cubicBezTo>
                  <a:pt x="168602" y="4545179"/>
                  <a:pt x="156269" y="4539657"/>
                  <a:pt x="142646" y="4539657"/>
                </a:cubicBezTo>
                <a:cubicBezTo>
                  <a:pt x="115401" y="4539657"/>
                  <a:pt x="93314" y="4561743"/>
                  <a:pt x="93314" y="4588989"/>
                </a:cubicBezTo>
                <a:lnTo>
                  <a:pt x="93663" y="4592446"/>
                </a:lnTo>
                <a:lnTo>
                  <a:pt x="84725" y="4589671"/>
                </a:lnTo>
                <a:cubicBezTo>
                  <a:pt x="81513" y="4589014"/>
                  <a:pt x="78188" y="4588669"/>
                  <a:pt x="74783" y="4588669"/>
                </a:cubicBezTo>
                <a:cubicBezTo>
                  <a:pt x="47537" y="4588669"/>
                  <a:pt x="25451" y="4610756"/>
                  <a:pt x="25451" y="4638001"/>
                </a:cubicBezTo>
                <a:cubicBezTo>
                  <a:pt x="25451" y="4648218"/>
                  <a:pt x="28557" y="4657709"/>
                  <a:pt x="33876" y="4665583"/>
                </a:cubicBezTo>
                <a:lnTo>
                  <a:pt x="36511" y="4668777"/>
                </a:lnTo>
                <a:lnTo>
                  <a:pt x="30131" y="4670757"/>
                </a:lnTo>
                <a:cubicBezTo>
                  <a:pt x="12426" y="4678246"/>
                  <a:pt x="2" y="4695778"/>
                  <a:pt x="2" y="4716212"/>
                </a:cubicBezTo>
                <a:cubicBezTo>
                  <a:pt x="2" y="4736646"/>
                  <a:pt x="12426" y="4754178"/>
                  <a:pt x="30131" y="4761667"/>
                </a:cubicBezTo>
                <a:lnTo>
                  <a:pt x="37144" y="4763844"/>
                </a:lnTo>
                <a:lnTo>
                  <a:pt x="33876" y="4767804"/>
                </a:lnTo>
                <a:cubicBezTo>
                  <a:pt x="28557" y="4775677"/>
                  <a:pt x="25451" y="4785169"/>
                  <a:pt x="25451" y="4795386"/>
                </a:cubicBezTo>
                <a:cubicBezTo>
                  <a:pt x="25451" y="4822631"/>
                  <a:pt x="47537" y="4844717"/>
                  <a:pt x="74783" y="4844717"/>
                </a:cubicBezTo>
                <a:cubicBezTo>
                  <a:pt x="78188" y="4844717"/>
                  <a:pt x="81513" y="4844372"/>
                  <a:pt x="84725" y="4843715"/>
                </a:cubicBezTo>
                <a:lnTo>
                  <a:pt x="93663" y="4840941"/>
                </a:lnTo>
                <a:lnTo>
                  <a:pt x="93314" y="4844398"/>
                </a:lnTo>
                <a:cubicBezTo>
                  <a:pt x="93314" y="4871643"/>
                  <a:pt x="115401" y="4893730"/>
                  <a:pt x="142646" y="489373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9" name="Text Placeholder 18">
            <a:extLst>
              <a:ext uri="{FF2B5EF4-FFF2-40B4-BE49-F238E27FC236}">
                <a16:creationId xmlns:a16="http://schemas.microsoft.com/office/drawing/2014/main" id="{A0962502-0013-77C2-9858-EA9284577F95}"/>
              </a:ext>
            </a:extLst>
          </p:cNvPr>
          <p:cNvSpPr>
            <a:spLocks noGrp="1"/>
          </p:cNvSpPr>
          <p:nvPr>
            <p:ph type="body" sz="quarter" idx="12" hasCustomPrompt="1"/>
          </p:nvPr>
        </p:nvSpPr>
        <p:spPr>
          <a:xfrm>
            <a:off x="2178756" y="1456265"/>
            <a:ext cx="7834488" cy="3945467"/>
          </a:xfrm>
        </p:spPr>
        <p:txBody>
          <a:bodyPr anchor="ctr">
            <a:noAutofit/>
          </a:bodyPr>
          <a:lstStyle>
            <a:lvl1pPr marL="0" indent="0" algn="ctr">
              <a:buNone/>
              <a:defRPr sz="6000"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Statement Text</a:t>
            </a:r>
          </a:p>
        </p:txBody>
      </p:sp>
    </p:spTree>
    <p:extLst>
      <p:ext uri="{BB962C8B-B14F-4D97-AF65-F5344CB8AC3E}">
        <p14:creationId xmlns:p14="http://schemas.microsoft.com/office/powerpoint/2010/main" val="56013632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16_Statement Slide | Frame-2">
    <p:bg>
      <p:bgPr>
        <a:solidFill>
          <a:schemeClr val="accent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AB767B-5D1D-0E96-8010-15EE70803696}"/>
              </a:ext>
            </a:extLst>
          </p:cNvPr>
          <p:cNvSpPr>
            <a:spLocks noGrp="1"/>
          </p:cNvSpPr>
          <p:nvPr>
            <p:ph type="sldNum" sz="quarter" idx="10"/>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74347B7C-6A57-24B0-1CB5-AFD6F68C18C1}"/>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endParaRPr lang="en-US" dirty="0"/>
          </a:p>
        </p:txBody>
      </p:sp>
      <p:grpSp>
        <p:nvGrpSpPr>
          <p:cNvPr id="5" name="Group 4">
            <a:extLst>
              <a:ext uri="{FF2B5EF4-FFF2-40B4-BE49-F238E27FC236}">
                <a16:creationId xmlns:a16="http://schemas.microsoft.com/office/drawing/2014/main" id="{BD03D312-6F91-C655-8A1D-38D39468B676}"/>
              </a:ext>
            </a:extLst>
          </p:cNvPr>
          <p:cNvGrpSpPr/>
          <p:nvPr/>
        </p:nvGrpSpPr>
        <p:grpSpPr>
          <a:xfrm>
            <a:off x="210424" y="231011"/>
            <a:ext cx="11763677" cy="5968632"/>
            <a:chOff x="421988" y="396706"/>
            <a:chExt cx="11348025" cy="5757739"/>
          </a:xfrm>
          <a:solidFill>
            <a:schemeClr val="accent3"/>
          </a:solidFill>
        </p:grpSpPr>
        <p:sp>
          <p:nvSpPr>
            <p:cNvPr id="6" name="Freeform 5">
              <a:extLst>
                <a:ext uri="{FF2B5EF4-FFF2-40B4-BE49-F238E27FC236}">
                  <a16:creationId xmlns:a16="http://schemas.microsoft.com/office/drawing/2014/main" id="{52241305-B02B-2CF0-540E-36136399BCEE}"/>
                </a:ext>
              </a:extLst>
            </p:cNvPr>
            <p:cNvSpPr/>
            <p:nvPr/>
          </p:nvSpPr>
          <p:spPr>
            <a:xfrm>
              <a:off x="1145985"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7" name="Freeform 6">
              <a:extLst>
                <a:ext uri="{FF2B5EF4-FFF2-40B4-BE49-F238E27FC236}">
                  <a16:creationId xmlns:a16="http://schemas.microsoft.com/office/drawing/2014/main" id="{7A2F556B-1205-67A3-857F-7938B8C791C5}"/>
                </a:ext>
              </a:extLst>
            </p:cNvPr>
            <p:cNvSpPr/>
            <p:nvPr/>
          </p:nvSpPr>
          <p:spPr>
            <a:xfrm rot="10800000">
              <a:off x="421988"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8" name="Freeform 7">
              <a:extLst>
                <a:ext uri="{FF2B5EF4-FFF2-40B4-BE49-F238E27FC236}">
                  <a16:creationId xmlns:a16="http://schemas.microsoft.com/office/drawing/2014/main" id="{7975838A-821D-027F-AE4C-A69668CD936E}"/>
                </a:ext>
              </a:extLst>
            </p:cNvPr>
            <p:cNvSpPr/>
            <p:nvPr/>
          </p:nvSpPr>
          <p:spPr>
            <a:xfrm>
              <a:off x="2586193"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9" name="Freeform 8">
              <a:extLst>
                <a:ext uri="{FF2B5EF4-FFF2-40B4-BE49-F238E27FC236}">
                  <a16:creationId xmlns:a16="http://schemas.microsoft.com/office/drawing/2014/main" id="{F886B4FC-FAD8-ED97-AA8B-5DF94AA4FE5D}"/>
                </a:ext>
              </a:extLst>
            </p:cNvPr>
            <p:cNvSpPr/>
            <p:nvPr/>
          </p:nvSpPr>
          <p:spPr>
            <a:xfrm rot="10800000">
              <a:off x="1862196"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10" name="Freeform 9">
              <a:extLst>
                <a:ext uri="{FF2B5EF4-FFF2-40B4-BE49-F238E27FC236}">
                  <a16:creationId xmlns:a16="http://schemas.microsoft.com/office/drawing/2014/main" id="{88827E0B-BC17-8EAD-4020-44C283792CC2}"/>
                </a:ext>
              </a:extLst>
            </p:cNvPr>
            <p:cNvSpPr/>
            <p:nvPr/>
          </p:nvSpPr>
          <p:spPr>
            <a:xfrm>
              <a:off x="4026401"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1" name="Freeform 10">
              <a:extLst>
                <a:ext uri="{FF2B5EF4-FFF2-40B4-BE49-F238E27FC236}">
                  <a16:creationId xmlns:a16="http://schemas.microsoft.com/office/drawing/2014/main" id="{0E1DF2A1-1409-DCD6-49A9-9CEA93329D22}"/>
                </a:ext>
              </a:extLst>
            </p:cNvPr>
            <p:cNvSpPr/>
            <p:nvPr/>
          </p:nvSpPr>
          <p:spPr>
            <a:xfrm rot="10800000">
              <a:off x="3302403"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12" name="Freeform 11">
              <a:extLst>
                <a:ext uri="{FF2B5EF4-FFF2-40B4-BE49-F238E27FC236}">
                  <a16:creationId xmlns:a16="http://schemas.microsoft.com/office/drawing/2014/main" id="{EAB14EBB-04E8-A56B-0BEF-CF663C7853F4}"/>
                </a:ext>
              </a:extLst>
            </p:cNvPr>
            <p:cNvSpPr/>
            <p:nvPr/>
          </p:nvSpPr>
          <p:spPr>
            <a:xfrm>
              <a:off x="5466608"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3" name="Freeform 12">
              <a:extLst>
                <a:ext uri="{FF2B5EF4-FFF2-40B4-BE49-F238E27FC236}">
                  <a16:creationId xmlns:a16="http://schemas.microsoft.com/office/drawing/2014/main" id="{EE6A7E6F-CB02-0A48-420D-BA97BA9FC377}"/>
                </a:ext>
              </a:extLst>
            </p:cNvPr>
            <p:cNvSpPr/>
            <p:nvPr/>
          </p:nvSpPr>
          <p:spPr>
            <a:xfrm rot="10800000">
              <a:off x="4742611"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14" name="Freeform 13">
              <a:extLst>
                <a:ext uri="{FF2B5EF4-FFF2-40B4-BE49-F238E27FC236}">
                  <a16:creationId xmlns:a16="http://schemas.microsoft.com/office/drawing/2014/main" id="{61C37CC3-A091-0A78-0D27-D4AD15CF6F7B}"/>
                </a:ext>
              </a:extLst>
            </p:cNvPr>
            <p:cNvSpPr/>
            <p:nvPr/>
          </p:nvSpPr>
          <p:spPr>
            <a:xfrm>
              <a:off x="6906816"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E7B5B55B-ADD1-75A2-FE4B-5AC98EFAEA4F}"/>
                </a:ext>
              </a:extLst>
            </p:cNvPr>
            <p:cNvSpPr/>
            <p:nvPr/>
          </p:nvSpPr>
          <p:spPr>
            <a:xfrm rot="10800000">
              <a:off x="6182819"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16" name="Freeform 15">
              <a:extLst>
                <a:ext uri="{FF2B5EF4-FFF2-40B4-BE49-F238E27FC236}">
                  <a16:creationId xmlns:a16="http://schemas.microsoft.com/office/drawing/2014/main" id="{7FA6143D-DE3F-3527-D8EE-6D65ED2B499A}"/>
                </a:ext>
              </a:extLst>
            </p:cNvPr>
            <p:cNvSpPr/>
            <p:nvPr/>
          </p:nvSpPr>
          <p:spPr>
            <a:xfrm>
              <a:off x="8347023"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7" name="Freeform 16">
              <a:extLst>
                <a:ext uri="{FF2B5EF4-FFF2-40B4-BE49-F238E27FC236}">
                  <a16:creationId xmlns:a16="http://schemas.microsoft.com/office/drawing/2014/main" id="{7BABA0AE-12D4-81B1-43ED-551F2F38B8E9}"/>
                </a:ext>
              </a:extLst>
            </p:cNvPr>
            <p:cNvSpPr/>
            <p:nvPr/>
          </p:nvSpPr>
          <p:spPr>
            <a:xfrm rot="10800000">
              <a:off x="7623026"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18" name="Freeform 17">
              <a:extLst>
                <a:ext uri="{FF2B5EF4-FFF2-40B4-BE49-F238E27FC236}">
                  <a16:creationId xmlns:a16="http://schemas.microsoft.com/office/drawing/2014/main" id="{F6548012-8A6D-4027-9DC5-550E3C52905E}"/>
                </a:ext>
              </a:extLst>
            </p:cNvPr>
            <p:cNvSpPr/>
            <p:nvPr/>
          </p:nvSpPr>
          <p:spPr>
            <a:xfrm>
              <a:off x="9787231"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9" name="Freeform 18">
              <a:extLst>
                <a:ext uri="{FF2B5EF4-FFF2-40B4-BE49-F238E27FC236}">
                  <a16:creationId xmlns:a16="http://schemas.microsoft.com/office/drawing/2014/main" id="{0999FF53-E5B9-93EE-A342-8017D81CA9B6}"/>
                </a:ext>
              </a:extLst>
            </p:cNvPr>
            <p:cNvSpPr/>
            <p:nvPr/>
          </p:nvSpPr>
          <p:spPr>
            <a:xfrm rot="10800000">
              <a:off x="9063234"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20" name="Freeform 19">
              <a:extLst>
                <a:ext uri="{FF2B5EF4-FFF2-40B4-BE49-F238E27FC236}">
                  <a16:creationId xmlns:a16="http://schemas.microsoft.com/office/drawing/2014/main" id="{D6B421A5-39AF-F720-180F-1C3608E147DF}"/>
                </a:ext>
              </a:extLst>
            </p:cNvPr>
            <p:cNvSpPr/>
            <p:nvPr/>
          </p:nvSpPr>
          <p:spPr>
            <a:xfrm>
              <a:off x="11227438" y="404279"/>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1" name="Freeform 20">
              <a:extLst>
                <a:ext uri="{FF2B5EF4-FFF2-40B4-BE49-F238E27FC236}">
                  <a16:creationId xmlns:a16="http://schemas.microsoft.com/office/drawing/2014/main" id="{03E51BD3-DC84-FD95-0774-87308EA0CBC8}"/>
                </a:ext>
              </a:extLst>
            </p:cNvPr>
            <p:cNvSpPr/>
            <p:nvPr/>
          </p:nvSpPr>
          <p:spPr>
            <a:xfrm rot="10800000">
              <a:off x="10503441"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22" name="Freeform 21">
              <a:extLst>
                <a:ext uri="{FF2B5EF4-FFF2-40B4-BE49-F238E27FC236}">
                  <a16:creationId xmlns:a16="http://schemas.microsoft.com/office/drawing/2014/main" id="{87043D8C-8AC9-7275-63AF-E1F78286981B}"/>
                </a:ext>
              </a:extLst>
            </p:cNvPr>
            <p:cNvSpPr/>
            <p:nvPr/>
          </p:nvSpPr>
          <p:spPr>
            <a:xfrm>
              <a:off x="1145985"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3" name="Freeform 22">
              <a:extLst>
                <a:ext uri="{FF2B5EF4-FFF2-40B4-BE49-F238E27FC236}">
                  <a16:creationId xmlns:a16="http://schemas.microsoft.com/office/drawing/2014/main" id="{D1E707E4-0F2B-2D06-A51E-B1ABDA3ED7BF}"/>
                </a:ext>
              </a:extLst>
            </p:cNvPr>
            <p:cNvSpPr/>
            <p:nvPr/>
          </p:nvSpPr>
          <p:spPr>
            <a:xfrm rot="10800000">
              <a:off x="421988"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24" name="Freeform 23">
              <a:extLst>
                <a:ext uri="{FF2B5EF4-FFF2-40B4-BE49-F238E27FC236}">
                  <a16:creationId xmlns:a16="http://schemas.microsoft.com/office/drawing/2014/main" id="{E4171F72-F83F-CD19-4BBB-BED6DAD5B30A}"/>
                </a:ext>
              </a:extLst>
            </p:cNvPr>
            <p:cNvSpPr/>
            <p:nvPr/>
          </p:nvSpPr>
          <p:spPr>
            <a:xfrm>
              <a:off x="2586193"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5" name="Freeform 24">
              <a:extLst>
                <a:ext uri="{FF2B5EF4-FFF2-40B4-BE49-F238E27FC236}">
                  <a16:creationId xmlns:a16="http://schemas.microsoft.com/office/drawing/2014/main" id="{F0CC76DF-A9C1-9BC5-52FD-C94ACBE3B829}"/>
                </a:ext>
              </a:extLst>
            </p:cNvPr>
            <p:cNvSpPr/>
            <p:nvPr/>
          </p:nvSpPr>
          <p:spPr>
            <a:xfrm rot="10800000">
              <a:off x="1862196"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26" name="Freeform 25">
              <a:extLst>
                <a:ext uri="{FF2B5EF4-FFF2-40B4-BE49-F238E27FC236}">
                  <a16:creationId xmlns:a16="http://schemas.microsoft.com/office/drawing/2014/main" id="{9FBFBC27-1DC4-84B8-6ADF-F60973392983}"/>
                </a:ext>
              </a:extLst>
            </p:cNvPr>
            <p:cNvSpPr/>
            <p:nvPr/>
          </p:nvSpPr>
          <p:spPr>
            <a:xfrm>
              <a:off x="4026401"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7" name="Freeform 26">
              <a:extLst>
                <a:ext uri="{FF2B5EF4-FFF2-40B4-BE49-F238E27FC236}">
                  <a16:creationId xmlns:a16="http://schemas.microsoft.com/office/drawing/2014/main" id="{52B360CD-4242-4266-C6CD-11D55DDE3297}"/>
                </a:ext>
              </a:extLst>
            </p:cNvPr>
            <p:cNvSpPr/>
            <p:nvPr/>
          </p:nvSpPr>
          <p:spPr>
            <a:xfrm rot="10800000">
              <a:off x="3302403"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28" name="Freeform 27">
              <a:extLst>
                <a:ext uri="{FF2B5EF4-FFF2-40B4-BE49-F238E27FC236}">
                  <a16:creationId xmlns:a16="http://schemas.microsoft.com/office/drawing/2014/main" id="{94BA7AD4-2C3B-D003-82DB-711040D2604F}"/>
                </a:ext>
              </a:extLst>
            </p:cNvPr>
            <p:cNvSpPr/>
            <p:nvPr/>
          </p:nvSpPr>
          <p:spPr>
            <a:xfrm>
              <a:off x="5466608"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1E556654-B985-5D11-EB26-D7A2B4F7CC6E}"/>
                </a:ext>
              </a:extLst>
            </p:cNvPr>
            <p:cNvSpPr/>
            <p:nvPr/>
          </p:nvSpPr>
          <p:spPr>
            <a:xfrm rot="10800000">
              <a:off x="4742611"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30" name="Freeform 29">
              <a:extLst>
                <a:ext uri="{FF2B5EF4-FFF2-40B4-BE49-F238E27FC236}">
                  <a16:creationId xmlns:a16="http://schemas.microsoft.com/office/drawing/2014/main" id="{6A9D15E7-4116-F990-5DE0-07648845FB8D}"/>
                </a:ext>
              </a:extLst>
            </p:cNvPr>
            <p:cNvSpPr/>
            <p:nvPr/>
          </p:nvSpPr>
          <p:spPr>
            <a:xfrm>
              <a:off x="6906816"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1" name="Freeform 30">
              <a:extLst>
                <a:ext uri="{FF2B5EF4-FFF2-40B4-BE49-F238E27FC236}">
                  <a16:creationId xmlns:a16="http://schemas.microsoft.com/office/drawing/2014/main" id="{2B0C7D96-BA89-D086-6583-0C97268A3B45}"/>
                </a:ext>
              </a:extLst>
            </p:cNvPr>
            <p:cNvSpPr/>
            <p:nvPr/>
          </p:nvSpPr>
          <p:spPr>
            <a:xfrm rot="10800000">
              <a:off x="6182819"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32" name="Freeform 31">
              <a:extLst>
                <a:ext uri="{FF2B5EF4-FFF2-40B4-BE49-F238E27FC236}">
                  <a16:creationId xmlns:a16="http://schemas.microsoft.com/office/drawing/2014/main" id="{430484E1-DDF5-EE41-18C1-379A5C99FB3C}"/>
                </a:ext>
              </a:extLst>
            </p:cNvPr>
            <p:cNvSpPr/>
            <p:nvPr/>
          </p:nvSpPr>
          <p:spPr>
            <a:xfrm>
              <a:off x="8347023"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3" name="Freeform 32">
              <a:extLst>
                <a:ext uri="{FF2B5EF4-FFF2-40B4-BE49-F238E27FC236}">
                  <a16:creationId xmlns:a16="http://schemas.microsoft.com/office/drawing/2014/main" id="{72961C71-40E4-2803-CCA5-F0BAA2C655EA}"/>
                </a:ext>
              </a:extLst>
            </p:cNvPr>
            <p:cNvSpPr/>
            <p:nvPr/>
          </p:nvSpPr>
          <p:spPr>
            <a:xfrm rot="10800000">
              <a:off x="7623026"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34" name="Freeform 33">
              <a:extLst>
                <a:ext uri="{FF2B5EF4-FFF2-40B4-BE49-F238E27FC236}">
                  <a16:creationId xmlns:a16="http://schemas.microsoft.com/office/drawing/2014/main" id="{ECC436D6-3028-543F-D3C8-E4F8B3BAE4F8}"/>
                </a:ext>
              </a:extLst>
            </p:cNvPr>
            <p:cNvSpPr/>
            <p:nvPr/>
          </p:nvSpPr>
          <p:spPr>
            <a:xfrm>
              <a:off x="9787231"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5" name="Freeform 34">
              <a:extLst>
                <a:ext uri="{FF2B5EF4-FFF2-40B4-BE49-F238E27FC236}">
                  <a16:creationId xmlns:a16="http://schemas.microsoft.com/office/drawing/2014/main" id="{FE902486-25CC-8F2D-8C62-2B6C2109B00F}"/>
                </a:ext>
              </a:extLst>
            </p:cNvPr>
            <p:cNvSpPr/>
            <p:nvPr/>
          </p:nvSpPr>
          <p:spPr>
            <a:xfrm rot="10800000">
              <a:off x="9063234"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36" name="Freeform 35">
              <a:extLst>
                <a:ext uri="{FF2B5EF4-FFF2-40B4-BE49-F238E27FC236}">
                  <a16:creationId xmlns:a16="http://schemas.microsoft.com/office/drawing/2014/main" id="{E43A302E-8580-1E4E-3316-C6B3E41D8DF2}"/>
                </a:ext>
              </a:extLst>
            </p:cNvPr>
            <p:cNvSpPr/>
            <p:nvPr/>
          </p:nvSpPr>
          <p:spPr>
            <a:xfrm>
              <a:off x="11227438" y="5881535"/>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7" name="Freeform 36">
              <a:extLst>
                <a:ext uri="{FF2B5EF4-FFF2-40B4-BE49-F238E27FC236}">
                  <a16:creationId xmlns:a16="http://schemas.microsoft.com/office/drawing/2014/main" id="{8E4A1918-3693-BC69-620C-01E8B18F056C}"/>
                </a:ext>
              </a:extLst>
            </p:cNvPr>
            <p:cNvSpPr/>
            <p:nvPr/>
          </p:nvSpPr>
          <p:spPr>
            <a:xfrm rot="10800000">
              <a:off x="10503441"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38" name="Freeform 37">
              <a:extLst>
                <a:ext uri="{FF2B5EF4-FFF2-40B4-BE49-F238E27FC236}">
                  <a16:creationId xmlns:a16="http://schemas.microsoft.com/office/drawing/2014/main" id="{7345A1A2-7BDB-D01A-77F0-9BFC77E70296}"/>
                </a:ext>
              </a:extLst>
            </p:cNvPr>
            <p:cNvSpPr/>
            <p:nvPr/>
          </p:nvSpPr>
          <p:spPr>
            <a:xfrm rot="16200000">
              <a:off x="289440" y="5297633"/>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9" name="Freeform 38">
              <a:extLst>
                <a:ext uri="{FF2B5EF4-FFF2-40B4-BE49-F238E27FC236}">
                  <a16:creationId xmlns:a16="http://schemas.microsoft.com/office/drawing/2014/main" id="{E537FD63-4FD3-2E23-2CC1-DFC7A1C45660}"/>
                </a:ext>
              </a:extLst>
            </p:cNvPr>
            <p:cNvSpPr/>
            <p:nvPr/>
          </p:nvSpPr>
          <p:spPr>
            <a:xfrm rot="16200000">
              <a:off x="289440" y="385742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0" name="Freeform 39">
              <a:extLst>
                <a:ext uri="{FF2B5EF4-FFF2-40B4-BE49-F238E27FC236}">
                  <a16:creationId xmlns:a16="http://schemas.microsoft.com/office/drawing/2014/main" id="{2BED532C-C35D-4B2C-0546-AD4ADEB61885}"/>
                </a:ext>
              </a:extLst>
            </p:cNvPr>
            <p:cNvSpPr/>
            <p:nvPr/>
          </p:nvSpPr>
          <p:spPr>
            <a:xfrm rot="5400000">
              <a:off x="285546" y="4578307"/>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41" name="Freeform 40">
              <a:extLst>
                <a:ext uri="{FF2B5EF4-FFF2-40B4-BE49-F238E27FC236}">
                  <a16:creationId xmlns:a16="http://schemas.microsoft.com/office/drawing/2014/main" id="{DD65D1FD-B9CF-3CAF-CDB5-A0A265F09477}"/>
                </a:ext>
              </a:extLst>
            </p:cNvPr>
            <p:cNvSpPr/>
            <p:nvPr/>
          </p:nvSpPr>
          <p:spPr>
            <a:xfrm rot="16200000">
              <a:off x="289440" y="2417218"/>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2" name="Freeform 41">
              <a:extLst>
                <a:ext uri="{FF2B5EF4-FFF2-40B4-BE49-F238E27FC236}">
                  <a16:creationId xmlns:a16="http://schemas.microsoft.com/office/drawing/2014/main" id="{5B052AE9-83DA-AAB6-231F-EFF69193278A}"/>
                </a:ext>
              </a:extLst>
            </p:cNvPr>
            <p:cNvSpPr/>
            <p:nvPr/>
          </p:nvSpPr>
          <p:spPr>
            <a:xfrm rot="5400000">
              <a:off x="285546" y="313809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43" name="Freeform 42">
              <a:extLst>
                <a:ext uri="{FF2B5EF4-FFF2-40B4-BE49-F238E27FC236}">
                  <a16:creationId xmlns:a16="http://schemas.microsoft.com/office/drawing/2014/main" id="{4BD7077B-C877-AC06-1733-69957A4E4105}"/>
                </a:ext>
              </a:extLst>
            </p:cNvPr>
            <p:cNvSpPr/>
            <p:nvPr/>
          </p:nvSpPr>
          <p:spPr>
            <a:xfrm rot="16200000">
              <a:off x="297012" y="977011"/>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4" name="Freeform 43">
              <a:extLst>
                <a:ext uri="{FF2B5EF4-FFF2-40B4-BE49-F238E27FC236}">
                  <a16:creationId xmlns:a16="http://schemas.microsoft.com/office/drawing/2014/main" id="{A588FA7C-F32F-EB17-3D62-AB5572172846}"/>
                </a:ext>
              </a:extLst>
            </p:cNvPr>
            <p:cNvSpPr/>
            <p:nvPr/>
          </p:nvSpPr>
          <p:spPr>
            <a:xfrm rot="5400000">
              <a:off x="285545" y="1697892"/>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45" name="Freeform 44">
              <a:extLst>
                <a:ext uri="{FF2B5EF4-FFF2-40B4-BE49-F238E27FC236}">
                  <a16:creationId xmlns:a16="http://schemas.microsoft.com/office/drawing/2014/main" id="{5787FDA7-C9A6-37A8-2A14-0FA786882448}"/>
                </a:ext>
              </a:extLst>
            </p:cNvPr>
            <p:cNvSpPr/>
            <p:nvPr/>
          </p:nvSpPr>
          <p:spPr>
            <a:xfrm rot="5400000">
              <a:off x="11350712" y="1681829"/>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6" name="Freeform 45">
              <a:extLst>
                <a:ext uri="{FF2B5EF4-FFF2-40B4-BE49-F238E27FC236}">
                  <a16:creationId xmlns:a16="http://schemas.microsoft.com/office/drawing/2014/main" id="{A6679A99-5BE7-6213-2DEE-79D32EE5BF7C}"/>
                </a:ext>
              </a:extLst>
            </p:cNvPr>
            <p:cNvSpPr/>
            <p:nvPr/>
          </p:nvSpPr>
          <p:spPr>
            <a:xfrm rot="16200000">
              <a:off x="11346819" y="955657"/>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47" name="Freeform 46">
              <a:extLst>
                <a:ext uri="{FF2B5EF4-FFF2-40B4-BE49-F238E27FC236}">
                  <a16:creationId xmlns:a16="http://schemas.microsoft.com/office/drawing/2014/main" id="{5D67A080-475D-C157-8319-301D9DD528BE}"/>
                </a:ext>
              </a:extLst>
            </p:cNvPr>
            <p:cNvSpPr/>
            <p:nvPr/>
          </p:nvSpPr>
          <p:spPr>
            <a:xfrm rot="5400000">
              <a:off x="11350712" y="313572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8" name="Freeform 47">
              <a:extLst>
                <a:ext uri="{FF2B5EF4-FFF2-40B4-BE49-F238E27FC236}">
                  <a16:creationId xmlns:a16="http://schemas.microsoft.com/office/drawing/2014/main" id="{21857843-C560-2F7F-D5D0-9B5F7F089061}"/>
                </a:ext>
              </a:extLst>
            </p:cNvPr>
            <p:cNvSpPr/>
            <p:nvPr/>
          </p:nvSpPr>
          <p:spPr>
            <a:xfrm rot="16200000">
              <a:off x="11346819" y="2409554"/>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49" name="Freeform 48">
              <a:extLst>
                <a:ext uri="{FF2B5EF4-FFF2-40B4-BE49-F238E27FC236}">
                  <a16:creationId xmlns:a16="http://schemas.microsoft.com/office/drawing/2014/main" id="{F775EE45-4E10-04D4-A223-13E40ACFF046}"/>
                </a:ext>
              </a:extLst>
            </p:cNvPr>
            <p:cNvSpPr/>
            <p:nvPr/>
          </p:nvSpPr>
          <p:spPr>
            <a:xfrm rot="5400000">
              <a:off x="11343139" y="4589623"/>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50" name="Freeform 49">
              <a:extLst>
                <a:ext uri="{FF2B5EF4-FFF2-40B4-BE49-F238E27FC236}">
                  <a16:creationId xmlns:a16="http://schemas.microsoft.com/office/drawing/2014/main" id="{27809395-860E-73C3-D532-4160469A88C6}"/>
                </a:ext>
              </a:extLst>
            </p:cNvPr>
            <p:cNvSpPr/>
            <p:nvPr/>
          </p:nvSpPr>
          <p:spPr>
            <a:xfrm rot="16200000">
              <a:off x="11346819" y="3863451"/>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51" name="Freeform 50">
              <a:extLst>
                <a:ext uri="{FF2B5EF4-FFF2-40B4-BE49-F238E27FC236}">
                  <a16:creationId xmlns:a16="http://schemas.microsoft.com/office/drawing/2014/main" id="{0589E653-5C61-1A3A-26CD-06872A3B6D97}"/>
                </a:ext>
              </a:extLst>
            </p:cNvPr>
            <p:cNvSpPr/>
            <p:nvPr/>
          </p:nvSpPr>
          <p:spPr>
            <a:xfrm rot="16200000">
              <a:off x="11346819" y="5317345"/>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grpSp>
      <p:sp>
        <p:nvSpPr>
          <p:cNvPr id="53" name="Text Placeholder 18">
            <a:extLst>
              <a:ext uri="{FF2B5EF4-FFF2-40B4-BE49-F238E27FC236}">
                <a16:creationId xmlns:a16="http://schemas.microsoft.com/office/drawing/2014/main" id="{C054D390-1E85-8F44-71CD-7862A86CBA30}"/>
              </a:ext>
            </a:extLst>
          </p:cNvPr>
          <p:cNvSpPr>
            <a:spLocks noGrp="1"/>
          </p:cNvSpPr>
          <p:nvPr>
            <p:ph type="body" sz="quarter" idx="12" hasCustomPrompt="1"/>
          </p:nvPr>
        </p:nvSpPr>
        <p:spPr>
          <a:xfrm>
            <a:off x="2178756" y="1255248"/>
            <a:ext cx="7834488" cy="3945467"/>
          </a:xfrm>
        </p:spPr>
        <p:txBody>
          <a:bodyPr anchor="ctr">
            <a:noAutofit/>
          </a:bodyPr>
          <a:lstStyle>
            <a:lvl1pPr marL="0" indent="0" algn="ctr">
              <a:buNone/>
              <a:defRPr sz="6000" b="0" i="0">
                <a:solidFill>
                  <a:schemeClr val="accent3"/>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Statement Text</a:t>
            </a:r>
          </a:p>
        </p:txBody>
      </p:sp>
    </p:spTree>
    <p:extLst>
      <p:ext uri="{BB962C8B-B14F-4D97-AF65-F5344CB8AC3E}">
        <p14:creationId xmlns:p14="http://schemas.microsoft.com/office/powerpoint/2010/main" val="19060946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17_Split Statement Slide-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05F828-32BC-D16F-6F36-4CF5102B6F0C}"/>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AC769B88-A62F-BF4D-B564-54CADC3323A9}"/>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7" name="Freeform 6">
            <a:extLst>
              <a:ext uri="{FF2B5EF4-FFF2-40B4-BE49-F238E27FC236}">
                <a16:creationId xmlns:a16="http://schemas.microsoft.com/office/drawing/2014/main" id="{001401CB-2386-175A-17B6-75D79E6BA225}"/>
              </a:ext>
            </a:extLst>
          </p:cNvPr>
          <p:cNvSpPr/>
          <p:nvPr/>
        </p:nvSpPr>
        <p:spPr>
          <a:xfrm>
            <a:off x="-1" y="1797656"/>
            <a:ext cx="4707025" cy="3262688"/>
          </a:xfrm>
          <a:custGeom>
            <a:avLst/>
            <a:gdLst>
              <a:gd name="connsiteX0" fmla="*/ 0 w 3530269"/>
              <a:gd name="connsiteY0" fmla="*/ 0 h 2447016"/>
              <a:gd name="connsiteX1" fmla="*/ 2306761 w 3530269"/>
              <a:gd name="connsiteY1" fmla="*/ 0 h 2447016"/>
              <a:gd name="connsiteX2" fmla="*/ 3530269 w 3530269"/>
              <a:gd name="connsiteY2" fmla="*/ 1223508 h 2447016"/>
              <a:gd name="connsiteX3" fmla="*/ 2306761 w 3530269"/>
              <a:gd name="connsiteY3" fmla="*/ 2447016 h 2447016"/>
              <a:gd name="connsiteX4" fmla="*/ 0 w 3530269"/>
              <a:gd name="connsiteY4" fmla="*/ 2447016 h 244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269" h="2447016">
                <a:moveTo>
                  <a:pt x="0" y="0"/>
                </a:moveTo>
                <a:lnTo>
                  <a:pt x="2306761" y="0"/>
                </a:lnTo>
                <a:cubicBezTo>
                  <a:pt x="2982486" y="0"/>
                  <a:pt x="3530269" y="547783"/>
                  <a:pt x="3530269" y="1223508"/>
                </a:cubicBezTo>
                <a:cubicBezTo>
                  <a:pt x="3530269" y="1899233"/>
                  <a:pt x="2982486" y="2447016"/>
                  <a:pt x="2306761" y="2447016"/>
                </a:cubicBezTo>
                <a:lnTo>
                  <a:pt x="0" y="2447016"/>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2" name="Title 1">
            <a:extLst>
              <a:ext uri="{FF2B5EF4-FFF2-40B4-BE49-F238E27FC236}">
                <a16:creationId xmlns:a16="http://schemas.microsoft.com/office/drawing/2014/main" id="{44C55B24-8433-89AB-3675-DEE88B963344}"/>
              </a:ext>
            </a:extLst>
          </p:cNvPr>
          <p:cNvSpPr>
            <a:spLocks noGrp="1"/>
          </p:cNvSpPr>
          <p:nvPr>
            <p:ph type="title" hasCustomPrompt="1"/>
          </p:nvPr>
        </p:nvSpPr>
        <p:spPr>
          <a:xfrm>
            <a:off x="5079999" y="580234"/>
            <a:ext cx="6677519" cy="808300"/>
          </a:xfrm>
        </p:spPr>
        <p:txBody>
          <a:bodyPr anchor="t">
            <a:normAutofit/>
          </a:bodyPr>
          <a:lstStyle>
            <a:lvl1pPr algn="l">
              <a:defRPr sz="3467">
                <a:solidFill>
                  <a:schemeClr val="accent1"/>
                </a:solidFill>
              </a:defRPr>
            </a:lvl1pPr>
          </a:lstStyle>
          <a:p>
            <a:r>
              <a:rPr lang="en-US" dirty="0"/>
              <a:t>Option Header Here</a:t>
            </a:r>
          </a:p>
        </p:txBody>
      </p:sp>
      <p:sp>
        <p:nvSpPr>
          <p:cNvPr id="2" name="Text Placeholder 5">
            <a:extLst>
              <a:ext uri="{FF2B5EF4-FFF2-40B4-BE49-F238E27FC236}">
                <a16:creationId xmlns:a16="http://schemas.microsoft.com/office/drawing/2014/main" id="{4460ABFE-EAFF-08A1-89C7-555E0E88320C}"/>
              </a:ext>
            </a:extLst>
          </p:cNvPr>
          <p:cNvSpPr>
            <a:spLocks noGrp="1"/>
          </p:cNvSpPr>
          <p:nvPr>
            <p:ph type="body" sz="quarter" idx="13" hasCustomPrompt="1"/>
          </p:nvPr>
        </p:nvSpPr>
        <p:spPr>
          <a:xfrm>
            <a:off x="223148" y="2044157"/>
            <a:ext cx="3660565" cy="2769681"/>
          </a:xfrm>
        </p:spPr>
        <p:txBody>
          <a:bodyPr anchor="ctr">
            <a:noAutofit/>
          </a:bodyPr>
          <a:lstStyle>
            <a:lvl1pPr marL="0" indent="0" algn="ctr">
              <a:buNone/>
              <a:defRPr sz="2133" b="0" i="0">
                <a:solidFill>
                  <a:schemeClr val="accent4"/>
                </a:solidFill>
                <a:latin typeface="Palatino" pitchFamily="2" charset="77"/>
                <a:ea typeface="Palatino" pitchFamily="2" charset="77"/>
              </a:defRPr>
            </a:lvl1pPr>
            <a:lvl2pPr algn="ctr">
              <a:defRPr sz="2133" b="0" i="0">
                <a:solidFill>
                  <a:schemeClr val="accent4"/>
                </a:solidFill>
                <a:latin typeface="Palatino" pitchFamily="2" charset="77"/>
                <a:ea typeface="Palatino" pitchFamily="2" charset="77"/>
              </a:defRPr>
            </a:lvl2pPr>
            <a:lvl3pPr algn="ctr">
              <a:defRPr sz="2133" b="0" i="0">
                <a:solidFill>
                  <a:schemeClr val="accent4"/>
                </a:solidFill>
                <a:latin typeface="Palatino" pitchFamily="2" charset="77"/>
                <a:ea typeface="Palatino" pitchFamily="2" charset="77"/>
              </a:defRPr>
            </a:lvl3pPr>
            <a:lvl4pPr algn="ctr">
              <a:defRPr sz="2133" b="0" i="0">
                <a:solidFill>
                  <a:schemeClr val="accent4"/>
                </a:solidFill>
                <a:latin typeface="Palatino" pitchFamily="2" charset="77"/>
                <a:ea typeface="Palatino" pitchFamily="2" charset="77"/>
              </a:defRPr>
            </a:lvl4pPr>
            <a:lvl5pPr algn="ctr">
              <a:defRPr sz="2133" b="0" i="0">
                <a:solidFill>
                  <a:schemeClr val="accent4"/>
                </a:solidFill>
                <a:latin typeface="Palatino" pitchFamily="2" charset="77"/>
                <a:ea typeface="Palatino" pitchFamily="2" charset="77"/>
              </a:defRPr>
            </a:lvl5pPr>
          </a:lstStyle>
          <a:p>
            <a:pPr lvl="0"/>
            <a:r>
              <a:rPr lang="en-US" dirty="0"/>
              <a:t>Type here to enter statement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83BA928E-DF8A-87F9-965D-6F8C49286084}"/>
              </a:ext>
            </a:extLst>
          </p:cNvPr>
          <p:cNvSpPr>
            <a:spLocks noGrp="1"/>
          </p:cNvSpPr>
          <p:nvPr>
            <p:ph sz="half" idx="12" hasCustomPrompt="1"/>
          </p:nvPr>
        </p:nvSpPr>
        <p:spPr>
          <a:xfrm>
            <a:off x="5079999" y="1397181"/>
            <a:ext cx="6677519" cy="4615596"/>
          </a:xfrm>
        </p:spPr>
        <p:txBody>
          <a:bodyPr/>
          <a:lstStyle>
            <a:lvl1pPr marL="0" indent="0" algn="l">
              <a:buNone/>
              <a:defRPr sz="2133" b="1" i="0">
                <a:latin typeface="Arial" panose="020B0604020202020204" pitchFamily="34" charset="0"/>
                <a:cs typeface="Arial" panose="020B0604020202020204" pitchFamily="34" charset="0"/>
              </a:defRPr>
            </a:lvl1pPr>
            <a:lvl2pPr algn="l">
              <a:defRPr/>
            </a:lvl2pPr>
            <a:lvl3pPr algn="l">
              <a:defRPr/>
            </a:lvl3pPr>
            <a:lvl4pPr algn="l">
              <a:defRPr/>
            </a:lvl4pPr>
            <a:lvl5pPr algn="l">
              <a:defRPr/>
            </a:lvl5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Option to add </a:t>
            </a:r>
            <a:r>
              <a:rPr lang="en-US" dirty="0" err="1"/>
              <a:t>subheader</a:t>
            </a:r>
            <a:r>
              <a:rPr lang="en-US" dirty="0"/>
              <a:t> in Arial – Bold</a:t>
            </a:r>
          </a:p>
          <a:p>
            <a:pPr lvl="1"/>
            <a:r>
              <a:rPr lang="en-US" dirty="0"/>
              <a:t>Option text here (Arial – Regular)</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370474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18_Split Statement Slide-2">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7204851-9EFA-C9D9-2BE1-DB3F00DA2FC2}"/>
              </a:ext>
            </a:extLst>
          </p:cNvPr>
          <p:cNvSpPr/>
          <p:nvPr/>
        </p:nvSpPr>
        <p:spPr>
          <a:xfrm>
            <a:off x="0" y="0"/>
            <a:ext cx="4731656" cy="688423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lide Number Placeholder 2">
            <a:extLst>
              <a:ext uri="{FF2B5EF4-FFF2-40B4-BE49-F238E27FC236}">
                <a16:creationId xmlns:a16="http://schemas.microsoft.com/office/drawing/2014/main" id="{C105F828-32BC-D16F-6F36-4CF5102B6F0C}"/>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AC769B88-A62F-BF4D-B564-54CADC3323A9}"/>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13" name="Freeform 12">
            <a:extLst>
              <a:ext uri="{FF2B5EF4-FFF2-40B4-BE49-F238E27FC236}">
                <a16:creationId xmlns:a16="http://schemas.microsoft.com/office/drawing/2014/main" id="{1A146E06-0D50-1A0C-A96D-8F56B7AA3377}"/>
              </a:ext>
            </a:extLst>
          </p:cNvPr>
          <p:cNvSpPr/>
          <p:nvPr/>
        </p:nvSpPr>
        <p:spPr>
          <a:xfrm>
            <a:off x="-304801" y="1797656"/>
            <a:ext cx="4612311" cy="3267456"/>
          </a:xfrm>
          <a:custGeom>
            <a:avLst/>
            <a:gdLst>
              <a:gd name="connsiteX0" fmla="*/ 0 w 3459233"/>
              <a:gd name="connsiteY0" fmla="*/ 0 h 2447016"/>
              <a:gd name="connsiteX1" fmla="*/ 2235725 w 3459233"/>
              <a:gd name="connsiteY1" fmla="*/ 0 h 2447016"/>
              <a:gd name="connsiteX2" fmla="*/ 3459233 w 3459233"/>
              <a:gd name="connsiteY2" fmla="*/ 1223508 h 2447016"/>
              <a:gd name="connsiteX3" fmla="*/ 2235725 w 3459233"/>
              <a:gd name="connsiteY3" fmla="*/ 2447016 h 2447016"/>
              <a:gd name="connsiteX4" fmla="*/ 0 w 3459233"/>
              <a:gd name="connsiteY4" fmla="*/ 2447016 h 244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9233" h="2447016">
                <a:moveTo>
                  <a:pt x="0" y="0"/>
                </a:moveTo>
                <a:lnTo>
                  <a:pt x="2235725" y="0"/>
                </a:lnTo>
                <a:cubicBezTo>
                  <a:pt x="2911450" y="0"/>
                  <a:pt x="3459233" y="547783"/>
                  <a:pt x="3459233" y="1223508"/>
                </a:cubicBezTo>
                <a:cubicBezTo>
                  <a:pt x="3459233" y="1899233"/>
                  <a:pt x="2911450" y="2447016"/>
                  <a:pt x="2235725" y="2447016"/>
                </a:cubicBezTo>
                <a:lnTo>
                  <a:pt x="0" y="2447016"/>
                </a:lnTo>
                <a:close/>
              </a:path>
            </a:pathLst>
          </a:custGeom>
          <a:no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Title 1">
            <a:extLst>
              <a:ext uri="{FF2B5EF4-FFF2-40B4-BE49-F238E27FC236}">
                <a16:creationId xmlns:a16="http://schemas.microsoft.com/office/drawing/2014/main" id="{AA8781CC-32AE-F8BA-970C-036ECA25683C}"/>
              </a:ext>
            </a:extLst>
          </p:cNvPr>
          <p:cNvSpPr>
            <a:spLocks noGrp="1"/>
          </p:cNvSpPr>
          <p:nvPr>
            <p:ph type="title" hasCustomPrompt="1"/>
          </p:nvPr>
        </p:nvSpPr>
        <p:spPr>
          <a:xfrm>
            <a:off x="5079999" y="580234"/>
            <a:ext cx="6677519" cy="808300"/>
          </a:xfrm>
        </p:spPr>
        <p:txBody>
          <a:bodyPr anchor="t">
            <a:normAutofit/>
          </a:bodyPr>
          <a:lstStyle>
            <a:lvl1pPr algn="l">
              <a:defRPr sz="3467">
                <a:solidFill>
                  <a:schemeClr val="accent1"/>
                </a:solidFill>
              </a:defRPr>
            </a:lvl1pPr>
          </a:lstStyle>
          <a:p>
            <a:r>
              <a:rPr lang="en-US" dirty="0"/>
              <a:t>Option Header Here</a:t>
            </a:r>
          </a:p>
        </p:txBody>
      </p:sp>
      <p:sp>
        <p:nvSpPr>
          <p:cNvPr id="2" name="Text Placeholder 5">
            <a:extLst>
              <a:ext uri="{FF2B5EF4-FFF2-40B4-BE49-F238E27FC236}">
                <a16:creationId xmlns:a16="http://schemas.microsoft.com/office/drawing/2014/main" id="{016B6EE5-A1F7-0A90-1497-9DE6062496B4}"/>
              </a:ext>
            </a:extLst>
          </p:cNvPr>
          <p:cNvSpPr>
            <a:spLocks noGrp="1"/>
          </p:cNvSpPr>
          <p:nvPr>
            <p:ph type="body" sz="quarter" idx="13" hasCustomPrompt="1"/>
          </p:nvPr>
        </p:nvSpPr>
        <p:spPr>
          <a:xfrm>
            <a:off x="223148" y="2044157"/>
            <a:ext cx="3660565" cy="2769681"/>
          </a:xfrm>
        </p:spPr>
        <p:txBody>
          <a:bodyPr anchor="ctr">
            <a:noAutofit/>
          </a:bodyPr>
          <a:lstStyle>
            <a:lvl1pPr marL="0" indent="0" algn="ctr">
              <a:buNone/>
              <a:defRPr sz="2133" b="0" i="0">
                <a:solidFill>
                  <a:schemeClr val="accent3"/>
                </a:solidFill>
                <a:latin typeface="Palatino" pitchFamily="2" charset="77"/>
                <a:ea typeface="Palatino" pitchFamily="2" charset="77"/>
              </a:defRPr>
            </a:lvl1pPr>
            <a:lvl2pPr algn="ctr">
              <a:defRPr sz="2133" b="0" i="0">
                <a:solidFill>
                  <a:schemeClr val="accent3"/>
                </a:solidFill>
                <a:latin typeface="Palatino" pitchFamily="2" charset="77"/>
                <a:ea typeface="Palatino" pitchFamily="2" charset="77"/>
              </a:defRPr>
            </a:lvl2pPr>
            <a:lvl3pPr algn="ctr">
              <a:defRPr sz="2133" b="0" i="0">
                <a:solidFill>
                  <a:schemeClr val="accent3"/>
                </a:solidFill>
                <a:latin typeface="Palatino" pitchFamily="2" charset="77"/>
                <a:ea typeface="Palatino" pitchFamily="2" charset="77"/>
              </a:defRPr>
            </a:lvl3pPr>
            <a:lvl4pPr algn="ctr">
              <a:defRPr sz="2133" b="0" i="0">
                <a:solidFill>
                  <a:schemeClr val="accent3"/>
                </a:solidFill>
                <a:latin typeface="Palatino" pitchFamily="2" charset="77"/>
                <a:ea typeface="Palatino" pitchFamily="2" charset="77"/>
              </a:defRPr>
            </a:lvl4pPr>
            <a:lvl5pPr algn="ctr">
              <a:defRPr sz="2133" b="0" i="0">
                <a:solidFill>
                  <a:schemeClr val="accent3"/>
                </a:solidFill>
                <a:latin typeface="Palatino" pitchFamily="2" charset="77"/>
                <a:ea typeface="Palatino" pitchFamily="2" charset="77"/>
              </a:defRPr>
            </a:lvl5pPr>
          </a:lstStyle>
          <a:p>
            <a:pPr lvl="0"/>
            <a:r>
              <a:rPr lang="en-US" dirty="0"/>
              <a:t>Type here to enter statement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D66699D7-A3BC-D53D-5E15-A0611C61A5D1}"/>
              </a:ext>
            </a:extLst>
          </p:cNvPr>
          <p:cNvSpPr>
            <a:spLocks noGrp="1"/>
          </p:cNvSpPr>
          <p:nvPr>
            <p:ph sz="half" idx="12" hasCustomPrompt="1"/>
          </p:nvPr>
        </p:nvSpPr>
        <p:spPr>
          <a:xfrm>
            <a:off x="5079999" y="1397181"/>
            <a:ext cx="6677519" cy="4615596"/>
          </a:xfrm>
        </p:spPr>
        <p:txBody>
          <a:bodyPr/>
          <a:lstStyle>
            <a:lvl1pPr marL="0" indent="0" algn="l">
              <a:buNone/>
              <a:defRPr sz="2133" b="1" i="0">
                <a:latin typeface="Arial" panose="020B0604020202020204" pitchFamily="34" charset="0"/>
                <a:cs typeface="Arial" panose="020B0604020202020204" pitchFamily="34" charset="0"/>
              </a:defRPr>
            </a:lvl1pPr>
            <a:lvl2pPr algn="l">
              <a:defRPr/>
            </a:lvl2pPr>
            <a:lvl3pPr algn="l">
              <a:defRPr/>
            </a:lvl3pPr>
            <a:lvl4pPr algn="l">
              <a:defRPr/>
            </a:lvl4pPr>
            <a:lvl5pPr algn="l">
              <a:defRPr/>
            </a:lvl5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Option to add </a:t>
            </a:r>
            <a:r>
              <a:rPr lang="en-US" dirty="0" err="1"/>
              <a:t>subheader</a:t>
            </a:r>
            <a:r>
              <a:rPr lang="en-US" dirty="0"/>
              <a:t> in Arial – Bold</a:t>
            </a:r>
          </a:p>
          <a:p>
            <a:pPr lvl="1"/>
            <a:r>
              <a:rPr lang="en-US" dirty="0"/>
              <a:t>Option text here (Arial – Regular)</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859250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19_Statement Slide | With Image-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47FDF4-F43B-BA83-49C4-BC6112B6FBD0}"/>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835F9BE5-8FDE-E04E-32DB-88660E571942}"/>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6" name="Picture Placeholder 8">
            <a:extLst>
              <a:ext uri="{FF2B5EF4-FFF2-40B4-BE49-F238E27FC236}">
                <a16:creationId xmlns:a16="http://schemas.microsoft.com/office/drawing/2014/main" id="{0C36EC76-FB3E-DE2E-E67E-9433D73184D7}"/>
              </a:ext>
            </a:extLst>
          </p:cNvPr>
          <p:cNvSpPr>
            <a:spLocks noGrp="1"/>
          </p:cNvSpPr>
          <p:nvPr>
            <p:ph type="pic" sz="quarter" idx="20" hasCustomPrompt="1"/>
          </p:nvPr>
        </p:nvSpPr>
        <p:spPr>
          <a:xfrm>
            <a:off x="370418" y="372533"/>
            <a:ext cx="5640916" cy="5944995"/>
          </a:xfrm>
          <a:prstGeom prst="roundRect">
            <a:avLst>
              <a:gd name="adj" fmla="val 2210"/>
            </a:avLst>
          </a:prstGeom>
          <a:pattFill prst="dkUpDiag">
            <a:fgClr>
              <a:schemeClr val="bg1">
                <a:lumMod val="85000"/>
              </a:schemeClr>
            </a:fgClr>
            <a:bgClr>
              <a:schemeClr val="bg1"/>
            </a:bgClr>
          </a:pattFill>
          <a:ln>
            <a:noFill/>
          </a:ln>
        </p:spPr>
        <p:txBody>
          <a:bodyPr anchor="ctr">
            <a:normAutofit/>
          </a:bodyPr>
          <a:lstStyle>
            <a:lvl1pPr marL="0" indent="0" algn="ctr">
              <a:buNone/>
              <a:defRPr sz="1400"/>
            </a:lvl1pPr>
          </a:lstStyle>
          <a:p>
            <a:r>
              <a:rPr lang="en-US" dirty="0"/>
              <a:t>Click icon to add image</a:t>
            </a:r>
          </a:p>
        </p:txBody>
      </p:sp>
      <p:sp>
        <p:nvSpPr>
          <p:cNvPr id="10" name="Content Placeholder 2">
            <a:extLst>
              <a:ext uri="{FF2B5EF4-FFF2-40B4-BE49-F238E27FC236}">
                <a16:creationId xmlns:a16="http://schemas.microsoft.com/office/drawing/2014/main" id="{85419099-9D37-ACF7-7B05-BF91649E893C}"/>
              </a:ext>
            </a:extLst>
          </p:cNvPr>
          <p:cNvSpPr>
            <a:spLocks noGrp="1"/>
          </p:cNvSpPr>
          <p:nvPr>
            <p:ph sz="half" idx="12" hasCustomPrompt="1"/>
          </p:nvPr>
        </p:nvSpPr>
        <p:spPr>
          <a:xfrm>
            <a:off x="6423315" y="905101"/>
            <a:ext cx="5398268" cy="5412427"/>
          </a:xfrm>
        </p:spPr>
        <p:txBody>
          <a:bodyPr>
            <a:normAutofit/>
          </a:bodyPr>
          <a:lstStyle>
            <a:lvl1pPr marL="0" indent="0" algn="l">
              <a:buNone/>
              <a:defRPr sz="3467" b="0" i="0">
                <a:solidFill>
                  <a:schemeClr val="accent1"/>
                </a:solidFill>
                <a:latin typeface="Palatino" pitchFamily="2" charset="77"/>
              </a:defRPr>
            </a:lvl1pPr>
            <a:lvl2pPr algn="l">
              <a:defRPr sz="3467" b="0" i="0">
                <a:solidFill>
                  <a:schemeClr val="accent1"/>
                </a:solidFill>
                <a:latin typeface="Palatino" pitchFamily="2" charset="77"/>
              </a:defRPr>
            </a:lvl2pPr>
            <a:lvl3pPr algn="l">
              <a:defRPr sz="3467" b="0" i="0">
                <a:solidFill>
                  <a:schemeClr val="accent1"/>
                </a:solidFill>
                <a:latin typeface="Palatino" pitchFamily="2" charset="77"/>
              </a:defRPr>
            </a:lvl3pPr>
            <a:lvl4pPr algn="l">
              <a:defRPr sz="3467" b="0" i="0">
                <a:solidFill>
                  <a:schemeClr val="accent1"/>
                </a:solidFill>
                <a:latin typeface="Palatino" pitchFamily="2" charset="77"/>
              </a:defRPr>
            </a:lvl4pPr>
            <a:lvl5pPr algn="l">
              <a:defRPr sz="3467" b="0" i="0">
                <a:solidFill>
                  <a:schemeClr val="accent1"/>
                </a:solidFill>
                <a:latin typeface="Palatino" pitchFamily="2" charset="77"/>
              </a:defRPr>
            </a:lvl5pPr>
          </a:lstStyle>
          <a:p>
            <a:pPr lvl="0"/>
            <a:r>
              <a:rPr lang="en-US" dirty="0"/>
              <a:t>Type here to enter statement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 Placeholder 46">
            <a:extLst>
              <a:ext uri="{FF2B5EF4-FFF2-40B4-BE49-F238E27FC236}">
                <a16:creationId xmlns:a16="http://schemas.microsoft.com/office/drawing/2014/main" id="{4B56DE49-86F5-EA03-FE7F-5C32F0B03C29}"/>
              </a:ext>
            </a:extLst>
          </p:cNvPr>
          <p:cNvSpPr>
            <a:spLocks noGrp="1"/>
          </p:cNvSpPr>
          <p:nvPr>
            <p:ph type="body" sz="quarter" idx="19" hasCustomPrompt="1"/>
          </p:nvPr>
        </p:nvSpPr>
        <p:spPr>
          <a:xfrm>
            <a:off x="6423316" y="186387"/>
            <a:ext cx="4874273" cy="372293"/>
          </a:xfrm>
        </p:spPr>
        <p:txBody>
          <a:bodyPr anchor="t">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321693453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20_Statement Slide | With Image-2">
    <p:bg>
      <p:bgPr>
        <a:solidFill>
          <a:schemeClr val="accent2"/>
        </a:solidFill>
        <a:effectLst/>
      </p:bgPr>
    </p:bg>
    <p:spTree>
      <p:nvGrpSpPr>
        <p:cNvPr id="1" name=""/>
        <p:cNvGrpSpPr/>
        <p:nvPr/>
      </p:nvGrpSpPr>
      <p:grpSpPr>
        <a:xfrm>
          <a:off x="0" y="0"/>
          <a:ext cx="0" cy="0"/>
          <a:chOff x="0" y="0"/>
          <a:chExt cx="0" cy="0"/>
        </a:xfrm>
      </p:grpSpPr>
      <p:sp>
        <p:nvSpPr>
          <p:cNvPr id="56" name="Picture Placeholder 55">
            <a:extLst>
              <a:ext uri="{FF2B5EF4-FFF2-40B4-BE49-F238E27FC236}">
                <a16:creationId xmlns:a16="http://schemas.microsoft.com/office/drawing/2014/main" id="{B68913DF-FA50-180F-96C8-0FC89E447342}"/>
              </a:ext>
            </a:extLst>
          </p:cNvPr>
          <p:cNvSpPr>
            <a:spLocks noGrp="1"/>
          </p:cNvSpPr>
          <p:nvPr>
            <p:ph type="pic" sz="quarter" idx="20" hasCustomPrompt="1"/>
          </p:nvPr>
        </p:nvSpPr>
        <p:spPr>
          <a:xfrm>
            <a:off x="1" y="372357"/>
            <a:ext cx="6011335" cy="5945171"/>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	Click icon to add image</a:t>
            </a:r>
          </a:p>
        </p:txBody>
      </p:sp>
      <p:sp>
        <p:nvSpPr>
          <p:cNvPr id="3" name="Slide Number Placeholder 2">
            <a:extLst>
              <a:ext uri="{FF2B5EF4-FFF2-40B4-BE49-F238E27FC236}">
                <a16:creationId xmlns:a16="http://schemas.microsoft.com/office/drawing/2014/main" id="{C347FDF4-F43B-BA83-49C4-BC6112B6FBD0}"/>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835F9BE5-8FDE-E04E-32DB-88660E571942}"/>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57" name="Content Placeholder 2">
            <a:extLst>
              <a:ext uri="{FF2B5EF4-FFF2-40B4-BE49-F238E27FC236}">
                <a16:creationId xmlns:a16="http://schemas.microsoft.com/office/drawing/2014/main" id="{D7B43E7E-5DFA-E8FF-66EE-7DF28BED3425}"/>
              </a:ext>
            </a:extLst>
          </p:cNvPr>
          <p:cNvSpPr>
            <a:spLocks noGrp="1"/>
          </p:cNvSpPr>
          <p:nvPr>
            <p:ph sz="half" idx="12" hasCustomPrompt="1"/>
          </p:nvPr>
        </p:nvSpPr>
        <p:spPr>
          <a:xfrm>
            <a:off x="6423315" y="905101"/>
            <a:ext cx="5398268" cy="5412427"/>
          </a:xfrm>
        </p:spPr>
        <p:txBody>
          <a:bodyPr>
            <a:normAutofit/>
          </a:bodyPr>
          <a:lstStyle>
            <a:lvl1pPr marL="0" indent="0" algn="l">
              <a:buNone/>
              <a:defRPr sz="3467" b="0" i="0">
                <a:solidFill>
                  <a:schemeClr val="accent3"/>
                </a:solidFill>
                <a:latin typeface="Palatino" pitchFamily="2" charset="77"/>
              </a:defRPr>
            </a:lvl1pPr>
            <a:lvl2pPr algn="l">
              <a:defRPr sz="3467" b="0" i="0">
                <a:solidFill>
                  <a:schemeClr val="accent3"/>
                </a:solidFill>
                <a:latin typeface="Palatino" pitchFamily="2" charset="77"/>
              </a:defRPr>
            </a:lvl2pPr>
            <a:lvl3pPr algn="l">
              <a:defRPr sz="3467" b="0" i="0">
                <a:solidFill>
                  <a:schemeClr val="accent3"/>
                </a:solidFill>
                <a:latin typeface="Palatino" pitchFamily="2" charset="77"/>
              </a:defRPr>
            </a:lvl3pPr>
            <a:lvl4pPr algn="l">
              <a:defRPr sz="3467" b="0" i="0">
                <a:solidFill>
                  <a:schemeClr val="accent3"/>
                </a:solidFill>
                <a:latin typeface="Palatino" pitchFamily="2" charset="77"/>
              </a:defRPr>
            </a:lvl4pPr>
            <a:lvl5pPr algn="l">
              <a:defRPr sz="3467" b="0" i="0">
                <a:solidFill>
                  <a:schemeClr val="accent3"/>
                </a:solidFill>
                <a:latin typeface="Palatino" pitchFamily="2" charset="77"/>
              </a:defRPr>
            </a:lvl5pPr>
          </a:lstStyle>
          <a:p>
            <a:pPr lvl="0"/>
            <a:r>
              <a:rPr lang="en-US" dirty="0"/>
              <a:t>Type here to enter statement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 Placeholder 46">
            <a:extLst>
              <a:ext uri="{FF2B5EF4-FFF2-40B4-BE49-F238E27FC236}">
                <a16:creationId xmlns:a16="http://schemas.microsoft.com/office/drawing/2014/main" id="{CEDA422C-B247-090C-B7BD-C33F9EA6C526}"/>
              </a:ext>
            </a:extLst>
          </p:cNvPr>
          <p:cNvSpPr>
            <a:spLocks noGrp="1"/>
          </p:cNvSpPr>
          <p:nvPr>
            <p:ph type="body" sz="quarter" idx="19" hasCustomPrompt="1"/>
          </p:nvPr>
        </p:nvSpPr>
        <p:spPr>
          <a:xfrm>
            <a:off x="6423316" y="186387"/>
            <a:ext cx="4874273" cy="372293"/>
          </a:xfrm>
        </p:spPr>
        <p:txBody>
          <a:bodyPr anchor="t">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425612044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21_Statement Slide | With Image-3">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BE114-87C6-BD65-128F-AD7927A3CB2A}"/>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E946500F-4F40-957A-93B8-49257B674468}"/>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endParaRPr lang="en-US" dirty="0"/>
          </a:p>
        </p:txBody>
      </p:sp>
      <p:sp>
        <p:nvSpPr>
          <p:cNvPr id="7" name="Rectangle 114">
            <a:extLst>
              <a:ext uri="{FF2B5EF4-FFF2-40B4-BE49-F238E27FC236}">
                <a16:creationId xmlns:a16="http://schemas.microsoft.com/office/drawing/2014/main" id="{328FBCFE-3AEA-5BAE-5945-A1CDE03166AA}"/>
              </a:ext>
            </a:extLst>
          </p:cNvPr>
          <p:cNvSpPr/>
          <p:nvPr/>
        </p:nvSpPr>
        <p:spPr>
          <a:xfrm>
            <a:off x="452012" y="502763"/>
            <a:ext cx="5216640" cy="5852475"/>
          </a:xfrm>
          <a:custGeom>
            <a:avLst/>
            <a:gdLst>
              <a:gd name="connsiteX0" fmla="*/ 0 w 2155657"/>
              <a:gd name="connsiteY0" fmla="*/ 0 h 401637"/>
              <a:gd name="connsiteX1" fmla="*/ 2155657 w 2155657"/>
              <a:gd name="connsiteY1" fmla="*/ 0 h 401637"/>
              <a:gd name="connsiteX2" fmla="*/ 2155657 w 2155657"/>
              <a:gd name="connsiteY2" fmla="*/ 401637 h 401637"/>
              <a:gd name="connsiteX3" fmla="*/ 0 w 2155657"/>
              <a:gd name="connsiteY3" fmla="*/ 401637 h 401637"/>
              <a:gd name="connsiteX4" fmla="*/ 0 w 2155657"/>
              <a:gd name="connsiteY4" fmla="*/ 0 h 401637"/>
              <a:gd name="connsiteX0" fmla="*/ 0 w 2155657"/>
              <a:gd name="connsiteY0" fmla="*/ 207783 h 609420"/>
              <a:gd name="connsiteX1" fmla="*/ 2155657 w 2155657"/>
              <a:gd name="connsiteY1" fmla="*/ 207783 h 609420"/>
              <a:gd name="connsiteX2" fmla="*/ 2155657 w 2155657"/>
              <a:gd name="connsiteY2" fmla="*/ 609420 h 609420"/>
              <a:gd name="connsiteX3" fmla="*/ 0 w 2155657"/>
              <a:gd name="connsiteY3" fmla="*/ 609420 h 609420"/>
              <a:gd name="connsiteX4" fmla="*/ 0 w 2155657"/>
              <a:gd name="connsiteY4" fmla="*/ 207783 h 609420"/>
              <a:gd name="connsiteX0" fmla="*/ 0 w 2155657"/>
              <a:gd name="connsiteY0" fmla="*/ 313150 h 714787"/>
              <a:gd name="connsiteX1" fmla="*/ 2155657 w 2155657"/>
              <a:gd name="connsiteY1" fmla="*/ 313150 h 714787"/>
              <a:gd name="connsiteX2" fmla="*/ 2155657 w 2155657"/>
              <a:gd name="connsiteY2" fmla="*/ 714787 h 714787"/>
              <a:gd name="connsiteX3" fmla="*/ 0 w 2155657"/>
              <a:gd name="connsiteY3" fmla="*/ 714787 h 714787"/>
              <a:gd name="connsiteX4" fmla="*/ 0 w 2155657"/>
              <a:gd name="connsiteY4" fmla="*/ 313150 h 714787"/>
              <a:gd name="connsiteX0" fmla="*/ 0 w 2155657"/>
              <a:gd name="connsiteY0" fmla="*/ 305010 h 706647"/>
              <a:gd name="connsiteX1" fmla="*/ 2155657 w 2155657"/>
              <a:gd name="connsiteY1" fmla="*/ 305010 h 706647"/>
              <a:gd name="connsiteX2" fmla="*/ 2155657 w 2155657"/>
              <a:gd name="connsiteY2" fmla="*/ 706647 h 706647"/>
              <a:gd name="connsiteX3" fmla="*/ 0 w 2155657"/>
              <a:gd name="connsiteY3" fmla="*/ 706647 h 706647"/>
              <a:gd name="connsiteX4" fmla="*/ 0 w 2155657"/>
              <a:gd name="connsiteY4" fmla="*/ 305010 h 706647"/>
              <a:gd name="connsiteX0" fmla="*/ 0 w 2155657"/>
              <a:gd name="connsiteY0" fmla="*/ 312392 h 714029"/>
              <a:gd name="connsiteX1" fmla="*/ 2155657 w 2155657"/>
              <a:gd name="connsiteY1" fmla="*/ 312392 h 714029"/>
              <a:gd name="connsiteX2" fmla="*/ 2155657 w 2155657"/>
              <a:gd name="connsiteY2" fmla="*/ 714029 h 714029"/>
              <a:gd name="connsiteX3" fmla="*/ 0 w 2155657"/>
              <a:gd name="connsiteY3" fmla="*/ 714029 h 714029"/>
              <a:gd name="connsiteX4" fmla="*/ 0 w 2155657"/>
              <a:gd name="connsiteY4" fmla="*/ 312392 h 714029"/>
              <a:gd name="connsiteX0" fmla="*/ 9835 w 2165492"/>
              <a:gd name="connsiteY0" fmla="*/ 312392 h 2209018"/>
              <a:gd name="connsiteX1" fmla="*/ 2165492 w 2165492"/>
              <a:gd name="connsiteY1" fmla="*/ 312392 h 2209018"/>
              <a:gd name="connsiteX2" fmla="*/ 2165492 w 2165492"/>
              <a:gd name="connsiteY2" fmla="*/ 714029 h 2209018"/>
              <a:gd name="connsiteX3" fmla="*/ 0 w 2165492"/>
              <a:gd name="connsiteY3" fmla="*/ 2209018 h 2209018"/>
              <a:gd name="connsiteX4" fmla="*/ 9835 w 2165492"/>
              <a:gd name="connsiteY4" fmla="*/ 312392 h 2209018"/>
              <a:gd name="connsiteX0" fmla="*/ 0 w 2155657"/>
              <a:gd name="connsiteY0" fmla="*/ 312392 h 2209018"/>
              <a:gd name="connsiteX1" fmla="*/ 2155657 w 2155657"/>
              <a:gd name="connsiteY1" fmla="*/ 312392 h 2209018"/>
              <a:gd name="connsiteX2" fmla="*/ 2155657 w 2155657"/>
              <a:gd name="connsiteY2" fmla="*/ 714029 h 2209018"/>
              <a:gd name="connsiteX3" fmla="*/ 0 w 2155657"/>
              <a:gd name="connsiteY3" fmla="*/ 2209018 h 2209018"/>
              <a:gd name="connsiteX4" fmla="*/ 0 w 2155657"/>
              <a:gd name="connsiteY4" fmla="*/ 312392 h 2209018"/>
              <a:gd name="connsiteX0" fmla="*/ 0 w 2165492"/>
              <a:gd name="connsiteY0" fmla="*/ 312392 h 2209018"/>
              <a:gd name="connsiteX1" fmla="*/ 2155657 w 2165492"/>
              <a:gd name="connsiteY1" fmla="*/ 312392 h 2209018"/>
              <a:gd name="connsiteX2" fmla="*/ 2165492 w 2165492"/>
              <a:gd name="connsiteY2" fmla="*/ 2209018 h 2209018"/>
              <a:gd name="connsiteX3" fmla="*/ 0 w 2165492"/>
              <a:gd name="connsiteY3" fmla="*/ 2209018 h 2209018"/>
              <a:gd name="connsiteX4" fmla="*/ 0 w 2165492"/>
              <a:gd name="connsiteY4" fmla="*/ 312392 h 2209018"/>
              <a:gd name="connsiteX0" fmla="*/ 0 w 2156603"/>
              <a:gd name="connsiteY0" fmla="*/ 312392 h 2209018"/>
              <a:gd name="connsiteX1" fmla="*/ 2155657 w 2156603"/>
              <a:gd name="connsiteY1" fmla="*/ 312392 h 2209018"/>
              <a:gd name="connsiteX2" fmla="*/ 2155656 w 2156603"/>
              <a:gd name="connsiteY2" fmla="*/ 2209018 h 2209018"/>
              <a:gd name="connsiteX3" fmla="*/ 0 w 2156603"/>
              <a:gd name="connsiteY3" fmla="*/ 2209018 h 2209018"/>
              <a:gd name="connsiteX4" fmla="*/ 0 w 2156603"/>
              <a:gd name="connsiteY4" fmla="*/ 312392 h 2209018"/>
              <a:gd name="connsiteX0" fmla="*/ 0 w 2160573"/>
              <a:gd name="connsiteY0" fmla="*/ 312392 h 2209018"/>
              <a:gd name="connsiteX1" fmla="*/ 2155657 w 2160573"/>
              <a:gd name="connsiteY1" fmla="*/ 312392 h 2209018"/>
              <a:gd name="connsiteX2" fmla="*/ 2160573 w 2160573"/>
              <a:gd name="connsiteY2" fmla="*/ 2209018 h 2209018"/>
              <a:gd name="connsiteX3" fmla="*/ 0 w 2160573"/>
              <a:gd name="connsiteY3" fmla="*/ 2209018 h 2209018"/>
              <a:gd name="connsiteX4" fmla="*/ 0 w 2160573"/>
              <a:gd name="connsiteY4" fmla="*/ 312392 h 2209018"/>
              <a:gd name="connsiteX0" fmla="*/ 0 w 2156603"/>
              <a:gd name="connsiteY0" fmla="*/ 312392 h 2209018"/>
              <a:gd name="connsiteX1" fmla="*/ 2155657 w 2156603"/>
              <a:gd name="connsiteY1" fmla="*/ 312392 h 2209018"/>
              <a:gd name="connsiteX2" fmla="*/ 2155655 w 2156603"/>
              <a:gd name="connsiteY2" fmla="*/ 2209018 h 2209018"/>
              <a:gd name="connsiteX3" fmla="*/ 0 w 2156603"/>
              <a:gd name="connsiteY3" fmla="*/ 2209018 h 2209018"/>
              <a:gd name="connsiteX4" fmla="*/ 0 w 2156603"/>
              <a:gd name="connsiteY4" fmla="*/ 312392 h 2209018"/>
              <a:gd name="connsiteX0" fmla="*/ 0 w 2160573"/>
              <a:gd name="connsiteY0" fmla="*/ 312392 h 2209018"/>
              <a:gd name="connsiteX1" fmla="*/ 2155657 w 2160573"/>
              <a:gd name="connsiteY1" fmla="*/ 312392 h 2209018"/>
              <a:gd name="connsiteX2" fmla="*/ 2160573 w 2160573"/>
              <a:gd name="connsiteY2" fmla="*/ 2209018 h 2209018"/>
              <a:gd name="connsiteX3" fmla="*/ 0 w 2160573"/>
              <a:gd name="connsiteY3" fmla="*/ 2209018 h 2209018"/>
              <a:gd name="connsiteX4" fmla="*/ 0 w 2160573"/>
              <a:gd name="connsiteY4" fmla="*/ 312392 h 2209018"/>
              <a:gd name="connsiteX0" fmla="*/ 0 w 2157073"/>
              <a:gd name="connsiteY0" fmla="*/ 312392 h 2209018"/>
              <a:gd name="connsiteX1" fmla="*/ 2155657 w 2157073"/>
              <a:gd name="connsiteY1" fmla="*/ 312392 h 2209018"/>
              <a:gd name="connsiteX2" fmla="*/ 2157073 w 2157073"/>
              <a:gd name="connsiteY2" fmla="*/ 2205518 h 2209018"/>
              <a:gd name="connsiteX3" fmla="*/ 0 w 2157073"/>
              <a:gd name="connsiteY3" fmla="*/ 2209018 h 2209018"/>
              <a:gd name="connsiteX4" fmla="*/ 0 w 2157073"/>
              <a:gd name="connsiteY4" fmla="*/ 312392 h 2209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073" h="2209018">
                <a:moveTo>
                  <a:pt x="0" y="312392"/>
                </a:moveTo>
                <a:cubicBezTo>
                  <a:pt x="746052" y="-134495"/>
                  <a:pt x="1512732" y="-72619"/>
                  <a:pt x="2155657" y="312392"/>
                </a:cubicBezTo>
                <a:cubicBezTo>
                  <a:pt x="2158935" y="944601"/>
                  <a:pt x="2153795" y="1573309"/>
                  <a:pt x="2157073" y="2205518"/>
                </a:cubicBezTo>
                <a:lnTo>
                  <a:pt x="0" y="2209018"/>
                </a:lnTo>
                <a:lnTo>
                  <a:pt x="0" y="312392"/>
                </a:lnTo>
                <a:close/>
              </a:path>
            </a:pathLst>
          </a:custGeom>
          <a:noFill/>
          <a:ln w="158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Picture Placeholder 13">
            <a:extLst>
              <a:ext uri="{FF2B5EF4-FFF2-40B4-BE49-F238E27FC236}">
                <a16:creationId xmlns:a16="http://schemas.microsoft.com/office/drawing/2014/main" id="{7B5E3E9E-4F37-91D0-A68A-711DC19211CD}"/>
              </a:ext>
            </a:extLst>
          </p:cNvPr>
          <p:cNvSpPr>
            <a:spLocks noGrp="1"/>
          </p:cNvSpPr>
          <p:nvPr>
            <p:ph type="pic" sz="quarter" idx="13" hasCustomPrompt="1"/>
          </p:nvPr>
        </p:nvSpPr>
        <p:spPr>
          <a:xfrm>
            <a:off x="6096000" y="1"/>
            <a:ext cx="6096000" cy="6870700"/>
          </a:xfr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Click icon to add image</a:t>
            </a:r>
          </a:p>
        </p:txBody>
      </p:sp>
      <p:sp>
        <p:nvSpPr>
          <p:cNvPr id="18" name="Text Placeholder 18">
            <a:extLst>
              <a:ext uri="{FF2B5EF4-FFF2-40B4-BE49-F238E27FC236}">
                <a16:creationId xmlns:a16="http://schemas.microsoft.com/office/drawing/2014/main" id="{FF612916-AE71-72A3-F719-7D5862AC7254}"/>
              </a:ext>
            </a:extLst>
          </p:cNvPr>
          <p:cNvSpPr>
            <a:spLocks noGrp="1"/>
          </p:cNvSpPr>
          <p:nvPr>
            <p:ph type="body" sz="quarter" idx="12" hasCustomPrompt="1"/>
          </p:nvPr>
        </p:nvSpPr>
        <p:spPr>
          <a:xfrm>
            <a:off x="681372" y="1359329"/>
            <a:ext cx="4757920" cy="4659612"/>
          </a:xfrm>
        </p:spPr>
        <p:txBody>
          <a:bodyPr anchor="ctr">
            <a:noAutofit/>
          </a:bodyPr>
          <a:lstStyle>
            <a:lvl1pPr marL="0" indent="0" algn="ctr">
              <a:buNone/>
              <a:defRPr sz="4800" b="0" i="0">
                <a:solidFill>
                  <a:schemeClr val="accent4"/>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Statement Text</a:t>
            </a:r>
          </a:p>
        </p:txBody>
      </p:sp>
    </p:spTree>
    <p:extLst>
      <p:ext uri="{BB962C8B-B14F-4D97-AF65-F5344CB8AC3E}">
        <p14:creationId xmlns:p14="http://schemas.microsoft.com/office/powerpoint/2010/main" val="266347734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22_Statement Slide | With Image-4">
    <p:bg>
      <p:bgPr>
        <a:solidFill>
          <a:schemeClr val="bg1"/>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11836A49-0E5F-029F-D5B5-9865FEB612D0}"/>
              </a:ext>
            </a:extLst>
          </p:cNvPr>
          <p:cNvSpPr>
            <a:spLocks noGrp="1"/>
          </p:cNvSpPr>
          <p:nvPr>
            <p:ph type="pic" sz="quarter" idx="13" hasCustomPrompt="1"/>
          </p:nvPr>
        </p:nvSpPr>
        <p:spPr>
          <a:xfrm>
            <a:off x="1" y="3520315"/>
            <a:ext cx="2582663" cy="2839971"/>
          </a:xfrm>
          <a:custGeom>
            <a:avLst/>
            <a:gdLst>
              <a:gd name="connsiteX0" fmla="*/ 0 w 1936997"/>
              <a:gd name="connsiteY0" fmla="*/ 0 h 2129978"/>
              <a:gd name="connsiteX1" fmla="*/ 872008 w 1936997"/>
              <a:gd name="connsiteY1" fmla="*/ 0 h 2129978"/>
              <a:gd name="connsiteX2" fmla="*/ 915770 w 1936997"/>
              <a:gd name="connsiteY2" fmla="*/ 0 h 2129978"/>
              <a:gd name="connsiteX3" fmla="*/ 915770 w 1936997"/>
              <a:gd name="connsiteY3" fmla="*/ 2210 h 2129978"/>
              <a:gd name="connsiteX4" fmla="*/ 980897 w 1936997"/>
              <a:gd name="connsiteY4" fmla="*/ 5498 h 2129978"/>
              <a:gd name="connsiteX5" fmla="*/ 1936997 w 1936997"/>
              <a:gd name="connsiteY5" fmla="*/ 1064989 h 2129978"/>
              <a:gd name="connsiteX6" fmla="*/ 980897 w 1936997"/>
              <a:gd name="connsiteY6" fmla="*/ 2124480 h 2129978"/>
              <a:gd name="connsiteX7" fmla="*/ 915770 w 1936997"/>
              <a:gd name="connsiteY7" fmla="*/ 2127768 h 2129978"/>
              <a:gd name="connsiteX8" fmla="*/ 915770 w 1936997"/>
              <a:gd name="connsiteY8" fmla="*/ 2129977 h 2129978"/>
              <a:gd name="connsiteX9" fmla="*/ 872028 w 1936997"/>
              <a:gd name="connsiteY9" fmla="*/ 2129977 h 2129978"/>
              <a:gd name="connsiteX10" fmla="*/ 872008 w 1936997"/>
              <a:gd name="connsiteY10" fmla="*/ 2129978 h 2129978"/>
              <a:gd name="connsiteX11" fmla="*/ 871988 w 1936997"/>
              <a:gd name="connsiteY11" fmla="*/ 2129977 h 2129978"/>
              <a:gd name="connsiteX12" fmla="*/ 0 w 1936997"/>
              <a:gd name="connsiteY12" fmla="*/ 2129977 h 212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997" h="2129978">
                <a:moveTo>
                  <a:pt x="0" y="0"/>
                </a:moveTo>
                <a:lnTo>
                  <a:pt x="872008" y="0"/>
                </a:lnTo>
                <a:lnTo>
                  <a:pt x="915770" y="0"/>
                </a:lnTo>
                <a:lnTo>
                  <a:pt x="915770" y="2210"/>
                </a:lnTo>
                <a:lnTo>
                  <a:pt x="980897" y="5498"/>
                </a:lnTo>
                <a:cubicBezTo>
                  <a:pt x="1517924" y="60037"/>
                  <a:pt x="1936997" y="513573"/>
                  <a:pt x="1936997" y="1064989"/>
                </a:cubicBezTo>
                <a:cubicBezTo>
                  <a:pt x="1936997" y="1616405"/>
                  <a:pt x="1517924" y="2069942"/>
                  <a:pt x="980897" y="2124480"/>
                </a:cubicBezTo>
                <a:lnTo>
                  <a:pt x="915770" y="2127768"/>
                </a:lnTo>
                <a:lnTo>
                  <a:pt x="915770" y="2129977"/>
                </a:lnTo>
                <a:lnTo>
                  <a:pt x="872028" y="2129977"/>
                </a:lnTo>
                <a:lnTo>
                  <a:pt x="872008" y="2129978"/>
                </a:lnTo>
                <a:lnTo>
                  <a:pt x="871988" y="2129977"/>
                </a:lnTo>
                <a:lnTo>
                  <a:pt x="0" y="2129977"/>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Click icon to add image</a:t>
            </a:r>
          </a:p>
        </p:txBody>
      </p:sp>
      <p:sp>
        <p:nvSpPr>
          <p:cNvPr id="3" name="Slide Number Placeholder 2">
            <a:extLst>
              <a:ext uri="{FF2B5EF4-FFF2-40B4-BE49-F238E27FC236}">
                <a16:creationId xmlns:a16="http://schemas.microsoft.com/office/drawing/2014/main" id="{C139B024-71A4-34F8-186A-8A153B65C80F}"/>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11081CCD-8443-6E03-DF87-B7F6534AA1CD}"/>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12" name="Picture Placeholder 10">
            <a:extLst>
              <a:ext uri="{FF2B5EF4-FFF2-40B4-BE49-F238E27FC236}">
                <a16:creationId xmlns:a16="http://schemas.microsoft.com/office/drawing/2014/main" id="{2A6CE623-DD67-3575-7F84-03C2A6D13A07}"/>
              </a:ext>
            </a:extLst>
          </p:cNvPr>
          <p:cNvSpPr>
            <a:spLocks noGrp="1"/>
          </p:cNvSpPr>
          <p:nvPr>
            <p:ph type="pic" sz="quarter" idx="12" hasCustomPrompt="1"/>
          </p:nvPr>
        </p:nvSpPr>
        <p:spPr>
          <a:xfrm>
            <a:off x="2849034" y="3520018"/>
            <a:ext cx="2789767" cy="2840567"/>
          </a:xfrm>
          <a:prstGeom prst="roundRect">
            <a:avLst>
              <a:gd name="adj" fmla="val 7360"/>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Click icon to add image</a:t>
            </a:r>
          </a:p>
        </p:txBody>
      </p:sp>
      <p:sp>
        <p:nvSpPr>
          <p:cNvPr id="42" name="Picture Placeholder 40">
            <a:extLst>
              <a:ext uri="{FF2B5EF4-FFF2-40B4-BE49-F238E27FC236}">
                <a16:creationId xmlns:a16="http://schemas.microsoft.com/office/drawing/2014/main" id="{54B619A1-2220-60E4-23A4-13161FDDD7B1}"/>
              </a:ext>
            </a:extLst>
          </p:cNvPr>
          <p:cNvSpPr>
            <a:spLocks noGrp="1"/>
          </p:cNvSpPr>
          <p:nvPr>
            <p:ph type="pic" sz="quarter" idx="14" hasCustomPrompt="1"/>
          </p:nvPr>
        </p:nvSpPr>
        <p:spPr>
          <a:xfrm>
            <a:off x="5897034" y="372533"/>
            <a:ext cx="5913967" cy="5988051"/>
          </a:xfrm>
          <a:prstGeom prst="plaque">
            <a:avLst>
              <a:gd name="adj" fmla="val 5023"/>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Click icon to add image</a:t>
            </a:r>
          </a:p>
        </p:txBody>
      </p:sp>
      <p:sp>
        <p:nvSpPr>
          <p:cNvPr id="44" name="Text Placeholder 18">
            <a:extLst>
              <a:ext uri="{FF2B5EF4-FFF2-40B4-BE49-F238E27FC236}">
                <a16:creationId xmlns:a16="http://schemas.microsoft.com/office/drawing/2014/main" id="{A4947862-5478-46AA-B0C3-538ACC150655}"/>
              </a:ext>
            </a:extLst>
          </p:cNvPr>
          <p:cNvSpPr>
            <a:spLocks noGrp="1"/>
          </p:cNvSpPr>
          <p:nvPr>
            <p:ph type="body" sz="quarter" idx="15" hasCustomPrompt="1"/>
          </p:nvPr>
        </p:nvSpPr>
        <p:spPr>
          <a:xfrm>
            <a:off x="318912" y="287162"/>
            <a:ext cx="5319888" cy="3050524"/>
          </a:xfrm>
        </p:spPr>
        <p:txBody>
          <a:bodyPr anchor="t">
            <a:noAutofit/>
          </a:bodyPr>
          <a:lstStyle>
            <a:lvl1pPr marL="0" indent="0" algn="l">
              <a:buNone/>
              <a:defRPr sz="37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statement text.</a:t>
            </a:r>
          </a:p>
        </p:txBody>
      </p:sp>
    </p:spTree>
    <p:extLst>
      <p:ext uri="{BB962C8B-B14F-4D97-AF65-F5344CB8AC3E}">
        <p14:creationId xmlns:p14="http://schemas.microsoft.com/office/powerpoint/2010/main" val="310772626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23_Column Slide | With Image/Icon">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35CAF3-AFF1-D033-B45A-652761DE5578}"/>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53C890DF-593C-4B2E-3B6C-37013A35646B}"/>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12" name="Freeform 11">
            <a:extLst>
              <a:ext uri="{FF2B5EF4-FFF2-40B4-BE49-F238E27FC236}">
                <a16:creationId xmlns:a16="http://schemas.microsoft.com/office/drawing/2014/main" id="{88B1A514-DF4D-B244-25A5-56DB8DA92123}"/>
              </a:ext>
            </a:extLst>
          </p:cNvPr>
          <p:cNvSpPr/>
          <p:nvPr/>
        </p:nvSpPr>
        <p:spPr>
          <a:xfrm>
            <a:off x="335202" y="1"/>
            <a:ext cx="3653029" cy="6403516"/>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3"/>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600" b="0" i="0" dirty="0">
              <a:solidFill>
                <a:schemeClr val="tx1"/>
              </a:solidFill>
              <a:latin typeface="Palatino" pitchFamily="2" charset="77"/>
            </a:endParaRPr>
          </a:p>
        </p:txBody>
      </p:sp>
      <p:sp>
        <p:nvSpPr>
          <p:cNvPr id="14" name="Freeform 13">
            <a:extLst>
              <a:ext uri="{FF2B5EF4-FFF2-40B4-BE49-F238E27FC236}">
                <a16:creationId xmlns:a16="http://schemas.microsoft.com/office/drawing/2014/main" id="{1DDC2AEF-6312-E13B-09BB-1900840AE4DD}"/>
              </a:ext>
            </a:extLst>
          </p:cNvPr>
          <p:cNvSpPr/>
          <p:nvPr/>
        </p:nvSpPr>
        <p:spPr>
          <a:xfrm>
            <a:off x="4269486" y="1"/>
            <a:ext cx="3653029" cy="6403516"/>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1"/>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600" b="0" i="0" dirty="0">
              <a:solidFill>
                <a:schemeClr val="tx1"/>
              </a:solidFill>
              <a:latin typeface="Palatino" pitchFamily="2" charset="77"/>
            </a:endParaRPr>
          </a:p>
        </p:txBody>
      </p:sp>
      <p:sp>
        <p:nvSpPr>
          <p:cNvPr id="16" name="Freeform 15">
            <a:extLst>
              <a:ext uri="{FF2B5EF4-FFF2-40B4-BE49-F238E27FC236}">
                <a16:creationId xmlns:a16="http://schemas.microsoft.com/office/drawing/2014/main" id="{0CEC7429-361A-C93C-58D7-09C7ACD455B0}"/>
              </a:ext>
            </a:extLst>
          </p:cNvPr>
          <p:cNvSpPr/>
          <p:nvPr/>
        </p:nvSpPr>
        <p:spPr>
          <a:xfrm>
            <a:off x="8203770" y="8659"/>
            <a:ext cx="3653029" cy="6403516"/>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6"/>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600" b="0" i="0" dirty="0">
              <a:solidFill>
                <a:schemeClr val="tx1"/>
              </a:solidFill>
              <a:latin typeface="Palatino" pitchFamily="2" charset="77"/>
            </a:endParaRPr>
          </a:p>
        </p:txBody>
      </p:sp>
      <p:sp>
        <p:nvSpPr>
          <p:cNvPr id="32" name="Picture Placeholder 31">
            <a:extLst>
              <a:ext uri="{FF2B5EF4-FFF2-40B4-BE49-F238E27FC236}">
                <a16:creationId xmlns:a16="http://schemas.microsoft.com/office/drawing/2014/main" id="{317D9E50-B363-1ACE-FB1B-22684F1A6B30}"/>
              </a:ext>
            </a:extLst>
          </p:cNvPr>
          <p:cNvSpPr>
            <a:spLocks noGrp="1"/>
          </p:cNvSpPr>
          <p:nvPr>
            <p:ph type="pic" sz="quarter" idx="13"/>
          </p:nvPr>
        </p:nvSpPr>
        <p:spPr>
          <a:xfrm>
            <a:off x="589716" y="445825"/>
            <a:ext cx="3151787" cy="256584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picture</a:t>
            </a:r>
            <a:endParaRPr lang="en-US" dirty="0"/>
          </a:p>
        </p:txBody>
      </p:sp>
      <p:sp>
        <p:nvSpPr>
          <p:cNvPr id="39" name="Text Placeholder 38">
            <a:extLst>
              <a:ext uri="{FF2B5EF4-FFF2-40B4-BE49-F238E27FC236}">
                <a16:creationId xmlns:a16="http://schemas.microsoft.com/office/drawing/2014/main" id="{80669DF8-473E-6464-3096-64DE8308DAAD}"/>
              </a:ext>
            </a:extLst>
          </p:cNvPr>
          <p:cNvSpPr>
            <a:spLocks noGrp="1"/>
          </p:cNvSpPr>
          <p:nvPr>
            <p:ph type="body" sz="quarter" idx="14" hasCustomPrompt="1"/>
          </p:nvPr>
        </p:nvSpPr>
        <p:spPr>
          <a:xfrm>
            <a:off x="464947" y="3255735"/>
            <a:ext cx="3362548" cy="1423972"/>
          </a:xfrm>
        </p:spPr>
        <p:txBody>
          <a:bodyPr>
            <a:normAutofit/>
          </a:bodyPr>
          <a:lstStyle>
            <a:lvl1pPr marL="0" indent="0">
              <a:buNone/>
              <a:defRPr sz="2667" b="0" i="0">
                <a:solidFill>
                  <a:schemeClr val="bg1"/>
                </a:solidFill>
                <a:latin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header for this section.</a:t>
            </a:r>
          </a:p>
        </p:txBody>
      </p:sp>
      <p:sp>
        <p:nvSpPr>
          <p:cNvPr id="41" name="Picture Placeholder 40">
            <a:extLst>
              <a:ext uri="{FF2B5EF4-FFF2-40B4-BE49-F238E27FC236}">
                <a16:creationId xmlns:a16="http://schemas.microsoft.com/office/drawing/2014/main" id="{D443D9BD-232B-83CE-ACC1-CB2DF1A629CC}"/>
              </a:ext>
            </a:extLst>
          </p:cNvPr>
          <p:cNvSpPr>
            <a:spLocks noGrp="1"/>
          </p:cNvSpPr>
          <p:nvPr>
            <p:ph type="pic" sz="quarter" idx="16"/>
          </p:nvPr>
        </p:nvSpPr>
        <p:spPr>
          <a:xfrm>
            <a:off x="4520107" y="445825"/>
            <a:ext cx="3151787" cy="256584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picture</a:t>
            </a:r>
            <a:endParaRPr lang="en-US" dirty="0"/>
          </a:p>
        </p:txBody>
      </p:sp>
      <p:sp>
        <p:nvSpPr>
          <p:cNvPr id="42" name="Text Placeholder 38">
            <a:extLst>
              <a:ext uri="{FF2B5EF4-FFF2-40B4-BE49-F238E27FC236}">
                <a16:creationId xmlns:a16="http://schemas.microsoft.com/office/drawing/2014/main" id="{20A37678-61A7-4729-1E5E-BC5D8F3D66AE}"/>
              </a:ext>
            </a:extLst>
          </p:cNvPr>
          <p:cNvSpPr>
            <a:spLocks noGrp="1"/>
          </p:cNvSpPr>
          <p:nvPr>
            <p:ph type="body" sz="quarter" idx="17" hasCustomPrompt="1"/>
          </p:nvPr>
        </p:nvSpPr>
        <p:spPr>
          <a:xfrm>
            <a:off x="4395338" y="3255735"/>
            <a:ext cx="3362548" cy="1423972"/>
          </a:xfrm>
        </p:spPr>
        <p:txBody>
          <a:bodyPr>
            <a:normAutofit/>
          </a:bodyPr>
          <a:lstStyle>
            <a:lvl1pPr marL="0" indent="0">
              <a:buNone/>
              <a:defRPr sz="2667" b="0" i="0">
                <a:solidFill>
                  <a:schemeClr val="bg1"/>
                </a:solidFill>
                <a:latin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header for this section.</a:t>
            </a:r>
          </a:p>
        </p:txBody>
      </p:sp>
      <p:sp>
        <p:nvSpPr>
          <p:cNvPr id="44" name="Picture Placeholder 43">
            <a:extLst>
              <a:ext uri="{FF2B5EF4-FFF2-40B4-BE49-F238E27FC236}">
                <a16:creationId xmlns:a16="http://schemas.microsoft.com/office/drawing/2014/main" id="{42AFAFB6-5FF2-878B-FCE3-821570799790}"/>
              </a:ext>
            </a:extLst>
          </p:cNvPr>
          <p:cNvSpPr>
            <a:spLocks noGrp="1"/>
          </p:cNvSpPr>
          <p:nvPr>
            <p:ph type="pic" sz="quarter" idx="19"/>
          </p:nvPr>
        </p:nvSpPr>
        <p:spPr>
          <a:xfrm>
            <a:off x="8450497" y="445825"/>
            <a:ext cx="3151787" cy="256584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picture</a:t>
            </a:r>
            <a:endParaRPr lang="en-US" dirty="0"/>
          </a:p>
        </p:txBody>
      </p:sp>
      <p:sp>
        <p:nvSpPr>
          <p:cNvPr id="45" name="Text Placeholder 38">
            <a:extLst>
              <a:ext uri="{FF2B5EF4-FFF2-40B4-BE49-F238E27FC236}">
                <a16:creationId xmlns:a16="http://schemas.microsoft.com/office/drawing/2014/main" id="{1315D7E1-FA24-448F-AEA1-3F0D13F44E0E}"/>
              </a:ext>
            </a:extLst>
          </p:cNvPr>
          <p:cNvSpPr>
            <a:spLocks noGrp="1"/>
          </p:cNvSpPr>
          <p:nvPr>
            <p:ph type="body" sz="quarter" idx="20" hasCustomPrompt="1"/>
          </p:nvPr>
        </p:nvSpPr>
        <p:spPr>
          <a:xfrm>
            <a:off x="8325729" y="3255735"/>
            <a:ext cx="3362548" cy="1423972"/>
          </a:xfrm>
        </p:spPr>
        <p:txBody>
          <a:bodyPr>
            <a:normAutofit/>
          </a:bodyPr>
          <a:lstStyle>
            <a:lvl1pPr marL="0" indent="0">
              <a:buNone/>
              <a:defRPr sz="2667" b="0" i="0">
                <a:solidFill>
                  <a:schemeClr val="bg1"/>
                </a:solidFill>
                <a:latin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header for this section.</a:t>
            </a:r>
          </a:p>
        </p:txBody>
      </p:sp>
      <p:sp>
        <p:nvSpPr>
          <p:cNvPr id="2" name="Text Placeholder 6">
            <a:extLst>
              <a:ext uri="{FF2B5EF4-FFF2-40B4-BE49-F238E27FC236}">
                <a16:creationId xmlns:a16="http://schemas.microsoft.com/office/drawing/2014/main" id="{07BF2E68-85DB-06EE-9065-6F962527E1CB}"/>
              </a:ext>
            </a:extLst>
          </p:cNvPr>
          <p:cNvSpPr>
            <a:spLocks noGrp="1"/>
          </p:cNvSpPr>
          <p:nvPr>
            <p:ph type="body" sz="quarter" idx="21" hasCustomPrompt="1"/>
          </p:nvPr>
        </p:nvSpPr>
        <p:spPr>
          <a:xfrm>
            <a:off x="464947" y="4684546"/>
            <a:ext cx="3362548" cy="1451428"/>
          </a:xfrm>
        </p:spPr>
        <p:txBody>
          <a:bodyPr>
            <a:noAutofit/>
          </a:bodyPr>
          <a:lstStyle>
            <a:lvl1pPr marL="0" indent="0">
              <a:buNone/>
              <a:defRPr sz="1400">
                <a:solidFill>
                  <a:schemeClr val="bg1"/>
                </a:solidFill>
              </a:defRPr>
            </a:lvl1pPr>
            <a:lvl2pPr marL="838179" indent="-228594">
              <a:buFont typeface="Arial" panose="020B0604020202020204" pitchFamily="34" charset="0"/>
              <a:buChar char="•"/>
              <a:defRPr sz="1400">
                <a:solidFill>
                  <a:schemeClr val="bg1"/>
                </a:solidFill>
              </a:defRPr>
            </a:lvl2pPr>
            <a:lvl3pPr marL="1447764" indent="-228594">
              <a:buFont typeface="Arial" panose="020B0604020202020204" pitchFamily="34" charset="0"/>
              <a:buChar char="•"/>
              <a:defRPr sz="1400">
                <a:solidFill>
                  <a:schemeClr val="bg1"/>
                </a:solidFill>
              </a:defRPr>
            </a:lvl3pPr>
            <a:lvl4pPr marL="2057349" indent="-228594">
              <a:buFont typeface="Arial" panose="020B0604020202020204" pitchFamily="34" charset="0"/>
              <a:buChar char="•"/>
              <a:defRPr sz="1400">
                <a:solidFill>
                  <a:schemeClr val="bg1"/>
                </a:solidFill>
              </a:defRPr>
            </a:lvl4pPr>
            <a:lvl5pPr marL="2666933" indent="-228594">
              <a:buFont typeface="Arial" panose="020B0604020202020204" pitchFamily="34" charset="0"/>
              <a:buChar char="•"/>
              <a:defRPr sz="1400">
                <a:solidFill>
                  <a:schemeClr val="bg1"/>
                </a:solidFill>
              </a:defRPr>
            </a:lvl5pPr>
          </a:lstStyle>
          <a:p>
            <a:pPr lvl="0"/>
            <a:r>
              <a:rPr lang="en-US" dirty="0"/>
              <a:t>Type here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6">
            <a:extLst>
              <a:ext uri="{FF2B5EF4-FFF2-40B4-BE49-F238E27FC236}">
                <a16:creationId xmlns:a16="http://schemas.microsoft.com/office/drawing/2014/main" id="{DC17EAB2-6BB9-E6BF-8E0B-13B9EB331B57}"/>
              </a:ext>
            </a:extLst>
          </p:cNvPr>
          <p:cNvSpPr>
            <a:spLocks noGrp="1"/>
          </p:cNvSpPr>
          <p:nvPr>
            <p:ph type="body" sz="quarter" idx="22" hasCustomPrompt="1"/>
          </p:nvPr>
        </p:nvSpPr>
        <p:spPr>
          <a:xfrm>
            <a:off x="4395337" y="4684546"/>
            <a:ext cx="3362548" cy="1451428"/>
          </a:xfrm>
        </p:spPr>
        <p:txBody>
          <a:bodyPr>
            <a:noAutofit/>
          </a:bodyPr>
          <a:lstStyle>
            <a:lvl1pPr marL="0" indent="0">
              <a:buNone/>
              <a:defRPr sz="1400">
                <a:solidFill>
                  <a:schemeClr val="bg1"/>
                </a:solidFill>
              </a:defRPr>
            </a:lvl1pPr>
            <a:lvl2pPr marL="838179" indent="-228594">
              <a:buFont typeface="Arial" panose="020B0604020202020204" pitchFamily="34" charset="0"/>
              <a:buChar char="•"/>
              <a:defRPr sz="1400">
                <a:solidFill>
                  <a:schemeClr val="bg1"/>
                </a:solidFill>
              </a:defRPr>
            </a:lvl2pPr>
            <a:lvl3pPr marL="1447764" indent="-228594">
              <a:buFont typeface="Arial" panose="020B0604020202020204" pitchFamily="34" charset="0"/>
              <a:buChar char="•"/>
              <a:defRPr sz="1400">
                <a:solidFill>
                  <a:schemeClr val="bg1"/>
                </a:solidFill>
              </a:defRPr>
            </a:lvl3pPr>
            <a:lvl4pPr marL="2057349" indent="-228594">
              <a:buFont typeface="Arial" panose="020B0604020202020204" pitchFamily="34" charset="0"/>
              <a:buChar char="•"/>
              <a:defRPr sz="1400">
                <a:solidFill>
                  <a:schemeClr val="bg1"/>
                </a:solidFill>
              </a:defRPr>
            </a:lvl4pPr>
            <a:lvl5pPr marL="2666933" indent="-228594">
              <a:buFont typeface="Arial" panose="020B0604020202020204" pitchFamily="34" charset="0"/>
              <a:buChar char="•"/>
              <a:defRPr sz="1400">
                <a:solidFill>
                  <a:schemeClr val="bg1"/>
                </a:solidFill>
              </a:defRPr>
            </a:lvl5pPr>
          </a:lstStyle>
          <a:p>
            <a:pPr lvl="0"/>
            <a:r>
              <a:rPr lang="en-US" dirty="0"/>
              <a:t>Type here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6">
            <a:extLst>
              <a:ext uri="{FF2B5EF4-FFF2-40B4-BE49-F238E27FC236}">
                <a16:creationId xmlns:a16="http://schemas.microsoft.com/office/drawing/2014/main" id="{BE1F8B63-94A9-A1F5-E8CB-3F60DD7647C7}"/>
              </a:ext>
            </a:extLst>
          </p:cNvPr>
          <p:cNvSpPr>
            <a:spLocks noGrp="1"/>
          </p:cNvSpPr>
          <p:nvPr>
            <p:ph type="body" sz="quarter" idx="23" hasCustomPrompt="1"/>
          </p:nvPr>
        </p:nvSpPr>
        <p:spPr>
          <a:xfrm>
            <a:off x="8325729" y="4684546"/>
            <a:ext cx="3362548" cy="1451428"/>
          </a:xfrm>
        </p:spPr>
        <p:txBody>
          <a:bodyPr>
            <a:noAutofit/>
          </a:bodyPr>
          <a:lstStyle>
            <a:lvl1pPr marL="0" indent="0">
              <a:buNone/>
              <a:defRPr sz="1400">
                <a:solidFill>
                  <a:schemeClr val="bg1"/>
                </a:solidFill>
              </a:defRPr>
            </a:lvl1pPr>
            <a:lvl2pPr marL="838179" indent="-228594">
              <a:buFont typeface="Arial" panose="020B0604020202020204" pitchFamily="34" charset="0"/>
              <a:buChar char="•"/>
              <a:defRPr sz="1400">
                <a:solidFill>
                  <a:schemeClr val="bg1"/>
                </a:solidFill>
              </a:defRPr>
            </a:lvl2pPr>
            <a:lvl3pPr marL="1447764" indent="-228594">
              <a:buFont typeface="Arial" panose="020B0604020202020204" pitchFamily="34" charset="0"/>
              <a:buChar char="•"/>
              <a:defRPr sz="1400">
                <a:solidFill>
                  <a:schemeClr val="bg1"/>
                </a:solidFill>
              </a:defRPr>
            </a:lvl3pPr>
            <a:lvl4pPr marL="2057349" indent="-228594">
              <a:buFont typeface="Arial" panose="020B0604020202020204" pitchFamily="34" charset="0"/>
              <a:buChar char="•"/>
              <a:defRPr sz="1400">
                <a:solidFill>
                  <a:schemeClr val="bg1"/>
                </a:solidFill>
              </a:defRPr>
            </a:lvl4pPr>
            <a:lvl5pPr marL="2666933" indent="-228594">
              <a:buFont typeface="Arial" panose="020B0604020202020204" pitchFamily="34" charset="0"/>
              <a:buChar char="•"/>
              <a:defRPr sz="1400">
                <a:solidFill>
                  <a:schemeClr val="bg1"/>
                </a:solidFill>
              </a:defRPr>
            </a:lvl5pPr>
          </a:lstStyle>
          <a:p>
            <a:pPr lvl="0"/>
            <a:r>
              <a:rPr lang="en-US" dirty="0"/>
              <a:t>Type here to enter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6105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14_Statement Slide - Semi-Circle Shape">
    <p:bg>
      <p:bgPr>
        <a:solidFill>
          <a:schemeClr val="tx2"/>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1E49928-F0FA-F03C-8DBE-2F68D733FB82}"/>
              </a:ext>
            </a:extLst>
          </p:cNvPr>
          <p:cNvSpPr/>
          <p:nvPr/>
        </p:nvSpPr>
        <p:spPr>
          <a:xfrm>
            <a:off x="1022133" y="951420"/>
            <a:ext cx="10210105" cy="5133881"/>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noFill/>
          <a:ln w="254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p>
            <a:endParaRPr lang="en-US"/>
          </a:p>
        </p:txBody>
      </p:sp>
      <p:sp>
        <p:nvSpPr>
          <p:cNvPr id="9" name="Text Placeholder 18">
            <a:extLst>
              <a:ext uri="{FF2B5EF4-FFF2-40B4-BE49-F238E27FC236}">
                <a16:creationId xmlns:a16="http://schemas.microsoft.com/office/drawing/2014/main" id="{EC2560ED-3F0B-CE1E-18CE-BD6155524D1E}"/>
              </a:ext>
            </a:extLst>
          </p:cNvPr>
          <p:cNvSpPr>
            <a:spLocks noGrp="1"/>
          </p:cNvSpPr>
          <p:nvPr>
            <p:ph type="body" sz="quarter" idx="12" hasCustomPrompt="1"/>
          </p:nvPr>
        </p:nvSpPr>
        <p:spPr>
          <a:xfrm>
            <a:off x="2178756" y="2139833"/>
            <a:ext cx="7834488" cy="3945467"/>
          </a:xfrm>
        </p:spPr>
        <p:txBody>
          <a:bodyPr anchor="ctr">
            <a:noAutofit/>
          </a:bodyPr>
          <a:lstStyle>
            <a:lvl1pPr marL="0" indent="0" algn="ctr">
              <a:buNone/>
              <a:defRPr sz="6000" b="0" i="0">
                <a:solidFill>
                  <a:schemeClr val="tx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Slide Header</a:t>
            </a:r>
          </a:p>
        </p:txBody>
      </p:sp>
      <p:sp>
        <p:nvSpPr>
          <p:cNvPr id="5" name="Text Placeholder 46">
            <a:extLst>
              <a:ext uri="{FF2B5EF4-FFF2-40B4-BE49-F238E27FC236}">
                <a16:creationId xmlns:a16="http://schemas.microsoft.com/office/drawing/2014/main" id="{149CE65A-E919-ADD7-5613-F1CC9A730329}"/>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404428857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24_Statement + Images | White">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06623F-A9E4-6F53-E477-20211070A0F1}"/>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50AC9E61-00CC-7CDA-3B05-820313EF8FC6}"/>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5" name="Text Placeholder 18">
            <a:extLst>
              <a:ext uri="{FF2B5EF4-FFF2-40B4-BE49-F238E27FC236}">
                <a16:creationId xmlns:a16="http://schemas.microsoft.com/office/drawing/2014/main" id="{443DCE67-37F2-8890-2103-ADF15BC66C76}"/>
              </a:ext>
            </a:extLst>
          </p:cNvPr>
          <p:cNvSpPr>
            <a:spLocks noGrp="1"/>
          </p:cNvSpPr>
          <p:nvPr>
            <p:ph type="body" sz="quarter" idx="12" hasCustomPrompt="1"/>
          </p:nvPr>
        </p:nvSpPr>
        <p:spPr>
          <a:xfrm>
            <a:off x="259785" y="817462"/>
            <a:ext cx="5395948" cy="2512761"/>
          </a:xfrm>
        </p:spPr>
        <p:txBody>
          <a:bodyPr anchor="t">
            <a:noAutofit/>
          </a:bodyPr>
          <a:lstStyle>
            <a:lvl1pPr marL="0" indent="0" algn="l">
              <a:buNone/>
              <a:defRPr sz="2933" b="0" i="0">
                <a:solidFill>
                  <a:schemeClr val="accent3"/>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statement text related to chart/graph.</a:t>
            </a:r>
          </a:p>
        </p:txBody>
      </p:sp>
      <p:sp>
        <p:nvSpPr>
          <p:cNvPr id="10" name="Chart Placeholder 9">
            <a:extLst>
              <a:ext uri="{FF2B5EF4-FFF2-40B4-BE49-F238E27FC236}">
                <a16:creationId xmlns:a16="http://schemas.microsoft.com/office/drawing/2014/main" id="{EDD26772-AF80-2770-4145-ABC63E193B1B}"/>
              </a:ext>
            </a:extLst>
          </p:cNvPr>
          <p:cNvSpPr>
            <a:spLocks noGrp="1"/>
          </p:cNvSpPr>
          <p:nvPr>
            <p:ph type="chart" sz="quarter" idx="20" hasCustomPrompt="1"/>
          </p:nvPr>
        </p:nvSpPr>
        <p:spPr>
          <a:xfrm>
            <a:off x="6096001" y="817462"/>
            <a:ext cx="5689599" cy="5301117"/>
          </a:xfr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Click icon to add a graph/chart</a:t>
            </a:r>
          </a:p>
        </p:txBody>
      </p:sp>
      <p:sp>
        <p:nvSpPr>
          <p:cNvPr id="12" name="Content Placeholder 2">
            <a:extLst>
              <a:ext uri="{FF2B5EF4-FFF2-40B4-BE49-F238E27FC236}">
                <a16:creationId xmlns:a16="http://schemas.microsoft.com/office/drawing/2014/main" id="{B313D07B-C16A-055D-1C93-BDAB7BED4690}"/>
              </a:ext>
            </a:extLst>
          </p:cNvPr>
          <p:cNvSpPr>
            <a:spLocks noGrp="1"/>
          </p:cNvSpPr>
          <p:nvPr>
            <p:ph sz="half" idx="21" hasCustomPrompt="1"/>
          </p:nvPr>
        </p:nvSpPr>
        <p:spPr>
          <a:xfrm>
            <a:off x="259785" y="3429001"/>
            <a:ext cx="5395948" cy="2689579"/>
          </a:xfrm>
        </p:spPr>
        <p:txBody>
          <a:bodyPr/>
          <a:lstStyle>
            <a:lvl1pPr marL="0" indent="0" algn="l">
              <a:buNone/>
              <a:defRPr sz="1867" b="1" i="0">
                <a:latin typeface="Arial" panose="020B0604020202020204" pitchFamily="34" charset="0"/>
              </a:defRPr>
            </a:lvl1pPr>
            <a:lvl2pPr algn="l">
              <a:defRPr/>
            </a:lvl2pPr>
            <a:lvl3pPr algn="l">
              <a:defRPr/>
            </a:lvl3pPr>
            <a:lvl4pPr algn="l">
              <a:defRPr/>
            </a:lvl4pPr>
            <a:lvl5pPr algn="l">
              <a:defRPr/>
            </a:lvl5pPr>
          </a:lstStyle>
          <a:p>
            <a:pPr lvl="0"/>
            <a:r>
              <a:rPr lang="en-US" dirty="0"/>
              <a:t>Options to add subtitle for bullet points</a:t>
            </a:r>
          </a:p>
          <a:p>
            <a:pPr lvl="1"/>
            <a:r>
              <a:rPr lang="en-US" dirty="0"/>
              <a:t>Bullet point</a:t>
            </a:r>
          </a:p>
          <a:p>
            <a:pPr lvl="2"/>
            <a:r>
              <a:rPr lang="en-US" dirty="0"/>
              <a:t>Third level</a:t>
            </a:r>
          </a:p>
          <a:p>
            <a:pPr lvl="3"/>
            <a:r>
              <a:rPr lang="en-US" dirty="0"/>
              <a:t>Fourth level</a:t>
            </a:r>
          </a:p>
          <a:p>
            <a:pPr lvl="4"/>
            <a:r>
              <a:rPr lang="en-US" dirty="0"/>
              <a:t>Fifth level</a:t>
            </a:r>
          </a:p>
        </p:txBody>
      </p:sp>
      <p:sp>
        <p:nvSpPr>
          <p:cNvPr id="2" name="Text Placeholder 46">
            <a:extLst>
              <a:ext uri="{FF2B5EF4-FFF2-40B4-BE49-F238E27FC236}">
                <a16:creationId xmlns:a16="http://schemas.microsoft.com/office/drawing/2014/main" id="{5D0B91C9-76CA-7E90-8C39-4A827FB0C82F}"/>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55766954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25_Statement | Images w/ Captions">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06623F-A9E4-6F53-E477-20211070A0F1}"/>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50AC9E61-00CC-7CDA-3B05-820313EF8FC6}"/>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5" name="Text Placeholder 18">
            <a:extLst>
              <a:ext uri="{FF2B5EF4-FFF2-40B4-BE49-F238E27FC236}">
                <a16:creationId xmlns:a16="http://schemas.microsoft.com/office/drawing/2014/main" id="{443DCE67-37F2-8890-2103-ADF15BC66C76}"/>
              </a:ext>
            </a:extLst>
          </p:cNvPr>
          <p:cNvSpPr>
            <a:spLocks noGrp="1"/>
          </p:cNvSpPr>
          <p:nvPr>
            <p:ph type="body" sz="quarter" idx="12" hasCustomPrompt="1"/>
          </p:nvPr>
        </p:nvSpPr>
        <p:spPr>
          <a:xfrm>
            <a:off x="259785" y="817462"/>
            <a:ext cx="5395948" cy="2512761"/>
          </a:xfrm>
        </p:spPr>
        <p:txBody>
          <a:bodyPr anchor="t">
            <a:noAutofit/>
          </a:bodyPr>
          <a:lstStyle>
            <a:lvl1pPr marL="0" indent="0" algn="l">
              <a:buNone/>
              <a:defRPr sz="29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statement text.</a:t>
            </a:r>
          </a:p>
        </p:txBody>
      </p:sp>
      <p:sp>
        <p:nvSpPr>
          <p:cNvPr id="15" name="Text Placeholder 38">
            <a:extLst>
              <a:ext uri="{FF2B5EF4-FFF2-40B4-BE49-F238E27FC236}">
                <a16:creationId xmlns:a16="http://schemas.microsoft.com/office/drawing/2014/main" id="{0163C2AE-9782-8654-8DBC-278348F5922A}"/>
              </a:ext>
            </a:extLst>
          </p:cNvPr>
          <p:cNvSpPr>
            <a:spLocks noGrp="1"/>
          </p:cNvSpPr>
          <p:nvPr>
            <p:ph type="body" sz="quarter" idx="14" hasCustomPrompt="1"/>
          </p:nvPr>
        </p:nvSpPr>
        <p:spPr>
          <a:xfrm>
            <a:off x="8873235" y="1161909"/>
            <a:ext cx="2688501" cy="639819"/>
          </a:xfrm>
        </p:spPr>
        <p:txBody>
          <a:bodyPr anchor="b">
            <a:normAutofit/>
          </a:bodyPr>
          <a:lstStyle>
            <a:lvl1pPr marL="0" indent="0">
              <a:lnSpc>
                <a:spcPct val="100000"/>
              </a:lnSpc>
              <a:buNone/>
              <a:defRPr sz="1467"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single/multi-line text.</a:t>
            </a:r>
          </a:p>
        </p:txBody>
      </p:sp>
      <p:sp>
        <p:nvSpPr>
          <p:cNvPr id="19" name="Text Placeholder 38">
            <a:extLst>
              <a:ext uri="{FF2B5EF4-FFF2-40B4-BE49-F238E27FC236}">
                <a16:creationId xmlns:a16="http://schemas.microsoft.com/office/drawing/2014/main" id="{4F7B3E30-1136-E430-6A53-0F68EA60D793}"/>
              </a:ext>
            </a:extLst>
          </p:cNvPr>
          <p:cNvSpPr>
            <a:spLocks noGrp="1"/>
          </p:cNvSpPr>
          <p:nvPr>
            <p:ph type="body" sz="quarter" idx="46" hasCustomPrompt="1"/>
          </p:nvPr>
        </p:nvSpPr>
        <p:spPr>
          <a:xfrm>
            <a:off x="8873235" y="3848281"/>
            <a:ext cx="2688501" cy="639819"/>
          </a:xfrm>
        </p:spPr>
        <p:txBody>
          <a:bodyPr anchor="b">
            <a:normAutofit/>
          </a:bodyPr>
          <a:lstStyle>
            <a:lvl1pPr marL="0" indent="0">
              <a:lnSpc>
                <a:spcPct val="100000"/>
              </a:lnSpc>
              <a:buNone/>
              <a:defRPr sz="1467"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single/multi-line text.</a:t>
            </a:r>
          </a:p>
        </p:txBody>
      </p:sp>
      <p:sp>
        <p:nvSpPr>
          <p:cNvPr id="22" name="Picture Placeholder 20">
            <a:extLst>
              <a:ext uri="{FF2B5EF4-FFF2-40B4-BE49-F238E27FC236}">
                <a16:creationId xmlns:a16="http://schemas.microsoft.com/office/drawing/2014/main" id="{733666F0-5B6E-C03A-823F-27AF731C2179}"/>
              </a:ext>
            </a:extLst>
          </p:cNvPr>
          <p:cNvSpPr>
            <a:spLocks noGrp="1"/>
          </p:cNvSpPr>
          <p:nvPr>
            <p:ph type="pic" sz="quarter" idx="47" hasCustomPrompt="1"/>
          </p:nvPr>
        </p:nvSpPr>
        <p:spPr>
          <a:xfrm>
            <a:off x="6692900" y="1162051"/>
            <a:ext cx="2000251" cy="1786467"/>
          </a:xfrm>
          <a:prstGeom prst="hexagon">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r>
              <a:rPr lang="en-US" dirty="0"/>
              <a:t>Add Image Here</a:t>
            </a:r>
          </a:p>
        </p:txBody>
      </p:sp>
      <p:sp>
        <p:nvSpPr>
          <p:cNvPr id="24" name="Picture Placeholder 23">
            <a:extLst>
              <a:ext uri="{FF2B5EF4-FFF2-40B4-BE49-F238E27FC236}">
                <a16:creationId xmlns:a16="http://schemas.microsoft.com/office/drawing/2014/main" id="{598977A0-B160-B678-C7E1-884E64375A81}"/>
              </a:ext>
            </a:extLst>
          </p:cNvPr>
          <p:cNvSpPr>
            <a:spLocks noGrp="1"/>
          </p:cNvSpPr>
          <p:nvPr>
            <p:ph type="pic" sz="quarter" idx="20" hasCustomPrompt="1"/>
          </p:nvPr>
        </p:nvSpPr>
        <p:spPr>
          <a:xfrm>
            <a:off x="6692900" y="3763393"/>
            <a:ext cx="1980568" cy="1958769"/>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    Add Image Here</a:t>
            </a:r>
          </a:p>
        </p:txBody>
      </p:sp>
      <p:sp>
        <p:nvSpPr>
          <p:cNvPr id="2" name="Text Placeholder 6">
            <a:extLst>
              <a:ext uri="{FF2B5EF4-FFF2-40B4-BE49-F238E27FC236}">
                <a16:creationId xmlns:a16="http://schemas.microsoft.com/office/drawing/2014/main" id="{18E07659-D89F-143C-315B-0144D66C3E5E}"/>
              </a:ext>
            </a:extLst>
          </p:cNvPr>
          <p:cNvSpPr>
            <a:spLocks noGrp="1"/>
          </p:cNvSpPr>
          <p:nvPr>
            <p:ph type="body" sz="quarter" idx="48" hasCustomPrompt="1"/>
          </p:nvPr>
        </p:nvSpPr>
        <p:spPr>
          <a:xfrm>
            <a:off x="8873235" y="1805697"/>
            <a:ext cx="2688501" cy="1456267"/>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7" name="Text Placeholder 6">
            <a:extLst>
              <a:ext uri="{FF2B5EF4-FFF2-40B4-BE49-F238E27FC236}">
                <a16:creationId xmlns:a16="http://schemas.microsoft.com/office/drawing/2014/main" id="{878BB617-7714-6D21-C03C-6F2C513CDAB2}"/>
              </a:ext>
            </a:extLst>
          </p:cNvPr>
          <p:cNvSpPr>
            <a:spLocks noGrp="1"/>
          </p:cNvSpPr>
          <p:nvPr>
            <p:ph type="body" sz="quarter" idx="49" hasCustomPrompt="1"/>
          </p:nvPr>
        </p:nvSpPr>
        <p:spPr>
          <a:xfrm>
            <a:off x="8873235" y="4488100"/>
            <a:ext cx="2688501" cy="1456267"/>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8" name="Text Placeholder 46">
            <a:extLst>
              <a:ext uri="{FF2B5EF4-FFF2-40B4-BE49-F238E27FC236}">
                <a16:creationId xmlns:a16="http://schemas.microsoft.com/office/drawing/2014/main" id="{137528BF-DDD4-39D5-B356-18A59DD65430}"/>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239596244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26_Images w/ Caption">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ECA6B1-9D6C-5F56-6C22-43BCA6256D6F}"/>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9D609343-1A69-436A-81AA-96323BFE92DB}"/>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15" name="Text Placeholder 38">
            <a:extLst>
              <a:ext uri="{FF2B5EF4-FFF2-40B4-BE49-F238E27FC236}">
                <a16:creationId xmlns:a16="http://schemas.microsoft.com/office/drawing/2014/main" id="{994B30C2-3273-5889-AFF6-6E2DC77A5ABD}"/>
              </a:ext>
            </a:extLst>
          </p:cNvPr>
          <p:cNvSpPr>
            <a:spLocks noGrp="1"/>
          </p:cNvSpPr>
          <p:nvPr>
            <p:ph type="body" sz="quarter" idx="14" hasCustomPrompt="1"/>
          </p:nvPr>
        </p:nvSpPr>
        <p:spPr>
          <a:xfrm>
            <a:off x="2857319" y="862275"/>
            <a:ext cx="2688501" cy="639819"/>
          </a:xfrm>
        </p:spPr>
        <p:txBody>
          <a:bodyPr anchor="b">
            <a:normAutofit/>
          </a:bodyPr>
          <a:lstStyle>
            <a:lvl1pPr marL="0" indent="0">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image header.</a:t>
            </a:r>
          </a:p>
        </p:txBody>
      </p:sp>
      <p:sp>
        <p:nvSpPr>
          <p:cNvPr id="18" name="Picture Placeholder 16">
            <a:extLst>
              <a:ext uri="{FF2B5EF4-FFF2-40B4-BE49-F238E27FC236}">
                <a16:creationId xmlns:a16="http://schemas.microsoft.com/office/drawing/2014/main" id="{DB573ABE-18EB-DE46-ACEF-41E7586FB0AE}"/>
              </a:ext>
            </a:extLst>
          </p:cNvPr>
          <p:cNvSpPr>
            <a:spLocks noGrp="1"/>
          </p:cNvSpPr>
          <p:nvPr>
            <p:ph type="pic" sz="quarter" idx="47" hasCustomPrompt="1"/>
          </p:nvPr>
        </p:nvSpPr>
        <p:spPr>
          <a:xfrm>
            <a:off x="361952" y="861484"/>
            <a:ext cx="2330449" cy="1813983"/>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r>
              <a:rPr lang="en-US" dirty="0"/>
              <a:t>Click to add image</a:t>
            </a:r>
          </a:p>
        </p:txBody>
      </p:sp>
      <p:sp>
        <p:nvSpPr>
          <p:cNvPr id="23" name="Text Placeholder 38">
            <a:extLst>
              <a:ext uri="{FF2B5EF4-FFF2-40B4-BE49-F238E27FC236}">
                <a16:creationId xmlns:a16="http://schemas.microsoft.com/office/drawing/2014/main" id="{73ED314D-911B-4414-287C-C2354AD1EDEF}"/>
              </a:ext>
            </a:extLst>
          </p:cNvPr>
          <p:cNvSpPr>
            <a:spLocks noGrp="1"/>
          </p:cNvSpPr>
          <p:nvPr>
            <p:ph type="body" sz="quarter" idx="49" hasCustomPrompt="1"/>
          </p:nvPr>
        </p:nvSpPr>
        <p:spPr>
          <a:xfrm>
            <a:off x="8873607" y="862275"/>
            <a:ext cx="2688501" cy="639819"/>
          </a:xfrm>
        </p:spPr>
        <p:txBody>
          <a:bodyPr anchor="b">
            <a:normAutofit/>
          </a:bodyPr>
          <a:lstStyle>
            <a:lvl1pPr marL="0" indent="0">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image header.</a:t>
            </a:r>
          </a:p>
        </p:txBody>
      </p:sp>
      <p:sp>
        <p:nvSpPr>
          <p:cNvPr id="24" name="Picture Placeholder 16">
            <a:extLst>
              <a:ext uri="{FF2B5EF4-FFF2-40B4-BE49-F238E27FC236}">
                <a16:creationId xmlns:a16="http://schemas.microsoft.com/office/drawing/2014/main" id="{68D66A7D-0A7D-90D5-B6BF-34CD2C8C29D4}"/>
              </a:ext>
            </a:extLst>
          </p:cNvPr>
          <p:cNvSpPr>
            <a:spLocks noGrp="1"/>
          </p:cNvSpPr>
          <p:nvPr>
            <p:ph type="pic" sz="quarter" idx="50" hasCustomPrompt="1"/>
          </p:nvPr>
        </p:nvSpPr>
        <p:spPr>
          <a:xfrm>
            <a:off x="6378240" y="861484"/>
            <a:ext cx="2330449" cy="1813983"/>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r>
              <a:rPr lang="en-US" dirty="0"/>
              <a:t>Click to add image</a:t>
            </a:r>
          </a:p>
        </p:txBody>
      </p:sp>
      <p:sp>
        <p:nvSpPr>
          <p:cNvPr id="33" name="Text Placeholder 38">
            <a:extLst>
              <a:ext uri="{FF2B5EF4-FFF2-40B4-BE49-F238E27FC236}">
                <a16:creationId xmlns:a16="http://schemas.microsoft.com/office/drawing/2014/main" id="{33C72428-C074-A404-AF0D-95799FF84A35}"/>
              </a:ext>
            </a:extLst>
          </p:cNvPr>
          <p:cNvSpPr>
            <a:spLocks noGrp="1"/>
          </p:cNvSpPr>
          <p:nvPr>
            <p:ph type="body" sz="quarter" idx="52" hasCustomPrompt="1"/>
          </p:nvPr>
        </p:nvSpPr>
        <p:spPr>
          <a:xfrm>
            <a:off x="2857319" y="3594185"/>
            <a:ext cx="2688501" cy="639819"/>
          </a:xfrm>
        </p:spPr>
        <p:txBody>
          <a:bodyPr anchor="b">
            <a:normAutofit/>
          </a:bodyPr>
          <a:lstStyle>
            <a:lvl1pPr marL="0" indent="0">
              <a:lnSpc>
                <a:spcPct val="100000"/>
              </a:lnSpc>
              <a:buNone/>
              <a:defRPr sz="1467"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image header.</a:t>
            </a:r>
          </a:p>
        </p:txBody>
      </p:sp>
      <p:sp>
        <p:nvSpPr>
          <p:cNvPr id="34" name="Picture Placeholder 16">
            <a:extLst>
              <a:ext uri="{FF2B5EF4-FFF2-40B4-BE49-F238E27FC236}">
                <a16:creationId xmlns:a16="http://schemas.microsoft.com/office/drawing/2014/main" id="{E68050C5-6071-B19D-30E8-114E0A71C947}"/>
              </a:ext>
            </a:extLst>
          </p:cNvPr>
          <p:cNvSpPr>
            <a:spLocks noGrp="1"/>
          </p:cNvSpPr>
          <p:nvPr>
            <p:ph type="pic" sz="quarter" idx="53" hasCustomPrompt="1"/>
          </p:nvPr>
        </p:nvSpPr>
        <p:spPr>
          <a:xfrm>
            <a:off x="361952" y="3593395"/>
            <a:ext cx="2330449" cy="1813983"/>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r>
              <a:rPr lang="en-US" dirty="0"/>
              <a:t>Click to add image</a:t>
            </a:r>
          </a:p>
        </p:txBody>
      </p:sp>
      <p:sp>
        <p:nvSpPr>
          <p:cNvPr id="36" name="Text Placeholder 38">
            <a:extLst>
              <a:ext uri="{FF2B5EF4-FFF2-40B4-BE49-F238E27FC236}">
                <a16:creationId xmlns:a16="http://schemas.microsoft.com/office/drawing/2014/main" id="{76D0BB10-84D6-1805-A77A-CF9F2228398B}"/>
              </a:ext>
            </a:extLst>
          </p:cNvPr>
          <p:cNvSpPr>
            <a:spLocks noGrp="1"/>
          </p:cNvSpPr>
          <p:nvPr>
            <p:ph type="body" sz="quarter" idx="55" hasCustomPrompt="1"/>
          </p:nvPr>
        </p:nvSpPr>
        <p:spPr>
          <a:xfrm>
            <a:off x="8873607" y="3594185"/>
            <a:ext cx="2688501" cy="639819"/>
          </a:xfrm>
        </p:spPr>
        <p:txBody>
          <a:bodyPr anchor="b">
            <a:normAutofit/>
          </a:bodyPr>
          <a:lstStyle>
            <a:lvl1pPr marL="0" indent="0">
              <a:lnSpc>
                <a:spcPct val="100000"/>
              </a:lnSpc>
              <a:buNone/>
              <a:defRPr sz="1467"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image header.</a:t>
            </a:r>
          </a:p>
        </p:txBody>
      </p:sp>
      <p:sp>
        <p:nvSpPr>
          <p:cNvPr id="37" name="Picture Placeholder 16">
            <a:extLst>
              <a:ext uri="{FF2B5EF4-FFF2-40B4-BE49-F238E27FC236}">
                <a16:creationId xmlns:a16="http://schemas.microsoft.com/office/drawing/2014/main" id="{75BA434F-5113-70FE-DBB4-2306732B46A6}"/>
              </a:ext>
            </a:extLst>
          </p:cNvPr>
          <p:cNvSpPr>
            <a:spLocks noGrp="1"/>
          </p:cNvSpPr>
          <p:nvPr>
            <p:ph type="pic" sz="quarter" idx="56" hasCustomPrompt="1"/>
          </p:nvPr>
        </p:nvSpPr>
        <p:spPr>
          <a:xfrm>
            <a:off x="6378240" y="3593395"/>
            <a:ext cx="2330449" cy="1813983"/>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r>
              <a:rPr lang="en-US" dirty="0"/>
              <a:t>Click to add image</a:t>
            </a:r>
          </a:p>
        </p:txBody>
      </p:sp>
      <p:sp>
        <p:nvSpPr>
          <p:cNvPr id="2" name="Text Placeholder 6">
            <a:extLst>
              <a:ext uri="{FF2B5EF4-FFF2-40B4-BE49-F238E27FC236}">
                <a16:creationId xmlns:a16="http://schemas.microsoft.com/office/drawing/2014/main" id="{69AE97D7-897C-9455-94E7-01040AED1681}"/>
              </a:ext>
            </a:extLst>
          </p:cNvPr>
          <p:cNvSpPr>
            <a:spLocks noGrp="1"/>
          </p:cNvSpPr>
          <p:nvPr>
            <p:ph type="body" sz="quarter" idx="57" hasCustomPrompt="1"/>
          </p:nvPr>
        </p:nvSpPr>
        <p:spPr>
          <a:xfrm>
            <a:off x="2857319" y="1500647"/>
            <a:ext cx="2688501" cy="1180721"/>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5" name="Text Placeholder 6">
            <a:extLst>
              <a:ext uri="{FF2B5EF4-FFF2-40B4-BE49-F238E27FC236}">
                <a16:creationId xmlns:a16="http://schemas.microsoft.com/office/drawing/2014/main" id="{C081FD23-25FD-F0BD-70FC-216C3D82E2E0}"/>
              </a:ext>
            </a:extLst>
          </p:cNvPr>
          <p:cNvSpPr>
            <a:spLocks noGrp="1"/>
          </p:cNvSpPr>
          <p:nvPr>
            <p:ph type="body" sz="quarter" idx="58" hasCustomPrompt="1"/>
          </p:nvPr>
        </p:nvSpPr>
        <p:spPr>
          <a:xfrm>
            <a:off x="8873607" y="1500647"/>
            <a:ext cx="2688501" cy="1180721"/>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6" name="Text Placeholder 6">
            <a:extLst>
              <a:ext uri="{FF2B5EF4-FFF2-40B4-BE49-F238E27FC236}">
                <a16:creationId xmlns:a16="http://schemas.microsoft.com/office/drawing/2014/main" id="{EF7A0770-EDC0-EA88-9785-8FDB7CEEA48B}"/>
              </a:ext>
            </a:extLst>
          </p:cNvPr>
          <p:cNvSpPr>
            <a:spLocks noGrp="1"/>
          </p:cNvSpPr>
          <p:nvPr>
            <p:ph type="body" sz="quarter" idx="59" hasCustomPrompt="1"/>
          </p:nvPr>
        </p:nvSpPr>
        <p:spPr>
          <a:xfrm>
            <a:off x="2857319" y="4233040"/>
            <a:ext cx="2688501" cy="1180721"/>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7" name="Text Placeholder 6">
            <a:extLst>
              <a:ext uri="{FF2B5EF4-FFF2-40B4-BE49-F238E27FC236}">
                <a16:creationId xmlns:a16="http://schemas.microsoft.com/office/drawing/2014/main" id="{BCAD4B4F-68E3-F42A-A450-BE98B105C4F1}"/>
              </a:ext>
            </a:extLst>
          </p:cNvPr>
          <p:cNvSpPr>
            <a:spLocks noGrp="1"/>
          </p:cNvSpPr>
          <p:nvPr>
            <p:ph type="body" sz="quarter" idx="60" hasCustomPrompt="1"/>
          </p:nvPr>
        </p:nvSpPr>
        <p:spPr>
          <a:xfrm>
            <a:off x="8873607" y="4233040"/>
            <a:ext cx="2688501" cy="1180721"/>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8" name="Text Placeholder 46">
            <a:extLst>
              <a:ext uri="{FF2B5EF4-FFF2-40B4-BE49-F238E27FC236}">
                <a16:creationId xmlns:a16="http://schemas.microsoft.com/office/drawing/2014/main" id="{FC76650A-DC8D-83A7-D402-456072CC8520}"/>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203884577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27_Images w/ Caption-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589E29-234C-9C1F-599D-2CB7CAC4597E}"/>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B4AAC730-8DE6-91DD-5BB2-B0D01E084441}"/>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9" name="Freeform 8">
            <a:extLst>
              <a:ext uri="{FF2B5EF4-FFF2-40B4-BE49-F238E27FC236}">
                <a16:creationId xmlns:a16="http://schemas.microsoft.com/office/drawing/2014/main" id="{73CF8B4C-2E1F-6F76-48D8-67090FDC167F}"/>
              </a:ext>
            </a:extLst>
          </p:cNvPr>
          <p:cNvSpPr/>
          <p:nvPr/>
        </p:nvSpPr>
        <p:spPr>
          <a:xfrm>
            <a:off x="-180623" y="406400"/>
            <a:ext cx="6070096" cy="5796667"/>
          </a:xfrm>
          <a:custGeom>
            <a:avLst/>
            <a:gdLst>
              <a:gd name="connsiteX0" fmla="*/ 0 w 4552572"/>
              <a:gd name="connsiteY0" fmla="*/ 0 h 4347500"/>
              <a:gd name="connsiteX1" fmla="*/ 4443580 w 4552572"/>
              <a:gd name="connsiteY1" fmla="*/ 0 h 4347500"/>
              <a:gd name="connsiteX2" fmla="*/ 4552572 w 4552572"/>
              <a:gd name="connsiteY2" fmla="*/ 108992 h 4347500"/>
              <a:gd name="connsiteX3" fmla="*/ 4552572 w 4552572"/>
              <a:gd name="connsiteY3" fmla="*/ 4238508 h 4347500"/>
              <a:gd name="connsiteX4" fmla="*/ 4443580 w 4552572"/>
              <a:gd name="connsiteY4" fmla="*/ 4347500 h 4347500"/>
              <a:gd name="connsiteX5" fmla="*/ 0 w 4552572"/>
              <a:gd name="connsiteY5" fmla="*/ 4347500 h 43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2572" h="4347500">
                <a:moveTo>
                  <a:pt x="0" y="0"/>
                </a:moveTo>
                <a:lnTo>
                  <a:pt x="4443580" y="0"/>
                </a:lnTo>
                <a:cubicBezTo>
                  <a:pt x="4503775" y="0"/>
                  <a:pt x="4552572" y="48797"/>
                  <a:pt x="4552572" y="108992"/>
                </a:cubicBezTo>
                <a:lnTo>
                  <a:pt x="4552572" y="4238508"/>
                </a:lnTo>
                <a:cubicBezTo>
                  <a:pt x="4552572" y="4298703"/>
                  <a:pt x="4503775" y="4347500"/>
                  <a:pt x="4443580" y="4347500"/>
                </a:cubicBezTo>
                <a:lnTo>
                  <a:pt x="0" y="4347500"/>
                </a:lnTo>
                <a:close/>
              </a:path>
            </a:pathLst>
          </a:cu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600" b="0" i="0" dirty="0">
              <a:solidFill>
                <a:schemeClr val="tx1"/>
              </a:solidFill>
              <a:latin typeface="Palatino" pitchFamily="2" charset="77"/>
            </a:endParaRPr>
          </a:p>
        </p:txBody>
      </p:sp>
      <p:sp>
        <p:nvSpPr>
          <p:cNvPr id="20" name="Picture Placeholder 18">
            <a:extLst>
              <a:ext uri="{FF2B5EF4-FFF2-40B4-BE49-F238E27FC236}">
                <a16:creationId xmlns:a16="http://schemas.microsoft.com/office/drawing/2014/main" id="{102ED8F4-7CBC-F77E-4EA3-E4FE366E7E6A}"/>
              </a:ext>
            </a:extLst>
          </p:cNvPr>
          <p:cNvSpPr>
            <a:spLocks noGrp="1"/>
          </p:cNvSpPr>
          <p:nvPr>
            <p:ph type="pic" sz="quarter" idx="22" hasCustomPrompt="1"/>
          </p:nvPr>
        </p:nvSpPr>
        <p:spPr>
          <a:xfrm>
            <a:off x="378884" y="770467"/>
            <a:ext cx="5139267" cy="3024717"/>
          </a:xfrm>
          <a:prstGeom prst="roundRect">
            <a:avLst>
              <a:gd name="adj" fmla="val 4351"/>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Click icon to add image</a:t>
            </a:r>
          </a:p>
        </p:txBody>
      </p:sp>
      <p:sp>
        <p:nvSpPr>
          <p:cNvPr id="23" name="Picture Placeholder 21">
            <a:extLst>
              <a:ext uri="{FF2B5EF4-FFF2-40B4-BE49-F238E27FC236}">
                <a16:creationId xmlns:a16="http://schemas.microsoft.com/office/drawing/2014/main" id="{17D3C7D8-2697-4247-FFAF-D25604F57D0E}"/>
              </a:ext>
            </a:extLst>
          </p:cNvPr>
          <p:cNvSpPr>
            <a:spLocks noGrp="1"/>
          </p:cNvSpPr>
          <p:nvPr>
            <p:ph type="pic" sz="quarter" idx="23" hasCustomPrompt="1"/>
          </p:nvPr>
        </p:nvSpPr>
        <p:spPr>
          <a:xfrm>
            <a:off x="6303434" y="406401"/>
            <a:ext cx="5499100" cy="5797551"/>
          </a:xfrm>
          <a:prstGeom prst="roundRect">
            <a:avLst>
              <a:gd name="adj" fmla="val 2708"/>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Click icon to add image</a:t>
            </a:r>
          </a:p>
        </p:txBody>
      </p:sp>
      <p:sp>
        <p:nvSpPr>
          <p:cNvPr id="26" name="Text Placeholder 38">
            <a:extLst>
              <a:ext uri="{FF2B5EF4-FFF2-40B4-BE49-F238E27FC236}">
                <a16:creationId xmlns:a16="http://schemas.microsoft.com/office/drawing/2014/main" id="{A1264A48-1F85-A080-CDB5-410FB690CCC1}"/>
              </a:ext>
            </a:extLst>
          </p:cNvPr>
          <p:cNvSpPr>
            <a:spLocks noGrp="1"/>
          </p:cNvSpPr>
          <p:nvPr>
            <p:ph type="body" sz="quarter" idx="14" hasCustomPrompt="1"/>
          </p:nvPr>
        </p:nvSpPr>
        <p:spPr>
          <a:xfrm>
            <a:off x="259787" y="3944943"/>
            <a:ext cx="2276523" cy="1799844"/>
          </a:xfrm>
        </p:spPr>
        <p:txBody>
          <a:bodyPr>
            <a:normAutofit/>
          </a:bodyPr>
          <a:lstStyle>
            <a:lvl1pPr marL="0" indent="0">
              <a:buNone/>
              <a:defRPr sz="2667" b="0" i="0">
                <a:solidFill>
                  <a:schemeClr val="accent6"/>
                </a:solidFill>
                <a:latin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statement text.</a:t>
            </a:r>
          </a:p>
        </p:txBody>
      </p:sp>
      <p:sp>
        <p:nvSpPr>
          <p:cNvPr id="27" name="Content Placeholder 2">
            <a:extLst>
              <a:ext uri="{FF2B5EF4-FFF2-40B4-BE49-F238E27FC236}">
                <a16:creationId xmlns:a16="http://schemas.microsoft.com/office/drawing/2014/main" id="{0A81A1D4-047B-3FC6-2FDD-7A7A36DB43D6}"/>
              </a:ext>
            </a:extLst>
          </p:cNvPr>
          <p:cNvSpPr>
            <a:spLocks noGrp="1"/>
          </p:cNvSpPr>
          <p:nvPr>
            <p:ph sz="half" idx="12" hasCustomPrompt="1"/>
          </p:nvPr>
        </p:nvSpPr>
        <p:spPr>
          <a:xfrm>
            <a:off x="2851689" y="3932788"/>
            <a:ext cx="2676179" cy="2154745"/>
          </a:xfrm>
        </p:spPr>
        <p:txBody>
          <a:bodyPr>
            <a:normAutofit/>
          </a:bodyPr>
          <a:lstStyle>
            <a:lvl1pPr marL="0" indent="0" algn="l">
              <a:buNone/>
              <a:defRPr sz="1467" b="0" i="0">
                <a:latin typeface="Arial" panose="020B0604020202020204" pitchFamily="34" charset="0"/>
              </a:defRPr>
            </a:lvl1pPr>
            <a:lvl2pPr algn="l">
              <a:defRPr sz="1467"/>
            </a:lvl2pPr>
            <a:lvl3pPr algn="l">
              <a:defRPr sz="1467"/>
            </a:lvl3pPr>
            <a:lvl4pPr algn="l">
              <a:defRPr sz="1467"/>
            </a:lvl4pPr>
            <a:lvl5pPr algn="l">
              <a:defRPr sz="1467"/>
            </a:lvl5pPr>
          </a:lstStyle>
          <a:p>
            <a:pPr lvl="0"/>
            <a:r>
              <a:rPr lang="en-US" dirty="0"/>
              <a:t>Type here to enter text</a:t>
            </a:r>
          </a:p>
          <a:p>
            <a:pPr lvl="1"/>
            <a:r>
              <a:rPr lang="en-US" dirty="0"/>
              <a:t>Second level</a:t>
            </a:r>
          </a:p>
          <a:p>
            <a:pPr lvl="2"/>
            <a:r>
              <a:rPr lang="en-US" dirty="0"/>
              <a:t>Third level</a:t>
            </a:r>
          </a:p>
          <a:p>
            <a:pPr lvl="3"/>
            <a:r>
              <a:rPr lang="en-US" dirty="0"/>
              <a:t>Fourth level</a:t>
            </a:r>
          </a:p>
        </p:txBody>
      </p:sp>
      <p:sp>
        <p:nvSpPr>
          <p:cNvPr id="2" name="Text Placeholder 46">
            <a:extLst>
              <a:ext uri="{FF2B5EF4-FFF2-40B4-BE49-F238E27FC236}">
                <a16:creationId xmlns:a16="http://schemas.microsoft.com/office/drawing/2014/main" id="{937762F5-E5F1-1997-240B-AAC8E1F9DF95}"/>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120510280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28_Statement | Images w/ Call Out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393450-46D4-9698-5DE6-C14F1E50BC36}"/>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0AC850E8-42BD-5FF7-C215-16ACA2745F37}"/>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5" name="Picture Placeholder 4">
            <a:extLst>
              <a:ext uri="{FF2B5EF4-FFF2-40B4-BE49-F238E27FC236}">
                <a16:creationId xmlns:a16="http://schemas.microsoft.com/office/drawing/2014/main" id="{9B0C64AD-6937-446E-D85A-CE2B46AD52AF}"/>
              </a:ext>
            </a:extLst>
          </p:cNvPr>
          <p:cNvSpPr>
            <a:spLocks noGrp="1"/>
          </p:cNvSpPr>
          <p:nvPr>
            <p:ph type="pic" sz="quarter" idx="20" hasCustomPrompt="1"/>
          </p:nvPr>
        </p:nvSpPr>
        <p:spPr>
          <a:xfrm>
            <a:off x="1" y="372357"/>
            <a:ext cx="6011335" cy="5945171"/>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	Click icon to add image</a:t>
            </a:r>
          </a:p>
        </p:txBody>
      </p:sp>
      <p:sp>
        <p:nvSpPr>
          <p:cNvPr id="8" name="Text Placeholder 18">
            <a:extLst>
              <a:ext uri="{FF2B5EF4-FFF2-40B4-BE49-F238E27FC236}">
                <a16:creationId xmlns:a16="http://schemas.microsoft.com/office/drawing/2014/main" id="{DBDDBB94-CADB-995A-A9DC-C91C15D277BB}"/>
              </a:ext>
            </a:extLst>
          </p:cNvPr>
          <p:cNvSpPr>
            <a:spLocks noGrp="1"/>
          </p:cNvSpPr>
          <p:nvPr>
            <p:ph type="body" sz="quarter" idx="21" hasCustomPrompt="1"/>
          </p:nvPr>
        </p:nvSpPr>
        <p:spPr>
          <a:xfrm>
            <a:off x="6423314" y="916240"/>
            <a:ext cx="5398268" cy="2512761"/>
          </a:xfrm>
        </p:spPr>
        <p:txBody>
          <a:bodyPr anchor="t">
            <a:noAutofit/>
          </a:bodyPr>
          <a:lstStyle>
            <a:lvl1pPr marL="0" indent="0" algn="l">
              <a:buNone/>
              <a:defRPr sz="3467"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statement text.</a:t>
            </a:r>
          </a:p>
        </p:txBody>
      </p:sp>
      <p:sp>
        <p:nvSpPr>
          <p:cNvPr id="13" name="Text Placeholder 38">
            <a:extLst>
              <a:ext uri="{FF2B5EF4-FFF2-40B4-BE49-F238E27FC236}">
                <a16:creationId xmlns:a16="http://schemas.microsoft.com/office/drawing/2014/main" id="{F4FB1D49-E8B4-DA30-6A81-D33849BE504D}"/>
              </a:ext>
            </a:extLst>
          </p:cNvPr>
          <p:cNvSpPr>
            <a:spLocks noGrp="1"/>
          </p:cNvSpPr>
          <p:nvPr>
            <p:ph type="body" sz="quarter" idx="14" hasCustomPrompt="1"/>
          </p:nvPr>
        </p:nvSpPr>
        <p:spPr>
          <a:xfrm>
            <a:off x="6347261" y="5057542"/>
            <a:ext cx="1754968" cy="372293"/>
          </a:xfrm>
        </p:spPr>
        <p:txBody>
          <a:bodyPr anchor="ctr">
            <a:normAutofit/>
          </a:bodyPr>
          <a:lstStyle>
            <a:lvl1pPr marL="0" indent="0" algn="ctr">
              <a:lnSpc>
                <a:spcPct val="100000"/>
              </a:lnSpc>
              <a:buNone/>
              <a:defRPr sz="1333"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title here</a:t>
            </a:r>
          </a:p>
        </p:txBody>
      </p:sp>
      <p:sp>
        <p:nvSpPr>
          <p:cNvPr id="17" name="Text Placeholder 38">
            <a:extLst>
              <a:ext uri="{FF2B5EF4-FFF2-40B4-BE49-F238E27FC236}">
                <a16:creationId xmlns:a16="http://schemas.microsoft.com/office/drawing/2014/main" id="{5F708E09-4882-FBBB-67B6-BA558DE5FC8C}"/>
              </a:ext>
            </a:extLst>
          </p:cNvPr>
          <p:cNvSpPr>
            <a:spLocks noGrp="1"/>
          </p:cNvSpPr>
          <p:nvPr>
            <p:ph type="body" sz="quarter" idx="48" hasCustomPrompt="1"/>
          </p:nvPr>
        </p:nvSpPr>
        <p:spPr>
          <a:xfrm>
            <a:off x="10066613" y="5057542"/>
            <a:ext cx="1754968" cy="372293"/>
          </a:xfrm>
        </p:spPr>
        <p:txBody>
          <a:bodyPr anchor="ctr">
            <a:normAutofit/>
          </a:bodyPr>
          <a:lstStyle>
            <a:lvl1pPr marL="0" indent="0" algn="ctr">
              <a:lnSpc>
                <a:spcPct val="100000"/>
              </a:lnSpc>
              <a:buNone/>
              <a:defRPr sz="1333"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title here</a:t>
            </a:r>
          </a:p>
        </p:txBody>
      </p:sp>
      <p:sp>
        <p:nvSpPr>
          <p:cNvPr id="19" name="Text Placeholder 38">
            <a:extLst>
              <a:ext uri="{FF2B5EF4-FFF2-40B4-BE49-F238E27FC236}">
                <a16:creationId xmlns:a16="http://schemas.microsoft.com/office/drawing/2014/main" id="{7EC42056-3A7C-1C7D-4F4B-D2B96F7487AF}"/>
              </a:ext>
            </a:extLst>
          </p:cNvPr>
          <p:cNvSpPr>
            <a:spLocks noGrp="1"/>
          </p:cNvSpPr>
          <p:nvPr>
            <p:ph type="body" sz="quarter" idx="50" hasCustomPrompt="1"/>
          </p:nvPr>
        </p:nvSpPr>
        <p:spPr>
          <a:xfrm>
            <a:off x="8206937" y="5057542"/>
            <a:ext cx="1754968" cy="372293"/>
          </a:xfrm>
        </p:spPr>
        <p:txBody>
          <a:bodyPr anchor="ctr">
            <a:normAutofit/>
          </a:bodyPr>
          <a:lstStyle>
            <a:lvl1pPr marL="0" indent="0" algn="ctr">
              <a:lnSpc>
                <a:spcPct val="100000"/>
              </a:lnSpc>
              <a:buNone/>
              <a:defRPr sz="1333"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title here</a:t>
            </a:r>
          </a:p>
        </p:txBody>
      </p:sp>
      <p:sp>
        <p:nvSpPr>
          <p:cNvPr id="2" name="Text Placeholder 6">
            <a:extLst>
              <a:ext uri="{FF2B5EF4-FFF2-40B4-BE49-F238E27FC236}">
                <a16:creationId xmlns:a16="http://schemas.microsoft.com/office/drawing/2014/main" id="{A739A25A-ED00-1DD3-0794-C387AF1914AA}"/>
              </a:ext>
            </a:extLst>
          </p:cNvPr>
          <p:cNvSpPr>
            <a:spLocks noGrp="1"/>
          </p:cNvSpPr>
          <p:nvPr>
            <p:ph type="body" sz="quarter" idx="59" hasCustomPrompt="1"/>
          </p:nvPr>
        </p:nvSpPr>
        <p:spPr>
          <a:xfrm>
            <a:off x="6347261" y="5495165"/>
            <a:ext cx="1754968" cy="822364"/>
          </a:xfrm>
        </p:spPr>
        <p:txBody>
          <a:bodyPr>
            <a:noAutofit/>
          </a:bodyPr>
          <a:lstStyle>
            <a:lvl1pPr marL="0" indent="0" algn="ctr">
              <a:buNone/>
              <a:defRPr sz="1200"/>
            </a:lvl1pPr>
            <a:lvl2pPr algn="ctr">
              <a:defRPr sz="1200"/>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7" name="Text Placeholder 6">
            <a:extLst>
              <a:ext uri="{FF2B5EF4-FFF2-40B4-BE49-F238E27FC236}">
                <a16:creationId xmlns:a16="http://schemas.microsoft.com/office/drawing/2014/main" id="{662FBF22-B74D-5164-E5C0-FF06E60A8BA0}"/>
              </a:ext>
            </a:extLst>
          </p:cNvPr>
          <p:cNvSpPr>
            <a:spLocks noGrp="1"/>
          </p:cNvSpPr>
          <p:nvPr>
            <p:ph type="body" sz="quarter" idx="60" hasCustomPrompt="1"/>
          </p:nvPr>
        </p:nvSpPr>
        <p:spPr>
          <a:xfrm>
            <a:off x="8206937" y="5495165"/>
            <a:ext cx="1754968" cy="822364"/>
          </a:xfrm>
        </p:spPr>
        <p:txBody>
          <a:bodyPr>
            <a:noAutofit/>
          </a:bodyPr>
          <a:lstStyle>
            <a:lvl1pPr marL="0" indent="0" algn="ctr">
              <a:buNone/>
              <a:defRPr sz="1200"/>
            </a:lvl1pPr>
            <a:lvl2pPr algn="ctr">
              <a:defRPr sz="1200"/>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9" name="Text Placeholder 6">
            <a:extLst>
              <a:ext uri="{FF2B5EF4-FFF2-40B4-BE49-F238E27FC236}">
                <a16:creationId xmlns:a16="http://schemas.microsoft.com/office/drawing/2014/main" id="{6BECACB5-5D8C-7A6E-F4E3-C9CD50F65DB9}"/>
              </a:ext>
            </a:extLst>
          </p:cNvPr>
          <p:cNvSpPr>
            <a:spLocks noGrp="1"/>
          </p:cNvSpPr>
          <p:nvPr>
            <p:ph type="body" sz="quarter" idx="61" hasCustomPrompt="1"/>
          </p:nvPr>
        </p:nvSpPr>
        <p:spPr>
          <a:xfrm>
            <a:off x="10066613" y="5495165"/>
            <a:ext cx="1754968" cy="822364"/>
          </a:xfrm>
        </p:spPr>
        <p:txBody>
          <a:bodyPr>
            <a:noAutofit/>
          </a:bodyPr>
          <a:lstStyle>
            <a:lvl1pPr marL="0" indent="0" algn="ctr">
              <a:buNone/>
              <a:defRPr sz="1200"/>
            </a:lvl1pPr>
            <a:lvl2pPr algn="ctr">
              <a:defRPr sz="1200"/>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10" name="Text Placeholder 46">
            <a:extLst>
              <a:ext uri="{FF2B5EF4-FFF2-40B4-BE49-F238E27FC236}">
                <a16:creationId xmlns:a16="http://schemas.microsoft.com/office/drawing/2014/main" id="{2D065EFA-5C3C-83E8-4B84-9C2E624306EC}"/>
              </a:ext>
            </a:extLst>
          </p:cNvPr>
          <p:cNvSpPr>
            <a:spLocks noGrp="1"/>
          </p:cNvSpPr>
          <p:nvPr>
            <p:ph type="body" sz="quarter" idx="19" hasCustomPrompt="1"/>
          </p:nvPr>
        </p:nvSpPr>
        <p:spPr>
          <a:xfrm>
            <a:off x="6423316" y="186387"/>
            <a:ext cx="4874273" cy="372293"/>
          </a:xfrm>
        </p:spPr>
        <p:txBody>
          <a:bodyPr anchor="t">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53441807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29_Statistics | Column-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18A9E9E-4DF6-DDF1-B4B7-119BB7BB2C66}"/>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7537695F-185D-C362-1B10-B16FC408EB1C}"/>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5" name="Text Placeholder 46">
            <a:extLst>
              <a:ext uri="{FF2B5EF4-FFF2-40B4-BE49-F238E27FC236}">
                <a16:creationId xmlns:a16="http://schemas.microsoft.com/office/drawing/2014/main" id="{9B744577-8549-3D99-5D5F-E16E2F217A2C}"/>
              </a:ext>
            </a:extLst>
          </p:cNvPr>
          <p:cNvSpPr>
            <a:spLocks noGrp="1"/>
          </p:cNvSpPr>
          <p:nvPr>
            <p:ph type="body" sz="quarter" idx="19" hasCustomPrompt="1"/>
          </p:nvPr>
        </p:nvSpPr>
        <p:spPr>
          <a:xfrm>
            <a:off x="259785" y="-15927"/>
            <a:ext cx="11734800" cy="372293"/>
          </a:xfrm>
        </p:spPr>
        <p:txBody>
          <a:bodyPr anchor="b">
            <a:normAutofit/>
          </a:bodyPr>
          <a:lstStyle>
            <a:lvl1pPr marL="0" indent="0">
              <a:lnSpc>
                <a:spcPct val="100000"/>
              </a:lnSpc>
              <a:buNone/>
              <a:defRPr sz="1333"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
        <p:nvSpPr>
          <p:cNvPr id="6" name="Slide Number Placeholder 2">
            <a:extLst>
              <a:ext uri="{FF2B5EF4-FFF2-40B4-BE49-F238E27FC236}">
                <a16:creationId xmlns:a16="http://schemas.microsoft.com/office/drawing/2014/main" id="{B04C01B3-BA33-F748-3E72-C375115768CA}"/>
              </a:ext>
            </a:extLst>
          </p:cNvPr>
          <p:cNvSpPr txBox="1">
            <a:spLocks/>
          </p:cNvSpPr>
          <p:nvPr/>
        </p:nvSpPr>
        <p:spPr>
          <a:xfrm>
            <a:off x="11313945" y="6629402"/>
            <a:ext cx="734123" cy="243652"/>
          </a:xfrm>
          <a:prstGeom prst="rect">
            <a:avLst/>
          </a:prstGeom>
        </p:spPr>
        <p:txBody>
          <a:bodyPr vert="horz" lIns="121920" tIns="60960" rIns="121920" bIns="60960" rtlCol="0" anchor="t"/>
          <a:lstStyle>
            <a:defPPr>
              <a:defRPr lang="en-US"/>
            </a:defPPr>
            <a:lvl1pPr marL="0" algn="r" defTabSz="685800" rtl="0" eaLnBrk="1" latinLnBrk="0" hangingPunct="1">
              <a:defRPr sz="600" b="0" i="0" kern="1200">
                <a:solidFill>
                  <a:schemeClr val="tx1"/>
                </a:solidFill>
                <a:latin typeface="Girl Scout Text Book" panose="02020003000000000000" pitchFamily="18"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691CCDB-B024-8747-B233-CAD1CBC7A901}" type="slidenum">
              <a:rPr lang="en-US" sz="800" b="0" i="0" smtClean="0">
                <a:latin typeface="Palatino" pitchFamily="2" charset="77"/>
              </a:rPr>
              <a:pPr/>
              <a:t>‹#›</a:t>
            </a:fld>
            <a:endParaRPr lang="en-US" sz="800" b="0" i="0" dirty="0">
              <a:latin typeface="Palatino" pitchFamily="2" charset="77"/>
            </a:endParaRPr>
          </a:p>
        </p:txBody>
      </p:sp>
      <p:sp>
        <p:nvSpPr>
          <p:cNvPr id="7" name="Footer Placeholder 3">
            <a:extLst>
              <a:ext uri="{FF2B5EF4-FFF2-40B4-BE49-F238E27FC236}">
                <a16:creationId xmlns:a16="http://schemas.microsoft.com/office/drawing/2014/main" id="{05FB7111-968B-A420-35FC-8F787BD426E5}"/>
              </a:ext>
            </a:extLst>
          </p:cNvPr>
          <p:cNvSpPr txBox="1">
            <a:spLocks/>
          </p:cNvSpPr>
          <p:nvPr/>
        </p:nvSpPr>
        <p:spPr>
          <a:xfrm>
            <a:off x="228599" y="6664124"/>
            <a:ext cx="7564396" cy="206104"/>
          </a:xfrm>
          <a:prstGeom prst="rect">
            <a:avLst/>
          </a:prstGeom>
        </p:spPr>
        <p:txBody>
          <a:bodyPr vert="horz" lIns="121920" tIns="60960" rIns="121920" bIns="60960" rtlCol="0" anchor="b"/>
          <a:lstStyle>
            <a:defPPr>
              <a:defRPr lang="en-US"/>
            </a:defPPr>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kern="1200" smtClean="0">
                <a:solidFill>
                  <a:schemeClr val="tx1"/>
                </a:solidFill>
                <a:effectLst/>
                <a:latin typeface="Girl Scout Text Book" panose="02020003000000000000" pitchFamily="18"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600" b="0" i="0" dirty="0">
                <a:latin typeface="Palatino" pitchFamily="2" charset="77"/>
              </a:rPr>
              <a:t>©2024 Girl Scouts of the USA. All Rights Reserved.  Not for public distribution.</a:t>
            </a:r>
          </a:p>
        </p:txBody>
      </p:sp>
      <p:sp>
        <p:nvSpPr>
          <p:cNvPr id="8" name="Rounded Rectangle 7">
            <a:extLst>
              <a:ext uri="{FF2B5EF4-FFF2-40B4-BE49-F238E27FC236}">
                <a16:creationId xmlns:a16="http://schemas.microsoft.com/office/drawing/2014/main" id="{82239C51-B191-70AD-BE56-AC46513B1745}"/>
              </a:ext>
            </a:extLst>
          </p:cNvPr>
          <p:cNvSpPr/>
          <p:nvPr/>
        </p:nvSpPr>
        <p:spPr>
          <a:xfrm>
            <a:off x="335201" y="603317"/>
            <a:ext cx="5556048" cy="5769204"/>
          </a:xfrm>
          <a:prstGeom prst="roundRect">
            <a:avLst>
              <a:gd name="adj" fmla="val 3715"/>
            </a:avLst>
          </a:prstGeom>
          <a:solidFill>
            <a:schemeClr val="accent2"/>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dirty="0">
              <a:solidFill>
                <a:schemeClr val="tx1"/>
              </a:solidFill>
              <a:latin typeface="Palatino" pitchFamily="2" charset="77"/>
            </a:endParaRPr>
          </a:p>
        </p:txBody>
      </p:sp>
      <p:sp>
        <p:nvSpPr>
          <p:cNvPr id="12" name="Rounded Rectangle 11">
            <a:extLst>
              <a:ext uri="{FF2B5EF4-FFF2-40B4-BE49-F238E27FC236}">
                <a16:creationId xmlns:a16="http://schemas.microsoft.com/office/drawing/2014/main" id="{B97EF6E5-040A-9697-314A-DC8CC51D5EB9}"/>
              </a:ext>
            </a:extLst>
          </p:cNvPr>
          <p:cNvSpPr/>
          <p:nvPr/>
        </p:nvSpPr>
        <p:spPr>
          <a:xfrm>
            <a:off x="6334619" y="634337"/>
            <a:ext cx="5556048" cy="5769204"/>
          </a:xfrm>
          <a:prstGeom prst="roundRect">
            <a:avLst>
              <a:gd name="adj" fmla="val 3715"/>
            </a:avLst>
          </a:prstGeom>
          <a:solidFill>
            <a:schemeClr val="accent1"/>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dirty="0">
              <a:solidFill>
                <a:schemeClr val="tx1"/>
              </a:solidFill>
              <a:latin typeface="Palatino" pitchFamily="2" charset="77"/>
            </a:endParaRPr>
          </a:p>
        </p:txBody>
      </p:sp>
      <p:sp>
        <p:nvSpPr>
          <p:cNvPr id="19" name="Text Placeholder 18">
            <a:extLst>
              <a:ext uri="{FF2B5EF4-FFF2-40B4-BE49-F238E27FC236}">
                <a16:creationId xmlns:a16="http://schemas.microsoft.com/office/drawing/2014/main" id="{ACCB9F12-270C-4CD1-9858-B137ADF2F146}"/>
              </a:ext>
            </a:extLst>
          </p:cNvPr>
          <p:cNvSpPr>
            <a:spLocks noGrp="1"/>
          </p:cNvSpPr>
          <p:nvPr>
            <p:ph type="body" sz="quarter" idx="21" hasCustomPrompt="1"/>
          </p:nvPr>
        </p:nvSpPr>
        <p:spPr>
          <a:xfrm>
            <a:off x="476344" y="2880291"/>
            <a:ext cx="5273763" cy="881952"/>
          </a:xfrm>
        </p:spPr>
        <p:txBody>
          <a:bodyPr anchor="b">
            <a:noAutofit/>
          </a:bodyPr>
          <a:lstStyle>
            <a:lvl1pPr marL="0" indent="0" algn="l">
              <a:buNone/>
              <a:defRPr sz="53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Enter Statistic Here</a:t>
            </a:r>
          </a:p>
        </p:txBody>
      </p:sp>
      <p:sp>
        <p:nvSpPr>
          <p:cNvPr id="21" name="Text Placeholder 38">
            <a:extLst>
              <a:ext uri="{FF2B5EF4-FFF2-40B4-BE49-F238E27FC236}">
                <a16:creationId xmlns:a16="http://schemas.microsoft.com/office/drawing/2014/main" id="{A5C0E704-BD2C-680D-FA1D-07334DB61598}"/>
              </a:ext>
            </a:extLst>
          </p:cNvPr>
          <p:cNvSpPr>
            <a:spLocks noGrp="1"/>
          </p:cNvSpPr>
          <p:nvPr>
            <p:ph type="body" sz="quarter" idx="14" hasCustomPrompt="1"/>
          </p:nvPr>
        </p:nvSpPr>
        <p:spPr>
          <a:xfrm>
            <a:off x="510213" y="3992720"/>
            <a:ext cx="5239895" cy="680769"/>
          </a:xfrm>
        </p:spPr>
        <p:txBody>
          <a:bodyPr anchor="b">
            <a:noAutofit/>
          </a:bodyPr>
          <a:lstStyle>
            <a:lvl1pPr marL="0" indent="0" algn="l">
              <a:lnSpc>
                <a:spcPct val="100000"/>
              </a:lnSpc>
              <a:buNone/>
              <a:defRPr sz="1733"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subtitle.</a:t>
            </a:r>
          </a:p>
        </p:txBody>
      </p:sp>
      <p:sp>
        <p:nvSpPr>
          <p:cNvPr id="28" name="Text Placeholder 18">
            <a:extLst>
              <a:ext uri="{FF2B5EF4-FFF2-40B4-BE49-F238E27FC236}">
                <a16:creationId xmlns:a16="http://schemas.microsoft.com/office/drawing/2014/main" id="{C4D7A40E-D08B-AD6C-89DB-4D38AC268FA2}"/>
              </a:ext>
            </a:extLst>
          </p:cNvPr>
          <p:cNvSpPr>
            <a:spLocks noGrp="1"/>
          </p:cNvSpPr>
          <p:nvPr>
            <p:ph type="body" sz="quarter" idx="45" hasCustomPrompt="1"/>
          </p:nvPr>
        </p:nvSpPr>
        <p:spPr>
          <a:xfrm>
            <a:off x="6475761" y="2880291"/>
            <a:ext cx="5273763" cy="881952"/>
          </a:xfrm>
        </p:spPr>
        <p:txBody>
          <a:bodyPr anchor="b">
            <a:noAutofit/>
          </a:bodyPr>
          <a:lstStyle>
            <a:lvl1pPr marL="0" indent="0" algn="l">
              <a:buNone/>
              <a:defRPr sz="5333" b="0" i="0">
                <a:solidFill>
                  <a:schemeClr val="accent2"/>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Enter Statistic Here</a:t>
            </a:r>
          </a:p>
        </p:txBody>
      </p:sp>
      <p:sp>
        <p:nvSpPr>
          <p:cNvPr id="29" name="Text Placeholder 38">
            <a:extLst>
              <a:ext uri="{FF2B5EF4-FFF2-40B4-BE49-F238E27FC236}">
                <a16:creationId xmlns:a16="http://schemas.microsoft.com/office/drawing/2014/main" id="{8A5BF5B3-7208-0F39-8F29-D54CC30D1C47}"/>
              </a:ext>
            </a:extLst>
          </p:cNvPr>
          <p:cNvSpPr>
            <a:spLocks noGrp="1"/>
          </p:cNvSpPr>
          <p:nvPr>
            <p:ph type="body" sz="quarter" idx="46" hasCustomPrompt="1"/>
          </p:nvPr>
        </p:nvSpPr>
        <p:spPr>
          <a:xfrm>
            <a:off x="6509630" y="3992720"/>
            <a:ext cx="5239895" cy="680769"/>
          </a:xfrm>
        </p:spPr>
        <p:txBody>
          <a:bodyPr anchor="b">
            <a:noAutofit/>
          </a:bodyPr>
          <a:lstStyle>
            <a:lvl1pPr marL="0" indent="0" algn="l">
              <a:lnSpc>
                <a:spcPct val="100000"/>
              </a:lnSpc>
              <a:buNone/>
              <a:defRPr sz="1733" b="1" i="0">
                <a:solidFill>
                  <a:schemeClr val="accent2"/>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subtitle.</a:t>
            </a:r>
          </a:p>
        </p:txBody>
      </p:sp>
      <p:sp>
        <p:nvSpPr>
          <p:cNvPr id="2" name="Text Placeholder 6">
            <a:extLst>
              <a:ext uri="{FF2B5EF4-FFF2-40B4-BE49-F238E27FC236}">
                <a16:creationId xmlns:a16="http://schemas.microsoft.com/office/drawing/2014/main" id="{B662C94E-6890-E871-82C6-678EF8809965}"/>
              </a:ext>
            </a:extLst>
          </p:cNvPr>
          <p:cNvSpPr>
            <a:spLocks noGrp="1"/>
          </p:cNvSpPr>
          <p:nvPr>
            <p:ph type="body" sz="quarter" idx="57" hasCustomPrompt="1"/>
          </p:nvPr>
        </p:nvSpPr>
        <p:spPr>
          <a:xfrm>
            <a:off x="510212" y="4683401"/>
            <a:ext cx="5239893" cy="1469468"/>
          </a:xfrm>
        </p:spPr>
        <p:txBody>
          <a:bodyPr>
            <a:noAutofit/>
          </a:bodyPr>
          <a:lstStyle>
            <a:lvl1pPr marL="0" indent="0">
              <a:buNone/>
              <a:defRPr sz="1467"/>
            </a:lvl1pPr>
            <a:lvl2pPr>
              <a:defRPr sz="1467"/>
            </a:lvl2pPr>
            <a:lvl3pPr>
              <a:defRPr sz="1467"/>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9" name="Text Placeholder 6">
            <a:extLst>
              <a:ext uri="{FF2B5EF4-FFF2-40B4-BE49-F238E27FC236}">
                <a16:creationId xmlns:a16="http://schemas.microsoft.com/office/drawing/2014/main" id="{456E2F50-77BE-9014-1994-97DB826A4CE1}"/>
              </a:ext>
            </a:extLst>
          </p:cNvPr>
          <p:cNvSpPr>
            <a:spLocks noGrp="1"/>
          </p:cNvSpPr>
          <p:nvPr>
            <p:ph type="body" sz="quarter" idx="58" hasCustomPrompt="1"/>
          </p:nvPr>
        </p:nvSpPr>
        <p:spPr>
          <a:xfrm>
            <a:off x="6509631" y="4683401"/>
            <a:ext cx="5239893" cy="1469468"/>
          </a:xfrm>
        </p:spPr>
        <p:txBody>
          <a:bodyPr>
            <a:noAutofit/>
          </a:bodyPr>
          <a:lstStyle>
            <a:lvl1pPr marL="0" indent="0">
              <a:buNone/>
              <a:defRPr sz="1467">
                <a:solidFill>
                  <a:schemeClr val="bg1"/>
                </a:solidFill>
              </a:defRPr>
            </a:lvl1pPr>
            <a:lvl2pPr>
              <a:defRPr sz="1467">
                <a:solidFill>
                  <a:schemeClr val="bg1"/>
                </a:solidFill>
              </a:defRPr>
            </a:lvl2pPr>
            <a:lvl3pPr>
              <a:defRPr sz="1467">
                <a:solidFill>
                  <a:schemeClr val="bg1"/>
                </a:solidFill>
              </a:defRPr>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Tree>
    <p:extLst>
      <p:ext uri="{BB962C8B-B14F-4D97-AF65-F5344CB8AC3E}">
        <p14:creationId xmlns:p14="http://schemas.microsoft.com/office/powerpoint/2010/main" val="36840707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30_Statistics | Column-2">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9AFF890-A5A4-988B-DB61-693D1C0B5811}"/>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A327667C-2212-B51B-2C94-4D394F8C1842}"/>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6" name="Rounded Rectangle 5">
            <a:extLst>
              <a:ext uri="{FF2B5EF4-FFF2-40B4-BE49-F238E27FC236}">
                <a16:creationId xmlns:a16="http://schemas.microsoft.com/office/drawing/2014/main" id="{3345B043-D379-1DC5-94C6-1A49743D6D74}"/>
              </a:ext>
            </a:extLst>
          </p:cNvPr>
          <p:cNvSpPr/>
          <p:nvPr/>
        </p:nvSpPr>
        <p:spPr>
          <a:xfrm>
            <a:off x="4329349" y="603317"/>
            <a:ext cx="3492972" cy="5769204"/>
          </a:xfrm>
          <a:prstGeom prst="roundRect">
            <a:avLst>
              <a:gd name="adj" fmla="val 3715"/>
            </a:avLst>
          </a:prstGeom>
          <a:noFill/>
          <a:ln w="15875">
            <a:solidFill>
              <a:schemeClr val="accent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dirty="0">
              <a:solidFill>
                <a:schemeClr val="tx1"/>
              </a:solidFill>
              <a:latin typeface="Palatino" pitchFamily="2" charset="77"/>
            </a:endParaRPr>
          </a:p>
        </p:txBody>
      </p:sp>
      <p:sp>
        <p:nvSpPr>
          <p:cNvPr id="7" name="Rounded Rectangle 6">
            <a:extLst>
              <a:ext uri="{FF2B5EF4-FFF2-40B4-BE49-F238E27FC236}">
                <a16:creationId xmlns:a16="http://schemas.microsoft.com/office/drawing/2014/main" id="{59704E64-A5C5-687F-C4AE-51077C1E685A}"/>
              </a:ext>
            </a:extLst>
          </p:cNvPr>
          <p:cNvSpPr/>
          <p:nvPr/>
        </p:nvSpPr>
        <p:spPr>
          <a:xfrm>
            <a:off x="8323495" y="603317"/>
            <a:ext cx="3492972" cy="5769204"/>
          </a:xfrm>
          <a:prstGeom prst="roundRect">
            <a:avLst>
              <a:gd name="adj" fmla="val 3715"/>
            </a:avLst>
          </a:pr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dirty="0">
              <a:solidFill>
                <a:schemeClr val="tx1"/>
              </a:solidFill>
              <a:latin typeface="Palatino" pitchFamily="2" charset="77"/>
            </a:endParaRPr>
          </a:p>
        </p:txBody>
      </p:sp>
      <p:sp>
        <p:nvSpPr>
          <p:cNvPr id="8" name="Rounded Rectangle 7">
            <a:extLst>
              <a:ext uri="{FF2B5EF4-FFF2-40B4-BE49-F238E27FC236}">
                <a16:creationId xmlns:a16="http://schemas.microsoft.com/office/drawing/2014/main" id="{800C2B26-48D6-423D-C220-C33F5FD28750}"/>
              </a:ext>
            </a:extLst>
          </p:cNvPr>
          <p:cNvSpPr/>
          <p:nvPr/>
        </p:nvSpPr>
        <p:spPr>
          <a:xfrm>
            <a:off x="335202" y="603317"/>
            <a:ext cx="3492972" cy="5769204"/>
          </a:xfrm>
          <a:prstGeom prst="roundRect">
            <a:avLst>
              <a:gd name="adj" fmla="val 3715"/>
            </a:avLst>
          </a:prstGeom>
          <a:noFill/>
          <a:ln w="15875">
            <a:solidFill>
              <a:schemeClr val="accent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dirty="0">
              <a:solidFill>
                <a:schemeClr val="accent2"/>
              </a:solidFill>
              <a:latin typeface="Palatino" pitchFamily="2" charset="77"/>
            </a:endParaRPr>
          </a:p>
        </p:txBody>
      </p:sp>
      <p:sp>
        <p:nvSpPr>
          <p:cNvPr id="21" name="Text Placeholder 18">
            <a:extLst>
              <a:ext uri="{FF2B5EF4-FFF2-40B4-BE49-F238E27FC236}">
                <a16:creationId xmlns:a16="http://schemas.microsoft.com/office/drawing/2014/main" id="{2D31754A-E512-2DE4-BCF0-A3840B2AFF00}"/>
              </a:ext>
            </a:extLst>
          </p:cNvPr>
          <p:cNvSpPr>
            <a:spLocks noGrp="1"/>
          </p:cNvSpPr>
          <p:nvPr>
            <p:ph type="body" sz="quarter" idx="21" hasCustomPrompt="1"/>
          </p:nvPr>
        </p:nvSpPr>
        <p:spPr>
          <a:xfrm>
            <a:off x="461430" y="2880291"/>
            <a:ext cx="3229003" cy="881952"/>
          </a:xfrm>
        </p:spPr>
        <p:txBody>
          <a:bodyPr anchor="b">
            <a:noAutofit/>
          </a:bodyPr>
          <a:lstStyle>
            <a:lvl1pPr marL="0" indent="0" algn="l">
              <a:buNone/>
              <a:defRPr sz="5333" b="0" i="0">
                <a:solidFill>
                  <a:schemeClr val="accent3"/>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Enter Statistic</a:t>
            </a:r>
          </a:p>
        </p:txBody>
      </p:sp>
      <p:sp>
        <p:nvSpPr>
          <p:cNvPr id="22" name="Text Placeholder 38">
            <a:extLst>
              <a:ext uri="{FF2B5EF4-FFF2-40B4-BE49-F238E27FC236}">
                <a16:creationId xmlns:a16="http://schemas.microsoft.com/office/drawing/2014/main" id="{63DB6871-A594-9C94-65A1-2FEA629E81D8}"/>
              </a:ext>
            </a:extLst>
          </p:cNvPr>
          <p:cNvSpPr>
            <a:spLocks noGrp="1"/>
          </p:cNvSpPr>
          <p:nvPr>
            <p:ph type="body" sz="quarter" idx="14" hasCustomPrompt="1"/>
          </p:nvPr>
        </p:nvSpPr>
        <p:spPr>
          <a:xfrm>
            <a:off x="494489" y="3992720"/>
            <a:ext cx="3208267" cy="680769"/>
          </a:xfrm>
        </p:spPr>
        <p:txBody>
          <a:bodyPr anchor="b">
            <a:noAutofit/>
          </a:bodyPr>
          <a:lstStyle>
            <a:lvl1pPr marL="0" indent="0" algn="l">
              <a:lnSpc>
                <a:spcPct val="100000"/>
              </a:lnSpc>
              <a:buNone/>
              <a:defRPr sz="1733"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subtitle.</a:t>
            </a:r>
          </a:p>
        </p:txBody>
      </p:sp>
      <p:sp>
        <p:nvSpPr>
          <p:cNvPr id="24" name="Text Placeholder 18">
            <a:extLst>
              <a:ext uri="{FF2B5EF4-FFF2-40B4-BE49-F238E27FC236}">
                <a16:creationId xmlns:a16="http://schemas.microsoft.com/office/drawing/2014/main" id="{F19F82FA-D244-75C6-D874-E51D21DCAF84}"/>
              </a:ext>
            </a:extLst>
          </p:cNvPr>
          <p:cNvSpPr>
            <a:spLocks noGrp="1"/>
          </p:cNvSpPr>
          <p:nvPr>
            <p:ph type="body" sz="quarter" idx="45" hasCustomPrompt="1"/>
          </p:nvPr>
        </p:nvSpPr>
        <p:spPr>
          <a:xfrm>
            <a:off x="4470209" y="2880291"/>
            <a:ext cx="3229003" cy="881952"/>
          </a:xfrm>
        </p:spPr>
        <p:txBody>
          <a:bodyPr anchor="b">
            <a:noAutofit/>
          </a:bodyPr>
          <a:lstStyle>
            <a:lvl1pPr marL="0" indent="0" algn="l">
              <a:buNone/>
              <a:defRPr sz="53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Enter Statistic</a:t>
            </a:r>
          </a:p>
        </p:txBody>
      </p:sp>
      <p:sp>
        <p:nvSpPr>
          <p:cNvPr id="25" name="Text Placeholder 38">
            <a:extLst>
              <a:ext uri="{FF2B5EF4-FFF2-40B4-BE49-F238E27FC236}">
                <a16:creationId xmlns:a16="http://schemas.microsoft.com/office/drawing/2014/main" id="{B4DC0A1A-A75C-9E33-336D-333D1187FDCC}"/>
              </a:ext>
            </a:extLst>
          </p:cNvPr>
          <p:cNvSpPr>
            <a:spLocks noGrp="1"/>
          </p:cNvSpPr>
          <p:nvPr>
            <p:ph type="body" sz="quarter" idx="46" hasCustomPrompt="1"/>
          </p:nvPr>
        </p:nvSpPr>
        <p:spPr>
          <a:xfrm>
            <a:off x="4503268" y="3992720"/>
            <a:ext cx="3208267" cy="680769"/>
          </a:xfrm>
        </p:spPr>
        <p:txBody>
          <a:bodyPr anchor="b">
            <a:noAutofit/>
          </a:bodyPr>
          <a:lstStyle>
            <a:lvl1pPr marL="0" indent="0" algn="l">
              <a:lnSpc>
                <a:spcPct val="100000"/>
              </a:lnSpc>
              <a:buNone/>
              <a:defRPr sz="1733"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subtitle.</a:t>
            </a:r>
          </a:p>
        </p:txBody>
      </p:sp>
      <p:sp>
        <p:nvSpPr>
          <p:cNvPr id="27" name="Text Placeholder 18">
            <a:extLst>
              <a:ext uri="{FF2B5EF4-FFF2-40B4-BE49-F238E27FC236}">
                <a16:creationId xmlns:a16="http://schemas.microsoft.com/office/drawing/2014/main" id="{06860703-9AFB-A2E4-B728-C3DB3FC2BA55}"/>
              </a:ext>
            </a:extLst>
          </p:cNvPr>
          <p:cNvSpPr>
            <a:spLocks noGrp="1"/>
          </p:cNvSpPr>
          <p:nvPr>
            <p:ph type="body" sz="quarter" idx="48" hasCustomPrompt="1"/>
          </p:nvPr>
        </p:nvSpPr>
        <p:spPr>
          <a:xfrm>
            <a:off x="8456185" y="2880291"/>
            <a:ext cx="3229003" cy="881952"/>
          </a:xfrm>
        </p:spPr>
        <p:txBody>
          <a:bodyPr anchor="b">
            <a:noAutofit/>
          </a:bodyPr>
          <a:lstStyle>
            <a:lvl1pPr marL="0" indent="0" algn="l">
              <a:buNone/>
              <a:defRPr sz="5333" b="0" i="0">
                <a:solidFill>
                  <a:schemeClr val="accent6"/>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Enter Statistic</a:t>
            </a:r>
          </a:p>
        </p:txBody>
      </p:sp>
      <p:sp>
        <p:nvSpPr>
          <p:cNvPr id="28" name="Text Placeholder 38">
            <a:extLst>
              <a:ext uri="{FF2B5EF4-FFF2-40B4-BE49-F238E27FC236}">
                <a16:creationId xmlns:a16="http://schemas.microsoft.com/office/drawing/2014/main" id="{A843D680-F8C1-960B-FD77-3CD192F5E6DA}"/>
              </a:ext>
            </a:extLst>
          </p:cNvPr>
          <p:cNvSpPr>
            <a:spLocks noGrp="1"/>
          </p:cNvSpPr>
          <p:nvPr>
            <p:ph type="body" sz="quarter" idx="49" hasCustomPrompt="1"/>
          </p:nvPr>
        </p:nvSpPr>
        <p:spPr>
          <a:xfrm>
            <a:off x="8489244" y="3992720"/>
            <a:ext cx="3208267" cy="680769"/>
          </a:xfrm>
        </p:spPr>
        <p:txBody>
          <a:bodyPr anchor="b">
            <a:noAutofit/>
          </a:bodyPr>
          <a:lstStyle>
            <a:lvl1pPr marL="0" indent="0" algn="l">
              <a:lnSpc>
                <a:spcPct val="100000"/>
              </a:lnSpc>
              <a:buNone/>
              <a:defRPr sz="1733" b="1" i="0">
                <a:solidFill>
                  <a:schemeClr val="accent6"/>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subtitle.</a:t>
            </a:r>
          </a:p>
        </p:txBody>
      </p:sp>
      <p:sp>
        <p:nvSpPr>
          <p:cNvPr id="2" name="Text Placeholder 6">
            <a:extLst>
              <a:ext uri="{FF2B5EF4-FFF2-40B4-BE49-F238E27FC236}">
                <a16:creationId xmlns:a16="http://schemas.microsoft.com/office/drawing/2014/main" id="{D6A65D9D-BAC8-5DF2-6FC9-81562EB670D3}"/>
              </a:ext>
            </a:extLst>
          </p:cNvPr>
          <p:cNvSpPr>
            <a:spLocks noGrp="1"/>
          </p:cNvSpPr>
          <p:nvPr>
            <p:ph type="body" sz="quarter" idx="57" hasCustomPrompt="1"/>
          </p:nvPr>
        </p:nvSpPr>
        <p:spPr>
          <a:xfrm>
            <a:off x="489476" y="4683401"/>
            <a:ext cx="3213281" cy="1469468"/>
          </a:xfrm>
        </p:spPr>
        <p:txBody>
          <a:bodyPr>
            <a:noAutofit/>
          </a:bodyPr>
          <a:lstStyle>
            <a:lvl1pPr marL="0" indent="0">
              <a:buNone/>
              <a:defRPr sz="1600"/>
            </a:lvl1pPr>
            <a:lvl2pPr>
              <a:defRPr sz="1600"/>
            </a:lvl2pPr>
            <a:lvl3pPr>
              <a:defRPr sz="16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5" name="Text Placeholder 6">
            <a:extLst>
              <a:ext uri="{FF2B5EF4-FFF2-40B4-BE49-F238E27FC236}">
                <a16:creationId xmlns:a16="http://schemas.microsoft.com/office/drawing/2014/main" id="{32C2AB1B-3C6D-3429-954D-622AE588718A}"/>
              </a:ext>
            </a:extLst>
          </p:cNvPr>
          <p:cNvSpPr>
            <a:spLocks noGrp="1"/>
          </p:cNvSpPr>
          <p:nvPr>
            <p:ph type="body" sz="quarter" idx="58" hasCustomPrompt="1"/>
          </p:nvPr>
        </p:nvSpPr>
        <p:spPr>
          <a:xfrm>
            <a:off x="4503269" y="4683401"/>
            <a:ext cx="3213281" cy="1469468"/>
          </a:xfrm>
        </p:spPr>
        <p:txBody>
          <a:bodyPr>
            <a:noAutofit/>
          </a:bodyPr>
          <a:lstStyle>
            <a:lvl1pPr marL="0" indent="0">
              <a:buNone/>
              <a:defRPr sz="1600"/>
            </a:lvl1pPr>
            <a:lvl2pPr>
              <a:defRPr sz="1600"/>
            </a:lvl2pPr>
            <a:lvl3pPr>
              <a:defRPr sz="16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9" name="Text Placeholder 6">
            <a:extLst>
              <a:ext uri="{FF2B5EF4-FFF2-40B4-BE49-F238E27FC236}">
                <a16:creationId xmlns:a16="http://schemas.microsoft.com/office/drawing/2014/main" id="{40725630-EB84-9C4B-F1EF-7B85EA28EC3E}"/>
              </a:ext>
            </a:extLst>
          </p:cNvPr>
          <p:cNvSpPr>
            <a:spLocks noGrp="1"/>
          </p:cNvSpPr>
          <p:nvPr>
            <p:ph type="body" sz="quarter" idx="59" hasCustomPrompt="1"/>
          </p:nvPr>
        </p:nvSpPr>
        <p:spPr>
          <a:xfrm>
            <a:off x="8489245" y="4683401"/>
            <a:ext cx="3213281" cy="1469468"/>
          </a:xfrm>
        </p:spPr>
        <p:txBody>
          <a:bodyPr>
            <a:noAutofit/>
          </a:bodyPr>
          <a:lstStyle>
            <a:lvl1pPr marL="0" indent="0">
              <a:buNone/>
              <a:defRPr sz="1600"/>
            </a:lvl1pPr>
            <a:lvl2pPr>
              <a:defRPr sz="1600"/>
            </a:lvl2pPr>
            <a:lvl3pPr>
              <a:defRPr sz="16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10" name="Text Placeholder 46">
            <a:extLst>
              <a:ext uri="{FF2B5EF4-FFF2-40B4-BE49-F238E27FC236}">
                <a16:creationId xmlns:a16="http://schemas.microsoft.com/office/drawing/2014/main" id="{48A0A56A-D4DB-B61F-4EE9-08D48FCF7E76}"/>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31302227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31_Call Out w/ Icons 4-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A2A0D4-09BF-E592-0A99-F31C9B6DF73E}"/>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0434465D-0AE8-EB3C-3BB8-4A518821DA4D}"/>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5" name="Rounded Rectangle 4">
            <a:extLst>
              <a:ext uri="{FF2B5EF4-FFF2-40B4-BE49-F238E27FC236}">
                <a16:creationId xmlns:a16="http://schemas.microsoft.com/office/drawing/2014/main" id="{F6D53FA2-05CA-2EAB-CBA6-76D0EDDF3EEA}"/>
              </a:ext>
            </a:extLst>
          </p:cNvPr>
          <p:cNvSpPr/>
          <p:nvPr/>
        </p:nvSpPr>
        <p:spPr>
          <a:xfrm rot="16200000">
            <a:off x="1715671" y="-1001706"/>
            <a:ext cx="2884640" cy="5586727"/>
          </a:xfrm>
          <a:prstGeom prst="roundRect">
            <a:avLst>
              <a:gd name="adj" fmla="val 50000"/>
            </a:avLst>
          </a:prstGeom>
          <a:noFill/>
          <a:ln w="15875">
            <a:solidFill>
              <a:schemeClr val="accent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dirty="0">
              <a:solidFill>
                <a:schemeClr val="tx1"/>
              </a:solidFill>
              <a:latin typeface="Palatino" pitchFamily="2" charset="77"/>
            </a:endParaRPr>
          </a:p>
        </p:txBody>
      </p:sp>
      <p:sp>
        <p:nvSpPr>
          <p:cNvPr id="6" name="Rounded Rectangle 5">
            <a:extLst>
              <a:ext uri="{FF2B5EF4-FFF2-40B4-BE49-F238E27FC236}">
                <a16:creationId xmlns:a16="http://schemas.microsoft.com/office/drawing/2014/main" id="{4D50F932-9561-216C-64DD-F1F23D5DC758}"/>
              </a:ext>
            </a:extLst>
          </p:cNvPr>
          <p:cNvSpPr/>
          <p:nvPr/>
        </p:nvSpPr>
        <p:spPr>
          <a:xfrm rot="16200000">
            <a:off x="1715671" y="2085391"/>
            <a:ext cx="2884640" cy="5586728"/>
          </a:xfrm>
          <a:prstGeom prst="roundRect">
            <a:avLst>
              <a:gd name="adj" fmla="val 50000"/>
            </a:avLst>
          </a:prstGeom>
          <a:noFill/>
          <a:ln w="15875">
            <a:solidFill>
              <a:schemeClr val="accent3"/>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dirty="0">
              <a:solidFill>
                <a:schemeClr val="tx1"/>
              </a:solidFill>
              <a:latin typeface="Palatino" pitchFamily="2" charset="77"/>
            </a:endParaRPr>
          </a:p>
        </p:txBody>
      </p:sp>
      <p:sp>
        <p:nvSpPr>
          <p:cNvPr id="7" name="Rounded Rectangle 6">
            <a:extLst>
              <a:ext uri="{FF2B5EF4-FFF2-40B4-BE49-F238E27FC236}">
                <a16:creationId xmlns:a16="http://schemas.microsoft.com/office/drawing/2014/main" id="{8AEF3B05-A4A6-FA20-B4E8-BBCA1735B7AD}"/>
              </a:ext>
            </a:extLst>
          </p:cNvPr>
          <p:cNvSpPr/>
          <p:nvPr/>
        </p:nvSpPr>
        <p:spPr>
          <a:xfrm rot="16200000">
            <a:off x="7591689" y="-1001705"/>
            <a:ext cx="2884640" cy="5586727"/>
          </a:xfrm>
          <a:prstGeom prst="roundRect">
            <a:avLst>
              <a:gd name="adj" fmla="val 50000"/>
            </a:avLst>
          </a:prstGeom>
          <a:noFill/>
          <a:ln w="15875">
            <a:solidFill>
              <a:schemeClr val="accent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dirty="0">
              <a:solidFill>
                <a:schemeClr val="tx1"/>
              </a:solidFill>
              <a:latin typeface="Palatino" pitchFamily="2" charset="77"/>
            </a:endParaRPr>
          </a:p>
        </p:txBody>
      </p:sp>
      <p:sp>
        <p:nvSpPr>
          <p:cNvPr id="8" name="Rounded Rectangle 7">
            <a:extLst>
              <a:ext uri="{FF2B5EF4-FFF2-40B4-BE49-F238E27FC236}">
                <a16:creationId xmlns:a16="http://schemas.microsoft.com/office/drawing/2014/main" id="{E27BF13D-74F8-DC76-0744-5AD5D0996C31}"/>
              </a:ext>
            </a:extLst>
          </p:cNvPr>
          <p:cNvSpPr/>
          <p:nvPr/>
        </p:nvSpPr>
        <p:spPr>
          <a:xfrm rot="16200000">
            <a:off x="7591689" y="2085391"/>
            <a:ext cx="2884640" cy="5586728"/>
          </a:xfrm>
          <a:prstGeom prst="roundRect">
            <a:avLst>
              <a:gd name="adj" fmla="val 50000"/>
            </a:avLst>
          </a:pr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dirty="0">
              <a:solidFill>
                <a:schemeClr val="tx1"/>
              </a:solidFill>
              <a:latin typeface="Palatino" pitchFamily="2" charset="77"/>
            </a:endParaRPr>
          </a:p>
        </p:txBody>
      </p:sp>
      <p:sp>
        <p:nvSpPr>
          <p:cNvPr id="22" name="Text Placeholder 38">
            <a:extLst>
              <a:ext uri="{FF2B5EF4-FFF2-40B4-BE49-F238E27FC236}">
                <a16:creationId xmlns:a16="http://schemas.microsoft.com/office/drawing/2014/main" id="{DF7B4CEB-728C-CAFB-B147-F78B6B0BDC4C}"/>
              </a:ext>
            </a:extLst>
          </p:cNvPr>
          <p:cNvSpPr>
            <a:spLocks noGrp="1"/>
          </p:cNvSpPr>
          <p:nvPr>
            <p:ph type="body" sz="quarter" idx="14" hasCustomPrompt="1"/>
          </p:nvPr>
        </p:nvSpPr>
        <p:spPr>
          <a:xfrm>
            <a:off x="1376556" y="2049589"/>
            <a:ext cx="3562077"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28" name="Text Placeholder 38">
            <a:extLst>
              <a:ext uri="{FF2B5EF4-FFF2-40B4-BE49-F238E27FC236}">
                <a16:creationId xmlns:a16="http://schemas.microsoft.com/office/drawing/2014/main" id="{46A136AE-9957-CB02-82C0-7240B0D087CF}"/>
              </a:ext>
            </a:extLst>
          </p:cNvPr>
          <p:cNvSpPr>
            <a:spLocks noGrp="1"/>
          </p:cNvSpPr>
          <p:nvPr>
            <p:ph type="body" sz="quarter" idx="52" hasCustomPrompt="1"/>
          </p:nvPr>
        </p:nvSpPr>
        <p:spPr>
          <a:xfrm>
            <a:off x="7253367" y="2049589"/>
            <a:ext cx="3562077"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34" name="Text Placeholder 38">
            <a:extLst>
              <a:ext uri="{FF2B5EF4-FFF2-40B4-BE49-F238E27FC236}">
                <a16:creationId xmlns:a16="http://schemas.microsoft.com/office/drawing/2014/main" id="{4CEB67D1-2DA6-9C97-6D0A-8BD8301CC159}"/>
              </a:ext>
            </a:extLst>
          </p:cNvPr>
          <p:cNvSpPr>
            <a:spLocks noGrp="1"/>
          </p:cNvSpPr>
          <p:nvPr>
            <p:ph type="body" sz="quarter" idx="54" hasCustomPrompt="1"/>
          </p:nvPr>
        </p:nvSpPr>
        <p:spPr>
          <a:xfrm>
            <a:off x="1376556" y="5154033"/>
            <a:ext cx="3562077"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36" name="Text Placeholder 38">
            <a:extLst>
              <a:ext uri="{FF2B5EF4-FFF2-40B4-BE49-F238E27FC236}">
                <a16:creationId xmlns:a16="http://schemas.microsoft.com/office/drawing/2014/main" id="{AA7339B4-504C-3351-68F4-9948A528D490}"/>
              </a:ext>
            </a:extLst>
          </p:cNvPr>
          <p:cNvSpPr>
            <a:spLocks noGrp="1"/>
          </p:cNvSpPr>
          <p:nvPr>
            <p:ph type="body" sz="quarter" idx="56" hasCustomPrompt="1"/>
          </p:nvPr>
        </p:nvSpPr>
        <p:spPr>
          <a:xfrm>
            <a:off x="7253367" y="5154033"/>
            <a:ext cx="3562077"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2" name="Text Placeholder 6">
            <a:extLst>
              <a:ext uri="{FF2B5EF4-FFF2-40B4-BE49-F238E27FC236}">
                <a16:creationId xmlns:a16="http://schemas.microsoft.com/office/drawing/2014/main" id="{E7F683BB-3DF4-0B03-CB7C-E02B116F8F87}"/>
              </a:ext>
            </a:extLst>
          </p:cNvPr>
          <p:cNvSpPr>
            <a:spLocks noGrp="1"/>
          </p:cNvSpPr>
          <p:nvPr>
            <p:ph type="body" sz="quarter" idx="59" hasCustomPrompt="1"/>
          </p:nvPr>
        </p:nvSpPr>
        <p:spPr>
          <a:xfrm>
            <a:off x="1376555" y="2389284"/>
            <a:ext cx="3562076"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9" name="Text Placeholder 6">
            <a:extLst>
              <a:ext uri="{FF2B5EF4-FFF2-40B4-BE49-F238E27FC236}">
                <a16:creationId xmlns:a16="http://schemas.microsoft.com/office/drawing/2014/main" id="{A669E249-9E6E-F0B7-2F6B-A2DCC9988CFB}"/>
              </a:ext>
            </a:extLst>
          </p:cNvPr>
          <p:cNvSpPr>
            <a:spLocks noGrp="1"/>
          </p:cNvSpPr>
          <p:nvPr>
            <p:ph type="body" sz="quarter" idx="60" hasCustomPrompt="1"/>
          </p:nvPr>
        </p:nvSpPr>
        <p:spPr>
          <a:xfrm>
            <a:off x="7262041" y="2389284"/>
            <a:ext cx="3562076"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10" name="Text Placeholder 6">
            <a:extLst>
              <a:ext uri="{FF2B5EF4-FFF2-40B4-BE49-F238E27FC236}">
                <a16:creationId xmlns:a16="http://schemas.microsoft.com/office/drawing/2014/main" id="{19BFD3F0-A2F1-FE1C-62AB-2CCC11BF95D0}"/>
              </a:ext>
            </a:extLst>
          </p:cNvPr>
          <p:cNvSpPr>
            <a:spLocks noGrp="1"/>
          </p:cNvSpPr>
          <p:nvPr>
            <p:ph type="body" sz="quarter" idx="61" hasCustomPrompt="1"/>
          </p:nvPr>
        </p:nvSpPr>
        <p:spPr>
          <a:xfrm>
            <a:off x="1376555" y="5501713"/>
            <a:ext cx="3562076"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11" name="Text Placeholder 6">
            <a:extLst>
              <a:ext uri="{FF2B5EF4-FFF2-40B4-BE49-F238E27FC236}">
                <a16:creationId xmlns:a16="http://schemas.microsoft.com/office/drawing/2014/main" id="{5029B5CB-323A-FE70-B68A-524214B73629}"/>
              </a:ext>
            </a:extLst>
          </p:cNvPr>
          <p:cNvSpPr>
            <a:spLocks noGrp="1"/>
          </p:cNvSpPr>
          <p:nvPr>
            <p:ph type="body" sz="quarter" idx="62" hasCustomPrompt="1"/>
          </p:nvPr>
        </p:nvSpPr>
        <p:spPr>
          <a:xfrm>
            <a:off x="7262041" y="5501713"/>
            <a:ext cx="3562076"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dirty="0"/>
              <a:t>Type here to enter text.</a:t>
            </a:r>
          </a:p>
          <a:p>
            <a:pPr lvl="1"/>
            <a:r>
              <a:rPr lang="en-US" dirty="0"/>
              <a:t>Second level</a:t>
            </a:r>
          </a:p>
        </p:txBody>
      </p:sp>
    </p:spTree>
    <p:extLst>
      <p:ext uri="{BB962C8B-B14F-4D97-AF65-F5344CB8AC3E}">
        <p14:creationId xmlns:p14="http://schemas.microsoft.com/office/powerpoint/2010/main" val="341288887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32_Call Out w/ Icons 6-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374242-51EA-84C2-9F60-87179A83F147}"/>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13842D80-5576-3B76-CAC5-2B8AB5967DEC}"/>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7" name="Rounded Rectangle 6">
            <a:extLst>
              <a:ext uri="{FF2B5EF4-FFF2-40B4-BE49-F238E27FC236}">
                <a16:creationId xmlns:a16="http://schemas.microsoft.com/office/drawing/2014/main" id="{A8C20167-8AEC-7F6D-5B2B-80BD6ED00AD5}"/>
              </a:ext>
            </a:extLst>
          </p:cNvPr>
          <p:cNvSpPr/>
          <p:nvPr/>
        </p:nvSpPr>
        <p:spPr>
          <a:xfrm>
            <a:off x="320299" y="299634"/>
            <a:ext cx="3771253" cy="2975673"/>
          </a:xfrm>
          <a:prstGeom prst="roundRect">
            <a:avLst>
              <a:gd name="adj" fmla="val 4437"/>
            </a:avLst>
          </a:prstGeom>
          <a:no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ounded Rectangle 7">
            <a:extLst>
              <a:ext uri="{FF2B5EF4-FFF2-40B4-BE49-F238E27FC236}">
                <a16:creationId xmlns:a16="http://schemas.microsoft.com/office/drawing/2014/main" id="{C69BB086-4B2E-24DE-3AC8-F616EBA832C8}"/>
              </a:ext>
            </a:extLst>
          </p:cNvPr>
          <p:cNvSpPr/>
          <p:nvPr/>
        </p:nvSpPr>
        <p:spPr>
          <a:xfrm>
            <a:off x="4210374" y="299634"/>
            <a:ext cx="3771253" cy="2975673"/>
          </a:xfrm>
          <a:prstGeom prst="roundRect">
            <a:avLst>
              <a:gd name="adj" fmla="val 4437"/>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ounded Rectangle 8">
            <a:extLst>
              <a:ext uri="{FF2B5EF4-FFF2-40B4-BE49-F238E27FC236}">
                <a16:creationId xmlns:a16="http://schemas.microsoft.com/office/drawing/2014/main" id="{EC73C5FD-9D80-D721-2723-3C08535F2760}"/>
              </a:ext>
            </a:extLst>
          </p:cNvPr>
          <p:cNvSpPr/>
          <p:nvPr/>
        </p:nvSpPr>
        <p:spPr>
          <a:xfrm>
            <a:off x="8100451" y="299634"/>
            <a:ext cx="3771253" cy="2975673"/>
          </a:xfrm>
          <a:prstGeom prst="roundRect">
            <a:avLst>
              <a:gd name="adj" fmla="val 4437"/>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ounded Rectangle 9">
            <a:extLst>
              <a:ext uri="{FF2B5EF4-FFF2-40B4-BE49-F238E27FC236}">
                <a16:creationId xmlns:a16="http://schemas.microsoft.com/office/drawing/2014/main" id="{F2D65EAD-5C23-D3FB-2E0F-021B08BEA1D5}"/>
              </a:ext>
            </a:extLst>
          </p:cNvPr>
          <p:cNvSpPr/>
          <p:nvPr/>
        </p:nvSpPr>
        <p:spPr>
          <a:xfrm>
            <a:off x="320299" y="3399294"/>
            <a:ext cx="3771253" cy="2975673"/>
          </a:xfrm>
          <a:prstGeom prst="roundRect">
            <a:avLst>
              <a:gd name="adj" fmla="val 4437"/>
            </a:avLst>
          </a:prstGeom>
          <a:noFill/>
          <a:ln w="158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ounded Rectangle 10">
            <a:extLst>
              <a:ext uri="{FF2B5EF4-FFF2-40B4-BE49-F238E27FC236}">
                <a16:creationId xmlns:a16="http://schemas.microsoft.com/office/drawing/2014/main" id="{847E8F44-5704-A89C-579F-A7BB401BD399}"/>
              </a:ext>
            </a:extLst>
          </p:cNvPr>
          <p:cNvSpPr/>
          <p:nvPr/>
        </p:nvSpPr>
        <p:spPr>
          <a:xfrm>
            <a:off x="4210374" y="3399294"/>
            <a:ext cx="3771253" cy="2975673"/>
          </a:xfrm>
          <a:prstGeom prst="roundRect">
            <a:avLst>
              <a:gd name="adj" fmla="val 4437"/>
            </a:avLst>
          </a:prstGeom>
          <a:noFill/>
          <a:ln w="158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ounded Rectangle 11">
            <a:extLst>
              <a:ext uri="{FF2B5EF4-FFF2-40B4-BE49-F238E27FC236}">
                <a16:creationId xmlns:a16="http://schemas.microsoft.com/office/drawing/2014/main" id="{FBC89447-FC95-9EB5-42D6-2E69D76EE9F3}"/>
              </a:ext>
            </a:extLst>
          </p:cNvPr>
          <p:cNvSpPr/>
          <p:nvPr/>
        </p:nvSpPr>
        <p:spPr>
          <a:xfrm>
            <a:off x="8100451" y="3399294"/>
            <a:ext cx="3771253" cy="2975673"/>
          </a:xfrm>
          <a:prstGeom prst="roundRect">
            <a:avLst>
              <a:gd name="adj" fmla="val 4437"/>
            </a:avLst>
          </a:prstGeom>
          <a:no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Text Placeholder 38">
            <a:extLst>
              <a:ext uri="{FF2B5EF4-FFF2-40B4-BE49-F238E27FC236}">
                <a16:creationId xmlns:a16="http://schemas.microsoft.com/office/drawing/2014/main" id="{1AEEBE46-FB15-0790-5057-8B26B501D404}"/>
              </a:ext>
            </a:extLst>
          </p:cNvPr>
          <p:cNvSpPr>
            <a:spLocks noGrp="1"/>
          </p:cNvSpPr>
          <p:nvPr>
            <p:ph type="body" sz="quarter" idx="14" hasCustomPrompt="1"/>
          </p:nvPr>
        </p:nvSpPr>
        <p:spPr>
          <a:xfrm>
            <a:off x="509391" y="2196900"/>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30" name="Text Placeholder 38">
            <a:extLst>
              <a:ext uri="{FF2B5EF4-FFF2-40B4-BE49-F238E27FC236}">
                <a16:creationId xmlns:a16="http://schemas.microsoft.com/office/drawing/2014/main" id="{BC845A9E-865D-DBD4-BAFD-94EDECE8EDD0}"/>
              </a:ext>
            </a:extLst>
          </p:cNvPr>
          <p:cNvSpPr>
            <a:spLocks noGrp="1"/>
          </p:cNvSpPr>
          <p:nvPr>
            <p:ph type="body" sz="quarter" idx="56" hasCustomPrompt="1"/>
          </p:nvPr>
        </p:nvSpPr>
        <p:spPr>
          <a:xfrm>
            <a:off x="509391" y="5312633"/>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32" name="Text Placeholder 38">
            <a:extLst>
              <a:ext uri="{FF2B5EF4-FFF2-40B4-BE49-F238E27FC236}">
                <a16:creationId xmlns:a16="http://schemas.microsoft.com/office/drawing/2014/main" id="{09939DBA-08DF-0485-0B5E-03179D8D934B}"/>
              </a:ext>
            </a:extLst>
          </p:cNvPr>
          <p:cNvSpPr>
            <a:spLocks noGrp="1"/>
          </p:cNvSpPr>
          <p:nvPr>
            <p:ph type="body" sz="quarter" idx="58" hasCustomPrompt="1"/>
          </p:nvPr>
        </p:nvSpPr>
        <p:spPr>
          <a:xfrm>
            <a:off x="4399466" y="2196900"/>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34" name="Text Placeholder 38">
            <a:extLst>
              <a:ext uri="{FF2B5EF4-FFF2-40B4-BE49-F238E27FC236}">
                <a16:creationId xmlns:a16="http://schemas.microsoft.com/office/drawing/2014/main" id="{CB90C1AC-E658-CF01-FA58-7B2AC55FC07C}"/>
              </a:ext>
            </a:extLst>
          </p:cNvPr>
          <p:cNvSpPr>
            <a:spLocks noGrp="1"/>
          </p:cNvSpPr>
          <p:nvPr>
            <p:ph type="body" sz="quarter" idx="60" hasCustomPrompt="1"/>
          </p:nvPr>
        </p:nvSpPr>
        <p:spPr>
          <a:xfrm>
            <a:off x="4399466" y="5312633"/>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36" name="Text Placeholder 38">
            <a:extLst>
              <a:ext uri="{FF2B5EF4-FFF2-40B4-BE49-F238E27FC236}">
                <a16:creationId xmlns:a16="http://schemas.microsoft.com/office/drawing/2014/main" id="{A0B8B78C-1DBE-04A1-6E33-A6C76DE8B643}"/>
              </a:ext>
            </a:extLst>
          </p:cNvPr>
          <p:cNvSpPr>
            <a:spLocks noGrp="1"/>
          </p:cNvSpPr>
          <p:nvPr>
            <p:ph type="body" sz="quarter" idx="62" hasCustomPrompt="1"/>
          </p:nvPr>
        </p:nvSpPr>
        <p:spPr>
          <a:xfrm>
            <a:off x="8289540" y="2196900"/>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38" name="Text Placeholder 38">
            <a:extLst>
              <a:ext uri="{FF2B5EF4-FFF2-40B4-BE49-F238E27FC236}">
                <a16:creationId xmlns:a16="http://schemas.microsoft.com/office/drawing/2014/main" id="{1BA26C01-6F8D-7F42-FE6B-F7EC45AB376C}"/>
              </a:ext>
            </a:extLst>
          </p:cNvPr>
          <p:cNvSpPr>
            <a:spLocks noGrp="1"/>
          </p:cNvSpPr>
          <p:nvPr>
            <p:ph type="body" sz="quarter" idx="64" hasCustomPrompt="1"/>
          </p:nvPr>
        </p:nvSpPr>
        <p:spPr>
          <a:xfrm>
            <a:off x="8289540" y="5312633"/>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2" name="Text Placeholder 6">
            <a:extLst>
              <a:ext uri="{FF2B5EF4-FFF2-40B4-BE49-F238E27FC236}">
                <a16:creationId xmlns:a16="http://schemas.microsoft.com/office/drawing/2014/main" id="{9372CD80-E207-AC33-D82D-EA0845374558}"/>
              </a:ext>
            </a:extLst>
          </p:cNvPr>
          <p:cNvSpPr>
            <a:spLocks noGrp="1"/>
          </p:cNvSpPr>
          <p:nvPr>
            <p:ph type="body" sz="quarter" idx="65" hasCustomPrompt="1"/>
          </p:nvPr>
        </p:nvSpPr>
        <p:spPr>
          <a:xfrm>
            <a:off x="509392" y="2515423"/>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5" name="Text Placeholder 6">
            <a:extLst>
              <a:ext uri="{FF2B5EF4-FFF2-40B4-BE49-F238E27FC236}">
                <a16:creationId xmlns:a16="http://schemas.microsoft.com/office/drawing/2014/main" id="{4F064FB9-3B25-AC9F-D91D-0A22DC8899DA}"/>
              </a:ext>
            </a:extLst>
          </p:cNvPr>
          <p:cNvSpPr>
            <a:spLocks noGrp="1"/>
          </p:cNvSpPr>
          <p:nvPr>
            <p:ph type="body" sz="quarter" idx="66" hasCustomPrompt="1"/>
          </p:nvPr>
        </p:nvSpPr>
        <p:spPr>
          <a:xfrm>
            <a:off x="4399466" y="2515423"/>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6" name="Text Placeholder 6">
            <a:extLst>
              <a:ext uri="{FF2B5EF4-FFF2-40B4-BE49-F238E27FC236}">
                <a16:creationId xmlns:a16="http://schemas.microsoft.com/office/drawing/2014/main" id="{3F138037-55D8-F699-AA33-A1476444B1F8}"/>
              </a:ext>
            </a:extLst>
          </p:cNvPr>
          <p:cNvSpPr>
            <a:spLocks noGrp="1"/>
          </p:cNvSpPr>
          <p:nvPr>
            <p:ph type="body" sz="quarter" idx="67" hasCustomPrompt="1"/>
          </p:nvPr>
        </p:nvSpPr>
        <p:spPr>
          <a:xfrm>
            <a:off x="8287938" y="2515423"/>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13" name="Text Placeholder 6">
            <a:extLst>
              <a:ext uri="{FF2B5EF4-FFF2-40B4-BE49-F238E27FC236}">
                <a16:creationId xmlns:a16="http://schemas.microsoft.com/office/drawing/2014/main" id="{8202F4AE-D404-6EC2-E0CD-0DC6D710E484}"/>
              </a:ext>
            </a:extLst>
          </p:cNvPr>
          <p:cNvSpPr>
            <a:spLocks noGrp="1"/>
          </p:cNvSpPr>
          <p:nvPr>
            <p:ph type="body" sz="quarter" idx="68" hasCustomPrompt="1"/>
          </p:nvPr>
        </p:nvSpPr>
        <p:spPr>
          <a:xfrm>
            <a:off x="509392" y="5647676"/>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14" name="Text Placeholder 6">
            <a:extLst>
              <a:ext uri="{FF2B5EF4-FFF2-40B4-BE49-F238E27FC236}">
                <a16:creationId xmlns:a16="http://schemas.microsoft.com/office/drawing/2014/main" id="{EFD4EAAB-A9B4-484F-D85D-DC8F642CCA00}"/>
              </a:ext>
            </a:extLst>
          </p:cNvPr>
          <p:cNvSpPr>
            <a:spLocks noGrp="1"/>
          </p:cNvSpPr>
          <p:nvPr>
            <p:ph type="body" sz="quarter" idx="69" hasCustomPrompt="1"/>
          </p:nvPr>
        </p:nvSpPr>
        <p:spPr>
          <a:xfrm>
            <a:off x="4399466" y="5647676"/>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15" name="Text Placeholder 6">
            <a:extLst>
              <a:ext uri="{FF2B5EF4-FFF2-40B4-BE49-F238E27FC236}">
                <a16:creationId xmlns:a16="http://schemas.microsoft.com/office/drawing/2014/main" id="{2CCD3453-EF8A-4821-5AD8-85B6596D01A1}"/>
              </a:ext>
            </a:extLst>
          </p:cNvPr>
          <p:cNvSpPr>
            <a:spLocks noGrp="1"/>
          </p:cNvSpPr>
          <p:nvPr>
            <p:ph type="body" sz="quarter" idx="70" hasCustomPrompt="1"/>
          </p:nvPr>
        </p:nvSpPr>
        <p:spPr>
          <a:xfrm>
            <a:off x="8287938" y="5647676"/>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dirty="0"/>
              <a:t>Type here to enter text.</a:t>
            </a:r>
          </a:p>
          <a:p>
            <a:pPr lvl="1"/>
            <a:r>
              <a:rPr lang="en-US" dirty="0"/>
              <a:t>Second level</a:t>
            </a:r>
          </a:p>
        </p:txBody>
      </p:sp>
    </p:spTree>
    <p:extLst>
      <p:ext uri="{BB962C8B-B14F-4D97-AF65-F5344CB8AC3E}">
        <p14:creationId xmlns:p14="http://schemas.microsoft.com/office/powerpoint/2010/main" val="40972295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33_Call Out w/ Icons 8-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0016ED-D7BA-0AB1-5015-BABC1A110426}"/>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98662024-0431-7915-D7E1-2DE04C169FA2}"/>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5" name="Plaque 4">
            <a:extLst>
              <a:ext uri="{FF2B5EF4-FFF2-40B4-BE49-F238E27FC236}">
                <a16:creationId xmlns:a16="http://schemas.microsoft.com/office/drawing/2014/main" id="{3101B86C-8DED-F424-6472-B869A1C3A253}"/>
              </a:ext>
            </a:extLst>
          </p:cNvPr>
          <p:cNvSpPr/>
          <p:nvPr/>
        </p:nvSpPr>
        <p:spPr>
          <a:xfrm>
            <a:off x="388579" y="3526027"/>
            <a:ext cx="2575704" cy="2777428"/>
          </a:xfrm>
          <a:prstGeom prst="plaque">
            <a:avLst>
              <a:gd name="adj" fmla="val 664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dirty="0">
              <a:solidFill>
                <a:schemeClr val="accent1"/>
              </a:solidFill>
              <a:latin typeface="Palatino" pitchFamily="2" charset="77"/>
            </a:endParaRPr>
          </a:p>
        </p:txBody>
      </p:sp>
      <p:sp>
        <p:nvSpPr>
          <p:cNvPr id="6" name="Plaque 5">
            <a:extLst>
              <a:ext uri="{FF2B5EF4-FFF2-40B4-BE49-F238E27FC236}">
                <a16:creationId xmlns:a16="http://schemas.microsoft.com/office/drawing/2014/main" id="{D5E8565F-3000-5AAA-9497-93C857C43773}"/>
              </a:ext>
            </a:extLst>
          </p:cNvPr>
          <p:cNvSpPr/>
          <p:nvPr/>
        </p:nvSpPr>
        <p:spPr>
          <a:xfrm>
            <a:off x="3336231" y="3526027"/>
            <a:ext cx="2575704" cy="2777428"/>
          </a:xfrm>
          <a:prstGeom prst="plaque">
            <a:avLst>
              <a:gd name="adj" fmla="val 6641"/>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dirty="0">
              <a:solidFill>
                <a:schemeClr val="accent1"/>
              </a:solidFill>
              <a:latin typeface="Palatino" pitchFamily="2" charset="77"/>
            </a:endParaRPr>
          </a:p>
        </p:txBody>
      </p:sp>
      <p:sp>
        <p:nvSpPr>
          <p:cNvPr id="7" name="Plaque 6">
            <a:extLst>
              <a:ext uri="{FF2B5EF4-FFF2-40B4-BE49-F238E27FC236}">
                <a16:creationId xmlns:a16="http://schemas.microsoft.com/office/drawing/2014/main" id="{8C814A84-1CFE-444E-B5EE-2A8A29AABBC9}"/>
              </a:ext>
            </a:extLst>
          </p:cNvPr>
          <p:cNvSpPr/>
          <p:nvPr/>
        </p:nvSpPr>
        <p:spPr>
          <a:xfrm>
            <a:off x="6283883" y="3526027"/>
            <a:ext cx="2575704" cy="2777428"/>
          </a:xfrm>
          <a:prstGeom prst="plaque">
            <a:avLst>
              <a:gd name="adj" fmla="val 664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dirty="0">
              <a:solidFill>
                <a:schemeClr val="accent1"/>
              </a:solidFill>
              <a:latin typeface="Palatino" pitchFamily="2" charset="77"/>
            </a:endParaRPr>
          </a:p>
        </p:txBody>
      </p:sp>
      <p:sp>
        <p:nvSpPr>
          <p:cNvPr id="8" name="Plaque 7">
            <a:extLst>
              <a:ext uri="{FF2B5EF4-FFF2-40B4-BE49-F238E27FC236}">
                <a16:creationId xmlns:a16="http://schemas.microsoft.com/office/drawing/2014/main" id="{11119090-EE55-AEF3-DB6B-8E42BBA38810}"/>
              </a:ext>
            </a:extLst>
          </p:cNvPr>
          <p:cNvSpPr/>
          <p:nvPr/>
        </p:nvSpPr>
        <p:spPr>
          <a:xfrm>
            <a:off x="9231533" y="3526027"/>
            <a:ext cx="2575704" cy="2777428"/>
          </a:xfrm>
          <a:prstGeom prst="plaque">
            <a:avLst>
              <a:gd name="adj" fmla="val 6641"/>
            </a:avLst>
          </a:prstGeom>
          <a:solidFill>
            <a:srgbClr val="A8A7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dirty="0">
              <a:solidFill>
                <a:schemeClr val="accent1"/>
              </a:solidFill>
              <a:latin typeface="Palatino" pitchFamily="2" charset="77"/>
            </a:endParaRPr>
          </a:p>
        </p:txBody>
      </p:sp>
      <p:sp>
        <p:nvSpPr>
          <p:cNvPr id="9" name="Plaque 8">
            <a:extLst>
              <a:ext uri="{FF2B5EF4-FFF2-40B4-BE49-F238E27FC236}">
                <a16:creationId xmlns:a16="http://schemas.microsoft.com/office/drawing/2014/main" id="{54D43185-B885-011C-28D9-33AC6649F895}"/>
              </a:ext>
            </a:extLst>
          </p:cNvPr>
          <p:cNvSpPr/>
          <p:nvPr/>
        </p:nvSpPr>
        <p:spPr>
          <a:xfrm>
            <a:off x="388579" y="400371"/>
            <a:ext cx="2575704" cy="2777428"/>
          </a:xfrm>
          <a:prstGeom prst="plaque">
            <a:avLst>
              <a:gd name="adj" fmla="val 6641"/>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dirty="0">
              <a:solidFill>
                <a:schemeClr val="accent1"/>
              </a:solidFill>
              <a:latin typeface="Palatino" pitchFamily="2" charset="77"/>
            </a:endParaRPr>
          </a:p>
        </p:txBody>
      </p:sp>
      <p:sp>
        <p:nvSpPr>
          <p:cNvPr id="10" name="Plaque 9">
            <a:extLst>
              <a:ext uri="{FF2B5EF4-FFF2-40B4-BE49-F238E27FC236}">
                <a16:creationId xmlns:a16="http://schemas.microsoft.com/office/drawing/2014/main" id="{6567E374-5C0C-6CFD-62A5-041912CB21FC}"/>
              </a:ext>
            </a:extLst>
          </p:cNvPr>
          <p:cNvSpPr/>
          <p:nvPr/>
        </p:nvSpPr>
        <p:spPr>
          <a:xfrm>
            <a:off x="3336231" y="400371"/>
            <a:ext cx="2575704" cy="2777428"/>
          </a:xfrm>
          <a:prstGeom prst="plaque">
            <a:avLst>
              <a:gd name="adj" fmla="val 6641"/>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dirty="0">
              <a:solidFill>
                <a:schemeClr val="accent1"/>
              </a:solidFill>
              <a:latin typeface="Palatino" pitchFamily="2" charset="77"/>
            </a:endParaRPr>
          </a:p>
        </p:txBody>
      </p:sp>
      <p:sp>
        <p:nvSpPr>
          <p:cNvPr id="11" name="Plaque 10">
            <a:extLst>
              <a:ext uri="{FF2B5EF4-FFF2-40B4-BE49-F238E27FC236}">
                <a16:creationId xmlns:a16="http://schemas.microsoft.com/office/drawing/2014/main" id="{22F7EA68-18C4-6187-893B-C47F5D3A4721}"/>
              </a:ext>
            </a:extLst>
          </p:cNvPr>
          <p:cNvSpPr/>
          <p:nvPr/>
        </p:nvSpPr>
        <p:spPr>
          <a:xfrm>
            <a:off x="6283883" y="400371"/>
            <a:ext cx="2575704" cy="2777428"/>
          </a:xfrm>
          <a:prstGeom prst="plaque">
            <a:avLst>
              <a:gd name="adj" fmla="val 6641"/>
            </a:avLst>
          </a:prstGeom>
          <a:solidFill>
            <a:srgbClr val="D6C9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dirty="0">
              <a:solidFill>
                <a:schemeClr val="accent1"/>
              </a:solidFill>
              <a:latin typeface="Palatino" pitchFamily="2" charset="77"/>
            </a:endParaRPr>
          </a:p>
        </p:txBody>
      </p:sp>
      <p:sp>
        <p:nvSpPr>
          <p:cNvPr id="12" name="Plaque 11">
            <a:extLst>
              <a:ext uri="{FF2B5EF4-FFF2-40B4-BE49-F238E27FC236}">
                <a16:creationId xmlns:a16="http://schemas.microsoft.com/office/drawing/2014/main" id="{02F3B067-AF72-4E07-9088-8D33DF345F03}"/>
              </a:ext>
            </a:extLst>
          </p:cNvPr>
          <p:cNvSpPr/>
          <p:nvPr/>
        </p:nvSpPr>
        <p:spPr>
          <a:xfrm>
            <a:off x="9231533" y="400371"/>
            <a:ext cx="2575704" cy="2777428"/>
          </a:xfrm>
          <a:prstGeom prst="plaque">
            <a:avLst>
              <a:gd name="adj" fmla="val 664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dirty="0">
              <a:solidFill>
                <a:schemeClr val="accent1"/>
              </a:solidFill>
              <a:latin typeface="Palatino" pitchFamily="2" charset="77"/>
            </a:endParaRPr>
          </a:p>
        </p:txBody>
      </p:sp>
      <p:sp>
        <p:nvSpPr>
          <p:cNvPr id="14" name="Text Placeholder 38">
            <a:extLst>
              <a:ext uri="{FF2B5EF4-FFF2-40B4-BE49-F238E27FC236}">
                <a16:creationId xmlns:a16="http://schemas.microsoft.com/office/drawing/2014/main" id="{77E30CD2-3A13-8CB7-CBC3-01C30900DA37}"/>
              </a:ext>
            </a:extLst>
          </p:cNvPr>
          <p:cNvSpPr>
            <a:spLocks noGrp="1"/>
          </p:cNvSpPr>
          <p:nvPr>
            <p:ph type="body" sz="quarter" idx="14" hasCustomPrompt="1"/>
          </p:nvPr>
        </p:nvSpPr>
        <p:spPr>
          <a:xfrm>
            <a:off x="528165" y="2110546"/>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Enter Title Here</a:t>
            </a:r>
          </a:p>
        </p:txBody>
      </p:sp>
      <p:sp>
        <p:nvSpPr>
          <p:cNvPr id="16" name="Text Placeholder 38">
            <a:extLst>
              <a:ext uri="{FF2B5EF4-FFF2-40B4-BE49-F238E27FC236}">
                <a16:creationId xmlns:a16="http://schemas.microsoft.com/office/drawing/2014/main" id="{F09BF16F-5661-9947-1AEB-C788545CA023}"/>
              </a:ext>
            </a:extLst>
          </p:cNvPr>
          <p:cNvSpPr>
            <a:spLocks noGrp="1"/>
          </p:cNvSpPr>
          <p:nvPr>
            <p:ph type="body" sz="quarter" idx="56" hasCustomPrompt="1"/>
          </p:nvPr>
        </p:nvSpPr>
        <p:spPr>
          <a:xfrm>
            <a:off x="3473132" y="2110546"/>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Enter Title Here</a:t>
            </a:r>
          </a:p>
        </p:txBody>
      </p:sp>
      <p:sp>
        <p:nvSpPr>
          <p:cNvPr id="18" name="Text Placeholder 38">
            <a:extLst>
              <a:ext uri="{FF2B5EF4-FFF2-40B4-BE49-F238E27FC236}">
                <a16:creationId xmlns:a16="http://schemas.microsoft.com/office/drawing/2014/main" id="{DD7DBAFA-1E15-A032-4EC5-033CAAE585C1}"/>
              </a:ext>
            </a:extLst>
          </p:cNvPr>
          <p:cNvSpPr>
            <a:spLocks noGrp="1"/>
          </p:cNvSpPr>
          <p:nvPr>
            <p:ph type="body" sz="quarter" idx="58" hasCustomPrompt="1"/>
          </p:nvPr>
        </p:nvSpPr>
        <p:spPr>
          <a:xfrm>
            <a:off x="6419533" y="2110546"/>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Enter Title Here</a:t>
            </a:r>
          </a:p>
        </p:txBody>
      </p:sp>
      <p:sp>
        <p:nvSpPr>
          <p:cNvPr id="20" name="Text Placeholder 38">
            <a:extLst>
              <a:ext uri="{FF2B5EF4-FFF2-40B4-BE49-F238E27FC236}">
                <a16:creationId xmlns:a16="http://schemas.microsoft.com/office/drawing/2014/main" id="{6B57D940-77F3-0246-34F4-93A094F62D53}"/>
              </a:ext>
            </a:extLst>
          </p:cNvPr>
          <p:cNvSpPr>
            <a:spLocks noGrp="1"/>
          </p:cNvSpPr>
          <p:nvPr>
            <p:ph type="body" sz="quarter" idx="60" hasCustomPrompt="1"/>
          </p:nvPr>
        </p:nvSpPr>
        <p:spPr>
          <a:xfrm>
            <a:off x="9367304" y="2110546"/>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Enter Title Here</a:t>
            </a:r>
          </a:p>
        </p:txBody>
      </p:sp>
      <p:sp>
        <p:nvSpPr>
          <p:cNvPr id="22" name="Text Placeholder 38">
            <a:extLst>
              <a:ext uri="{FF2B5EF4-FFF2-40B4-BE49-F238E27FC236}">
                <a16:creationId xmlns:a16="http://schemas.microsoft.com/office/drawing/2014/main" id="{B44A52CA-1AF0-1111-3EFD-8A3AA61EF973}"/>
              </a:ext>
            </a:extLst>
          </p:cNvPr>
          <p:cNvSpPr>
            <a:spLocks noGrp="1"/>
          </p:cNvSpPr>
          <p:nvPr>
            <p:ph type="body" sz="quarter" idx="62" hasCustomPrompt="1"/>
          </p:nvPr>
        </p:nvSpPr>
        <p:spPr>
          <a:xfrm>
            <a:off x="528165" y="5248858"/>
            <a:ext cx="2296531" cy="347401"/>
          </a:xfrm>
        </p:spPr>
        <p:txBody>
          <a:bodyPr anchor="b">
            <a:noAutofit/>
          </a:bodyPr>
          <a:lstStyle>
            <a:lvl1pPr marL="0" indent="0" algn="ctr">
              <a:lnSpc>
                <a:spcPct val="100000"/>
              </a:lnSpc>
              <a:buNone/>
              <a:defRPr sz="1467" b="1" i="0">
                <a:solidFill>
                  <a:schemeClr val="bg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Enter Title Here</a:t>
            </a:r>
          </a:p>
        </p:txBody>
      </p:sp>
      <p:sp>
        <p:nvSpPr>
          <p:cNvPr id="24" name="Text Placeholder 38">
            <a:extLst>
              <a:ext uri="{FF2B5EF4-FFF2-40B4-BE49-F238E27FC236}">
                <a16:creationId xmlns:a16="http://schemas.microsoft.com/office/drawing/2014/main" id="{EDBC0FB6-34BA-D4E8-A0A1-6C31724D574A}"/>
              </a:ext>
            </a:extLst>
          </p:cNvPr>
          <p:cNvSpPr>
            <a:spLocks noGrp="1"/>
          </p:cNvSpPr>
          <p:nvPr>
            <p:ph type="body" sz="quarter" idx="64" hasCustomPrompt="1"/>
          </p:nvPr>
        </p:nvSpPr>
        <p:spPr>
          <a:xfrm>
            <a:off x="3473132" y="5248858"/>
            <a:ext cx="2296531" cy="347401"/>
          </a:xfrm>
        </p:spPr>
        <p:txBody>
          <a:bodyPr anchor="b">
            <a:noAutofit/>
          </a:bodyPr>
          <a:lstStyle>
            <a:lvl1pPr marL="0" indent="0" algn="ctr">
              <a:lnSpc>
                <a:spcPct val="100000"/>
              </a:lnSpc>
              <a:buNone/>
              <a:defRPr sz="1467" b="1" i="0">
                <a:solidFill>
                  <a:schemeClr val="bg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Enter Title Here</a:t>
            </a:r>
          </a:p>
        </p:txBody>
      </p:sp>
      <p:sp>
        <p:nvSpPr>
          <p:cNvPr id="26" name="Text Placeholder 38">
            <a:extLst>
              <a:ext uri="{FF2B5EF4-FFF2-40B4-BE49-F238E27FC236}">
                <a16:creationId xmlns:a16="http://schemas.microsoft.com/office/drawing/2014/main" id="{824304D0-AB83-E57A-9004-294A2EC4B9C9}"/>
              </a:ext>
            </a:extLst>
          </p:cNvPr>
          <p:cNvSpPr>
            <a:spLocks noGrp="1"/>
          </p:cNvSpPr>
          <p:nvPr>
            <p:ph type="body" sz="quarter" idx="66" hasCustomPrompt="1"/>
          </p:nvPr>
        </p:nvSpPr>
        <p:spPr>
          <a:xfrm>
            <a:off x="6419533" y="5248858"/>
            <a:ext cx="2296531" cy="347401"/>
          </a:xfrm>
        </p:spPr>
        <p:txBody>
          <a:bodyPr anchor="b">
            <a:noAutofit/>
          </a:bodyPr>
          <a:lstStyle>
            <a:lvl1pPr marL="0" indent="0" algn="ctr">
              <a:lnSpc>
                <a:spcPct val="100000"/>
              </a:lnSpc>
              <a:buNone/>
              <a:defRPr sz="1467" b="1" i="0">
                <a:solidFill>
                  <a:schemeClr val="bg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Enter Title Here</a:t>
            </a:r>
          </a:p>
        </p:txBody>
      </p:sp>
      <p:sp>
        <p:nvSpPr>
          <p:cNvPr id="28" name="Text Placeholder 38">
            <a:extLst>
              <a:ext uri="{FF2B5EF4-FFF2-40B4-BE49-F238E27FC236}">
                <a16:creationId xmlns:a16="http://schemas.microsoft.com/office/drawing/2014/main" id="{17026E3A-B445-D3D9-8C2F-A612B0DD9FC1}"/>
              </a:ext>
            </a:extLst>
          </p:cNvPr>
          <p:cNvSpPr>
            <a:spLocks noGrp="1"/>
          </p:cNvSpPr>
          <p:nvPr>
            <p:ph type="body" sz="quarter" idx="68" hasCustomPrompt="1"/>
          </p:nvPr>
        </p:nvSpPr>
        <p:spPr>
          <a:xfrm>
            <a:off x="9367304" y="5248858"/>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Enter Title Here</a:t>
            </a:r>
          </a:p>
        </p:txBody>
      </p:sp>
      <p:sp>
        <p:nvSpPr>
          <p:cNvPr id="2" name="Text Placeholder 6">
            <a:extLst>
              <a:ext uri="{FF2B5EF4-FFF2-40B4-BE49-F238E27FC236}">
                <a16:creationId xmlns:a16="http://schemas.microsoft.com/office/drawing/2014/main" id="{CE605C50-78C5-8BF1-0AD5-41B5475A0CFB}"/>
              </a:ext>
            </a:extLst>
          </p:cNvPr>
          <p:cNvSpPr>
            <a:spLocks noGrp="1"/>
          </p:cNvSpPr>
          <p:nvPr>
            <p:ph type="body" sz="quarter" idx="69" hasCustomPrompt="1"/>
          </p:nvPr>
        </p:nvSpPr>
        <p:spPr>
          <a:xfrm>
            <a:off x="528165" y="2429120"/>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29" name="Text Placeholder 6">
            <a:extLst>
              <a:ext uri="{FF2B5EF4-FFF2-40B4-BE49-F238E27FC236}">
                <a16:creationId xmlns:a16="http://schemas.microsoft.com/office/drawing/2014/main" id="{1A151886-BB0C-674B-AEDE-7A2BC42435CF}"/>
              </a:ext>
            </a:extLst>
          </p:cNvPr>
          <p:cNvSpPr>
            <a:spLocks noGrp="1"/>
          </p:cNvSpPr>
          <p:nvPr>
            <p:ph type="body" sz="quarter" idx="70" hasCustomPrompt="1"/>
          </p:nvPr>
        </p:nvSpPr>
        <p:spPr>
          <a:xfrm>
            <a:off x="3473132" y="2429120"/>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30" name="Text Placeholder 6">
            <a:extLst>
              <a:ext uri="{FF2B5EF4-FFF2-40B4-BE49-F238E27FC236}">
                <a16:creationId xmlns:a16="http://schemas.microsoft.com/office/drawing/2014/main" id="{2BFF9E2E-9476-408D-C8A9-C56E85DF705F}"/>
              </a:ext>
            </a:extLst>
          </p:cNvPr>
          <p:cNvSpPr>
            <a:spLocks noGrp="1"/>
          </p:cNvSpPr>
          <p:nvPr>
            <p:ph type="body" sz="quarter" idx="71" hasCustomPrompt="1"/>
          </p:nvPr>
        </p:nvSpPr>
        <p:spPr>
          <a:xfrm>
            <a:off x="6419533" y="2429120"/>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31" name="Text Placeholder 6">
            <a:extLst>
              <a:ext uri="{FF2B5EF4-FFF2-40B4-BE49-F238E27FC236}">
                <a16:creationId xmlns:a16="http://schemas.microsoft.com/office/drawing/2014/main" id="{5710136F-CF7E-7740-3C93-605CAB1E5079}"/>
              </a:ext>
            </a:extLst>
          </p:cNvPr>
          <p:cNvSpPr>
            <a:spLocks noGrp="1"/>
          </p:cNvSpPr>
          <p:nvPr>
            <p:ph type="body" sz="quarter" idx="72" hasCustomPrompt="1"/>
          </p:nvPr>
        </p:nvSpPr>
        <p:spPr>
          <a:xfrm>
            <a:off x="9367304" y="2429120"/>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32" name="Text Placeholder 6">
            <a:extLst>
              <a:ext uri="{FF2B5EF4-FFF2-40B4-BE49-F238E27FC236}">
                <a16:creationId xmlns:a16="http://schemas.microsoft.com/office/drawing/2014/main" id="{9E3B695F-6D45-E6EC-077F-31FD9399A218}"/>
              </a:ext>
            </a:extLst>
          </p:cNvPr>
          <p:cNvSpPr>
            <a:spLocks noGrp="1"/>
          </p:cNvSpPr>
          <p:nvPr>
            <p:ph type="body" sz="quarter" idx="73" hasCustomPrompt="1"/>
          </p:nvPr>
        </p:nvSpPr>
        <p:spPr>
          <a:xfrm>
            <a:off x="528165" y="5586347"/>
            <a:ext cx="2296531" cy="489963"/>
          </a:xfrm>
        </p:spPr>
        <p:txBody>
          <a:bodyPr>
            <a:noAutofit/>
          </a:bodyPr>
          <a:lstStyle>
            <a:lvl1pPr marL="0" indent="0" algn="ctr">
              <a:buNone/>
              <a:defRPr sz="1267">
                <a:solidFill>
                  <a:schemeClr val="bg1"/>
                </a:solidFill>
              </a:defRPr>
            </a:lvl1pPr>
            <a:lvl2pPr algn="ctr">
              <a:defRPr sz="1267">
                <a:solidFill>
                  <a:schemeClr val="bg1"/>
                </a:solidFill>
              </a:defRPr>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33" name="Text Placeholder 6">
            <a:extLst>
              <a:ext uri="{FF2B5EF4-FFF2-40B4-BE49-F238E27FC236}">
                <a16:creationId xmlns:a16="http://schemas.microsoft.com/office/drawing/2014/main" id="{5D0036BF-3D91-E263-70E7-00D394CA11C6}"/>
              </a:ext>
            </a:extLst>
          </p:cNvPr>
          <p:cNvSpPr>
            <a:spLocks noGrp="1"/>
          </p:cNvSpPr>
          <p:nvPr>
            <p:ph type="body" sz="quarter" idx="74" hasCustomPrompt="1"/>
          </p:nvPr>
        </p:nvSpPr>
        <p:spPr>
          <a:xfrm>
            <a:off x="3473132" y="5586347"/>
            <a:ext cx="2296531" cy="489963"/>
          </a:xfrm>
        </p:spPr>
        <p:txBody>
          <a:bodyPr>
            <a:noAutofit/>
          </a:bodyPr>
          <a:lstStyle>
            <a:lvl1pPr marL="0" indent="0" algn="ctr">
              <a:buNone/>
              <a:defRPr sz="1267">
                <a:solidFill>
                  <a:schemeClr val="bg1"/>
                </a:solidFill>
              </a:defRPr>
            </a:lvl1pPr>
            <a:lvl2pPr algn="ctr">
              <a:defRPr sz="1267">
                <a:solidFill>
                  <a:schemeClr val="bg1"/>
                </a:solidFill>
              </a:defRPr>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34" name="Text Placeholder 6">
            <a:extLst>
              <a:ext uri="{FF2B5EF4-FFF2-40B4-BE49-F238E27FC236}">
                <a16:creationId xmlns:a16="http://schemas.microsoft.com/office/drawing/2014/main" id="{F6D9192D-2C66-6FDB-6593-042ACA413999}"/>
              </a:ext>
            </a:extLst>
          </p:cNvPr>
          <p:cNvSpPr>
            <a:spLocks noGrp="1"/>
          </p:cNvSpPr>
          <p:nvPr>
            <p:ph type="body" sz="quarter" idx="75" hasCustomPrompt="1"/>
          </p:nvPr>
        </p:nvSpPr>
        <p:spPr>
          <a:xfrm>
            <a:off x="6419533" y="5586347"/>
            <a:ext cx="2296531" cy="489963"/>
          </a:xfrm>
        </p:spPr>
        <p:txBody>
          <a:bodyPr>
            <a:noAutofit/>
          </a:bodyPr>
          <a:lstStyle>
            <a:lvl1pPr marL="0" indent="0" algn="ctr">
              <a:buNone/>
              <a:defRPr sz="1267">
                <a:solidFill>
                  <a:schemeClr val="bg1"/>
                </a:solidFill>
              </a:defRPr>
            </a:lvl1pPr>
            <a:lvl2pPr algn="ctr">
              <a:defRPr sz="1267">
                <a:solidFill>
                  <a:schemeClr val="bg1"/>
                </a:solidFill>
              </a:defRPr>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35" name="Text Placeholder 6">
            <a:extLst>
              <a:ext uri="{FF2B5EF4-FFF2-40B4-BE49-F238E27FC236}">
                <a16:creationId xmlns:a16="http://schemas.microsoft.com/office/drawing/2014/main" id="{9EBE5CFE-1D72-1C54-5DDE-25211FD33E7E}"/>
              </a:ext>
            </a:extLst>
          </p:cNvPr>
          <p:cNvSpPr>
            <a:spLocks noGrp="1"/>
          </p:cNvSpPr>
          <p:nvPr>
            <p:ph type="body" sz="quarter" idx="76" hasCustomPrompt="1"/>
          </p:nvPr>
        </p:nvSpPr>
        <p:spPr>
          <a:xfrm>
            <a:off x="9367304" y="5586347"/>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dirty="0"/>
              <a:t>Type here to enter text.</a:t>
            </a:r>
          </a:p>
          <a:p>
            <a:pPr lvl="1"/>
            <a:r>
              <a:rPr lang="en-US" dirty="0"/>
              <a:t>Second level</a:t>
            </a:r>
          </a:p>
        </p:txBody>
      </p:sp>
    </p:spTree>
    <p:extLst>
      <p:ext uri="{BB962C8B-B14F-4D97-AF65-F5344CB8AC3E}">
        <p14:creationId xmlns:p14="http://schemas.microsoft.com/office/powerpoint/2010/main" val="1990385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5_Statement Slide | Frame-1">
    <p:bg>
      <p:bgPr>
        <a:solidFill>
          <a:schemeClr val="bg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4DCF8CC6-0488-98FA-7921-E0837D9B48CE}"/>
              </a:ext>
            </a:extLst>
          </p:cNvPr>
          <p:cNvSpPr/>
          <p:nvPr/>
        </p:nvSpPr>
        <p:spPr>
          <a:xfrm>
            <a:off x="0" y="0"/>
            <a:ext cx="12192000" cy="6858000"/>
          </a:xfrm>
          <a:custGeom>
            <a:avLst/>
            <a:gdLst>
              <a:gd name="connsiteX0" fmla="*/ 636268 w 9143999"/>
              <a:gd name="connsiteY0" fmla="*/ 617032 h 5143500"/>
              <a:gd name="connsiteX1" fmla="*/ 636268 w 9143999"/>
              <a:gd name="connsiteY1" fmla="*/ 4526468 h 5143500"/>
              <a:gd name="connsiteX2" fmla="*/ 8507730 w 9143999"/>
              <a:gd name="connsiteY2" fmla="*/ 4526468 h 5143500"/>
              <a:gd name="connsiteX3" fmla="*/ 8507730 w 9143999"/>
              <a:gd name="connsiteY3" fmla="*/ 617032 h 5143500"/>
              <a:gd name="connsiteX4" fmla="*/ 0 w 9143999"/>
              <a:gd name="connsiteY4" fmla="*/ 0 h 5143500"/>
              <a:gd name="connsiteX5" fmla="*/ 9143999 w 9143999"/>
              <a:gd name="connsiteY5" fmla="*/ 0 h 5143500"/>
              <a:gd name="connsiteX6" fmla="*/ 9143999 w 9143999"/>
              <a:gd name="connsiteY6" fmla="*/ 5143500 h 5143500"/>
              <a:gd name="connsiteX7" fmla="*/ 0 w 9143999"/>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5143500">
                <a:moveTo>
                  <a:pt x="636268" y="617032"/>
                </a:moveTo>
                <a:lnTo>
                  <a:pt x="636268" y="4526468"/>
                </a:lnTo>
                <a:lnTo>
                  <a:pt x="8507730" y="4526468"/>
                </a:lnTo>
                <a:lnTo>
                  <a:pt x="8507730" y="617032"/>
                </a:lnTo>
                <a:close/>
                <a:moveTo>
                  <a:pt x="0" y="0"/>
                </a:moveTo>
                <a:lnTo>
                  <a:pt x="9143999" y="0"/>
                </a:lnTo>
                <a:lnTo>
                  <a:pt x="9143999" y="5143500"/>
                </a:lnTo>
                <a:lnTo>
                  <a:pt x="0" y="514350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6" name="Freeform 5">
            <a:extLst>
              <a:ext uri="{FF2B5EF4-FFF2-40B4-BE49-F238E27FC236}">
                <a16:creationId xmlns:a16="http://schemas.microsoft.com/office/drawing/2014/main" id="{CD129EEF-6CD7-632C-104A-365C8CF0BED8}"/>
              </a:ext>
            </a:extLst>
          </p:cNvPr>
          <p:cNvSpPr/>
          <p:nvPr/>
        </p:nvSpPr>
        <p:spPr>
          <a:xfrm flipV="1">
            <a:off x="177761" y="166514"/>
            <a:ext cx="11836479" cy="6524973"/>
          </a:xfrm>
          <a:custGeom>
            <a:avLst/>
            <a:gdLst>
              <a:gd name="connsiteX0" fmla="*/ 8339566 w 8877359"/>
              <a:gd name="connsiteY0" fmla="*/ 220099 h 4893730"/>
              <a:gd name="connsiteX1" fmla="*/ 8378642 w 8877359"/>
              <a:gd name="connsiteY1" fmla="*/ 181023 h 4893730"/>
              <a:gd name="connsiteX2" fmla="*/ 8339566 w 8877359"/>
              <a:gd name="connsiteY2" fmla="*/ 141947 h 4893730"/>
              <a:gd name="connsiteX3" fmla="*/ 8300490 w 8877359"/>
              <a:gd name="connsiteY3" fmla="*/ 181023 h 4893730"/>
              <a:gd name="connsiteX4" fmla="*/ 8339566 w 8877359"/>
              <a:gd name="connsiteY4" fmla="*/ 220099 h 4893730"/>
              <a:gd name="connsiteX5" fmla="*/ 7630314 w 8877359"/>
              <a:gd name="connsiteY5" fmla="*/ 220099 h 4893730"/>
              <a:gd name="connsiteX6" fmla="*/ 7669390 w 8877359"/>
              <a:gd name="connsiteY6" fmla="*/ 181023 h 4893730"/>
              <a:gd name="connsiteX7" fmla="*/ 7630314 w 8877359"/>
              <a:gd name="connsiteY7" fmla="*/ 141947 h 4893730"/>
              <a:gd name="connsiteX8" fmla="*/ 7591238 w 8877359"/>
              <a:gd name="connsiteY8" fmla="*/ 181023 h 4893730"/>
              <a:gd name="connsiteX9" fmla="*/ 7630314 w 8877359"/>
              <a:gd name="connsiteY9" fmla="*/ 220099 h 4893730"/>
              <a:gd name="connsiteX10" fmla="*/ 6921062 w 8877359"/>
              <a:gd name="connsiteY10" fmla="*/ 220099 h 4893730"/>
              <a:gd name="connsiteX11" fmla="*/ 6960138 w 8877359"/>
              <a:gd name="connsiteY11" fmla="*/ 181023 h 4893730"/>
              <a:gd name="connsiteX12" fmla="*/ 6921062 w 8877359"/>
              <a:gd name="connsiteY12" fmla="*/ 141947 h 4893730"/>
              <a:gd name="connsiteX13" fmla="*/ 6881986 w 8877359"/>
              <a:gd name="connsiteY13" fmla="*/ 181023 h 4893730"/>
              <a:gd name="connsiteX14" fmla="*/ 6921062 w 8877359"/>
              <a:gd name="connsiteY14" fmla="*/ 220099 h 4893730"/>
              <a:gd name="connsiteX15" fmla="*/ 6211810 w 8877359"/>
              <a:gd name="connsiteY15" fmla="*/ 220099 h 4893730"/>
              <a:gd name="connsiteX16" fmla="*/ 6250886 w 8877359"/>
              <a:gd name="connsiteY16" fmla="*/ 181023 h 4893730"/>
              <a:gd name="connsiteX17" fmla="*/ 6211810 w 8877359"/>
              <a:gd name="connsiteY17" fmla="*/ 141947 h 4893730"/>
              <a:gd name="connsiteX18" fmla="*/ 6172734 w 8877359"/>
              <a:gd name="connsiteY18" fmla="*/ 181023 h 4893730"/>
              <a:gd name="connsiteX19" fmla="*/ 6211810 w 8877359"/>
              <a:gd name="connsiteY19" fmla="*/ 220099 h 4893730"/>
              <a:gd name="connsiteX20" fmla="*/ 5502558 w 8877359"/>
              <a:gd name="connsiteY20" fmla="*/ 220099 h 4893730"/>
              <a:gd name="connsiteX21" fmla="*/ 5541634 w 8877359"/>
              <a:gd name="connsiteY21" fmla="*/ 181023 h 4893730"/>
              <a:gd name="connsiteX22" fmla="*/ 5502558 w 8877359"/>
              <a:gd name="connsiteY22" fmla="*/ 141947 h 4893730"/>
              <a:gd name="connsiteX23" fmla="*/ 5463482 w 8877359"/>
              <a:gd name="connsiteY23" fmla="*/ 181023 h 4893730"/>
              <a:gd name="connsiteX24" fmla="*/ 5502558 w 8877359"/>
              <a:gd name="connsiteY24" fmla="*/ 220099 h 4893730"/>
              <a:gd name="connsiteX25" fmla="*/ 4793306 w 8877359"/>
              <a:gd name="connsiteY25" fmla="*/ 220099 h 4893730"/>
              <a:gd name="connsiteX26" fmla="*/ 4832382 w 8877359"/>
              <a:gd name="connsiteY26" fmla="*/ 181023 h 4893730"/>
              <a:gd name="connsiteX27" fmla="*/ 4793306 w 8877359"/>
              <a:gd name="connsiteY27" fmla="*/ 141947 h 4893730"/>
              <a:gd name="connsiteX28" fmla="*/ 4754230 w 8877359"/>
              <a:gd name="connsiteY28" fmla="*/ 181023 h 4893730"/>
              <a:gd name="connsiteX29" fmla="*/ 4793306 w 8877359"/>
              <a:gd name="connsiteY29" fmla="*/ 220099 h 4893730"/>
              <a:gd name="connsiteX30" fmla="*/ 4084054 w 8877359"/>
              <a:gd name="connsiteY30" fmla="*/ 220099 h 4893730"/>
              <a:gd name="connsiteX31" fmla="*/ 4123130 w 8877359"/>
              <a:gd name="connsiteY31" fmla="*/ 181023 h 4893730"/>
              <a:gd name="connsiteX32" fmla="*/ 4084054 w 8877359"/>
              <a:gd name="connsiteY32" fmla="*/ 141947 h 4893730"/>
              <a:gd name="connsiteX33" fmla="*/ 4044984 w 8877359"/>
              <a:gd name="connsiteY33" fmla="*/ 181023 h 4893730"/>
              <a:gd name="connsiteX34" fmla="*/ 4084054 w 8877359"/>
              <a:gd name="connsiteY34" fmla="*/ 220099 h 4893730"/>
              <a:gd name="connsiteX35" fmla="*/ 3374807 w 8877359"/>
              <a:gd name="connsiteY35" fmla="*/ 220099 h 4893730"/>
              <a:gd name="connsiteX36" fmla="*/ 3413884 w 8877359"/>
              <a:gd name="connsiteY36" fmla="*/ 181023 h 4893730"/>
              <a:gd name="connsiteX37" fmla="*/ 3374807 w 8877359"/>
              <a:gd name="connsiteY37" fmla="*/ 141947 h 4893730"/>
              <a:gd name="connsiteX38" fmla="*/ 3335731 w 8877359"/>
              <a:gd name="connsiteY38" fmla="*/ 181023 h 4893730"/>
              <a:gd name="connsiteX39" fmla="*/ 3374807 w 8877359"/>
              <a:gd name="connsiteY39" fmla="*/ 220099 h 4893730"/>
              <a:gd name="connsiteX40" fmla="*/ 2665556 w 8877359"/>
              <a:gd name="connsiteY40" fmla="*/ 220099 h 4893730"/>
              <a:gd name="connsiteX41" fmla="*/ 2704632 w 8877359"/>
              <a:gd name="connsiteY41" fmla="*/ 181023 h 4893730"/>
              <a:gd name="connsiteX42" fmla="*/ 2665556 w 8877359"/>
              <a:gd name="connsiteY42" fmla="*/ 141947 h 4893730"/>
              <a:gd name="connsiteX43" fmla="*/ 2626479 w 8877359"/>
              <a:gd name="connsiteY43" fmla="*/ 181023 h 4893730"/>
              <a:gd name="connsiteX44" fmla="*/ 2665556 w 8877359"/>
              <a:gd name="connsiteY44" fmla="*/ 220099 h 4893730"/>
              <a:gd name="connsiteX45" fmla="*/ 1956304 w 8877359"/>
              <a:gd name="connsiteY45" fmla="*/ 220099 h 4893730"/>
              <a:gd name="connsiteX46" fmla="*/ 1995381 w 8877359"/>
              <a:gd name="connsiteY46" fmla="*/ 181023 h 4893730"/>
              <a:gd name="connsiteX47" fmla="*/ 1956304 w 8877359"/>
              <a:gd name="connsiteY47" fmla="*/ 141947 h 4893730"/>
              <a:gd name="connsiteX48" fmla="*/ 1917228 w 8877359"/>
              <a:gd name="connsiteY48" fmla="*/ 181023 h 4893730"/>
              <a:gd name="connsiteX49" fmla="*/ 1956304 w 8877359"/>
              <a:gd name="connsiteY49" fmla="*/ 220099 h 4893730"/>
              <a:gd name="connsiteX50" fmla="*/ 1247052 w 8877359"/>
              <a:gd name="connsiteY50" fmla="*/ 220099 h 4893730"/>
              <a:gd name="connsiteX51" fmla="*/ 1286129 w 8877359"/>
              <a:gd name="connsiteY51" fmla="*/ 181023 h 4893730"/>
              <a:gd name="connsiteX52" fmla="*/ 1247052 w 8877359"/>
              <a:gd name="connsiteY52" fmla="*/ 141947 h 4893730"/>
              <a:gd name="connsiteX53" fmla="*/ 1207977 w 8877359"/>
              <a:gd name="connsiteY53" fmla="*/ 181023 h 4893730"/>
              <a:gd name="connsiteX54" fmla="*/ 1247052 w 8877359"/>
              <a:gd name="connsiteY54" fmla="*/ 220099 h 4893730"/>
              <a:gd name="connsiteX55" fmla="*/ 537800 w 8877359"/>
              <a:gd name="connsiteY55" fmla="*/ 220099 h 4893730"/>
              <a:gd name="connsiteX56" fmla="*/ 576876 w 8877359"/>
              <a:gd name="connsiteY56" fmla="*/ 181023 h 4893730"/>
              <a:gd name="connsiteX57" fmla="*/ 537800 w 8877359"/>
              <a:gd name="connsiteY57" fmla="*/ 141947 h 4893730"/>
              <a:gd name="connsiteX58" fmla="*/ 498724 w 8877359"/>
              <a:gd name="connsiteY58" fmla="*/ 181023 h 4893730"/>
              <a:gd name="connsiteX59" fmla="*/ 537800 w 8877359"/>
              <a:gd name="connsiteY59" fmla="*/ 220099 h 4893730"/>
              <a:gd name="connsiteX60" fmla="*/ 8653655 w 8877359"/>
              <a:gd name="connsiteY60" fmla="*/ 354073 h 4893730"/>
              <a:gd name="connsiteX61" fmla="*/ 8688538 w 8877359"/>
              <a:gd name="connsiteY61" fmla="*/ 339624 h 4893730"/>
              <a:gd name="connsiteX62" fmla="*/ 8694185 w 8877359"/>
              <a:gd name="connsiteY62" fmla="*/ 332780 h 4893730"/>
              <a:gd name="connsiteX63" fmla="*/ 8699832 w 8877359"/>
              <a:gd name="connsiteY63" fmla="*/ 339624 h 4893730"/>
              <a:gd name="connsiteX64" fmla="*/ 8734715 w 8877359"/>
              <a:gd name="connsiteY64" fmla="*/ 354073 h 4893730"/>
              <a:gd name="connsiteX65" fmla="*/ 8784046 w 8877359"/>
              <a:gd name="connsiteY65" fmla="*/ 304741 h 4893730"/>
              <a:gd name="connsiteX66" fmla="*/ 8783698 w 8877359"/>
              <a:gd name="connsiteY66" fmla="*/ 301284 h 4893730"/>
              <a:gd name="connsiteX67" fmla="*/ 8792636 w 8877359"/>
              <a:gd name="connsiteY67" fmla="*/ 304058 h 4893730"/>
              <a:gd name="connsiteX68" fmla="*/ 8802578 w 8877359"/>
              <a:gd name="connsiteY68" fmla="*/ 305060 h 4893730"/>
              <a:gd name="connsiteX69" fmla="*/ 8851910 w 8877359"/>
              <a:gd name="connsiteY69" fmla="*/ 255729 h 4893730"/>
              <a:gd name="connsiteX70" fmla="*/ 8843485 w 8877359"/>
              <a:gd name="connsiteY70" fmla="*/ 228147 h 4893730"/>
              <a:gd name="connsiteX71" fmla="*/ 8840217 w 8877359"/>
              <a:gd name="connsiteY71" fmla="*/ 224187 h 4893730"/>
              <a:gd name="connsiteX72" fmla="*/ 8847229 w 8877359"/>
              <a:gd name="connsiteY72" fmla="*/ 222010 h 4893730"/>
              <a:gd name="connsiteX73" fmla="*/ 8877359 w 8877359"/>
              <a:gd name="connsiteY73" fmla="*/ 176555 h 4893730"/>
              <a:gd name="connsiteX74" fmla="*/ 8847229 w 8877359"/>
              <a:gd name="connsiteY74" fmla="*/ 131100 h 4893730"/>
              <a:gd name="connsiteX75" fmla="*/ 8840850 w 8877359"/>
              <a:gd name="connsiteY75" fmla="*/ 129120 h 4893730"/>
              <a:gd name="connsiteX76" fmla="*/ 8843485 w 8877359"/>
              <a:gd name="connsiteY76" fmla="*/ 125926 h 4893730"/>
              <a:gd name="connsiteX77" fmla="*/ 8851910 w 8877359"/>
              <a:gd name="connsiteY77" fmla="*/ 98344 h 4893730"/>
              <a:gd name="connsiteX78" fmla="*/ 8802578 w 8877359"/>
              <a:gd name="connsiteY78" fmla="*/ 49012 h 4893730"/>
              <a:gd name="connsiteX79" fmla="*/ 8787908 w 8877359"/>
              <a:gd name="connsiteY79" fmla="*/ 51230 h 4893730"/>
              <a:gd name="connsiteX80" fmla="*/ 8783649 w 8877359"/>
              <a:gd name="connsiteY80" fmla="*/ 53278 h 4893730"/>
              <a:gd name="connsiteX81" fmla="*/ 8784047 w 8877359"/>
              <a:gd name="connsiteY81" fmla="*/ 49331 h 4893730"/>
              <a:gd name="connsiteX82" fmla="*/ 8734715 w 8877359"/>
              <a:gd name="connsiteY82" fmla="*/ 0 h 4893730"/>
              <a:gd name="connsiteX83" fmla="*/ 8699832 w 8877359"/>
              <a:gd name="connsiteY83" fmla="*/ 14449 h 4893730"/>
              <a:gd name="connsiteX84" fmla="*/ 8694185 w 8877359"/>
              <a:gd name="connsiteY84" fmla="*/ 21293 h 4893730"/>
              <a:gd name="connsiteX85" fmla="*/ 8688538 w 8877359"/>
              <a:gd name="connsiteY85" fmla="*/ 14449 h 4893730"/>
              <a:gd name="connsiteX86" fmla="*/ 8653655 w 8877359"/>
              <a:gd name="connsiteY86" fmla="*/ 0 h 4893730"/>
              <a:gd name="connsiteX87" fmla="*/ 8604324 w 8877359"/>
              <a:gd name="connsiteY87" fmla="*/ 49331 h 4893730"/>
              <a:gd name="connsiteX88" fmla="*/ 8604672 w 8877359"/>
              <a:gd name="connsiteY88" fmla="*/ 52789 h 4893730"/>
              <a:gd name="connsiteX89" fmla="*/ 8595734 w 8877359"/>
              <a:gd name="connsiteY89" fmla="*/ 50014 h 4893730"/>
              <a:gd name="connsiteX90" fmla="*/ 8585792 w 8877359"/>
              <a:gd name="connsiteY90" fmla="*/ 49012 h 4893730"/>
              <a:gd name="connsiteX91" fmla="*/ 8536460 w 8877359"/>
              <a:gd name="connsiteY91" fmla="*/ 98344 h 4893730"/>
              <a:gd name="connsiteX92" fmla="*/ 8544885 w 8877359"/>
              <a:gd name="connsiteY92" fmla="*/ 125926 h 4893730"/>
              <a:gd name="connsiteX93" fmla="*/ 8547520 w 8877359"/>
              <a:gd name="connsiteY93" fmla="*/ 129120 h 4893730"/>
              <a:gd name="connsiteX94" fmla="*/ 8541141 w 8877359"/>
              <a:gd name="connsiteY94" fmla="*/ 131100 h 4893730"/>
              <a:gd name="connsiteX95" fmla="*/ 8511011 w 8877359"/>
              <a:gd name="connsiteY95" fmla="*/ 176555 h 4893730"/>
              <a:gd name="connsiteX96" fmla="*/ 8541141 w 8877359"/>
              <a:gd name="connsiteY96" fmla="*/ 222010 h 4893730"/>
              <a:gd name="connsiteX97" fmla="*/ 8548153 w 8877359"/>
              <a:gd name="connsiteY97" fmla="*/ 224187 h 4893730"/>
              <a:gd name="connsiteX98" fmla="*/ 8544885 w 8877359"/>
              <a:gd name="connsiteY98" fmla="*/ 228147 h 4893730"/>
              <a:gd name="connsiteX99" fmla="*/ 8536460 w 8877359"/>
              <a:gd name="connsiteY99" fmla="*/ 255729 h 4893730"/>
              <a:gd name="connsiteX100" fmla="*/ 8585792 w 8877359"/>
              <a:gd name="connsiteY100" fmla="*/ 305060 h 4893730"/>
              <a:gd name="connsiteX101" fmla="*/ 8595734 w 8877359"/>
              <a:gd name="connsiteY101" fmla="*/ 304058 h 4893730"/>
              <a:gd name="connsiteX102" fmla="*/ 8604672 w 8877359"/>
              <a:gd name="connsiteY102" fmla="*/ 301284 h 4893730"/>
              <a:gd name="connsiteX103" fmla="*/ 8604323 w 8877359"/>
              <a:gd name="connsiteY103" fmla="*/ 304741 h 4893730"/>
              <a:gd name="connsiteX104" fmla="*/ 8653655 w 8877359"/>
              <a:gd name="connsiteY104" fmla="*/ 354073 h 4893730"/>
              <a:gd name="connsiteX105" fmla="*/ 7944411 w 8877359"/>
              <a:gd name="connsiteY105" fmla="*/ 354073 h 4893730"/>
              <a:gd name="connsiteX106" fmla="*/ 7979293 w 8877359"/>
              <a:gd name="connsiteY106" fmla="*/ 339624 h 4893730"/>
              <a:gd name="connsiteX107" fmla="*/ 7984940 w 8877359"/>
              <a:gd name="connsiteY107" fmla="*/ 332780 h 4893730"/>
              <a:gd name="connsiteX108" fmla="*/ 7990587 w 8877359"/>
              <a:gd name="connsiteY108" fmla="*/ 339624 h 4893730"/>
              <a:gd name="connsiteX109" fmla="*/ 8025470 w 8877359"/>
              <a:gd name="connsiteY109" fmla="*/ 354073 h 4893730"/>
              <a:gd name="connsiteX110" fmla="*/ 8074802 w 8877359"/>
              <a:gd name="connsiteY110" fmla="*/ 304741 h 4893730"/>
              <a:gd name="connsiteX111" fmla="*/ 8074453 w 8877359"/>
              <a:gd name="connsiteY111" fmla="*/ 301284 h 4893730"/>
              <a:gd name="connsiteX112" fmla="*/ 8083391 w 8877359"/>
              <a:gd name="connsiteY112" fmla="*/ 304058 h 4893730"/>
              <a:gd name="connsiteX113" fmla="*/ 8093333 w 8877359"/>
              <a:gd name="connsiteY113" fmla="*/ 305060 h 4893730"/>
              <a:gd name="connsiteX114" fmla="*/ 8142665 w 8877359"/>
              <a:gd name="connsiteY114" fmla="*/ 255729 h 4893730"/>
              <a:gd name="connsiteX115" fmla="*/ 8134240 w 8877359"/>
              <a:gd name="connsiteY115" fmla="*/ 228147 h 4893730"/>
              <a:gd name="connsiteX116" fmla="*/ 8130973 w 8877359"/>
              <a:gd name="connsiteY116" fmla="*/ 224187 h 4893730"/>
              <a:gd name="connsiteX117" fmla="*/ 8137985 w 8877359"/>
              <a:gd name="connsiteY117" fmla="*/ 222010 h 4893730"/>
              <a:gd name="connsiteX118" fmla="*/ 8168114 w 8877359"/>
              <a:gd name="connsiteY118" fmla="*/ 176555 h 4893730"/>
              <a:gd name="connsiteX119" fmla="*/ 8137985 w 8877359"/>
              <a:gd name="connsiteY119" fmla="*/ 131100 h 4893730"/>
              <a:gd name="connsiteX120" fmla="*/ 8131605 w 8877359"/>
              <a:gd name="connsiteY120" fmla="*/ 129120 h 4893730"/>
              <a:gd name="connsiteX121" fmla="*/ 8134240 w 8877359"/>
              <a:gd name="connsiteY121" fmla="*/ 125926 h 4893730"/>
              <a:gd name="connsiteX122" fmla="*/ 8142665 w 8877359"/>
              <a:gd name="connsiteY122" fmla="*/ 98344 h 4893730"/>
              <a:gd name="connsiteX123" fmla="*/ 8093333 w 8877359"/>
              <a:gd name="connsiteY123" fmla="*/ 49012 h 4893730"/>
              <a:gd name="connsiteX124" fmla="*/ 8078664 w 8877359"/>
              <a:gd name="connsiteY124" fmla="*/ 51230 h 4893730"/>
              <a:gd name="connsiteX125" fmla="*/ 8074404 w 8877359"/>
              <a:gd name="connsiteY125" fmla="*/ 53278 h 4893730"/>
              <a:gd name="connsiteX126" fmla="*/ 8074802 w 8877359"/>
              <a:gd name="connsiteY126" fmla="*/ 49331 h 4893730"/>
              <a:gd name="connsiteX127" fmla="*/ 8025470 w 8877359"/>
              <a:gd name="connsiteY127" fmla="*/ 0 h 4893730"/>
              <a:gd name="connsiteX128" fmla="*/ 7990587 w 8877359"/>
              <a:gd name="connsiteY128" fmla="*/ 14449 h 4893730"/>
              <a:gd name="connsiteX129" fmla="*/ 7984940 w 8877359"/>
              <a:gd name="connsiteY129" fmla="*/ 21293 h 4893730"/>
              <a:gd name="connsiteX130" fmla="*/ 7979294 w 8877359"/>
              <a:gd name="connsiteY130" fmla="*/ 14449 h 4893730"/>
              <a:gd name="connsiteX131" fmla="*/ 7944411 w 8877359"/>
              <a:gd name="connsiteY131" fmla="*/ 0 h 4893730"/>
              <a:gd name="connsiteX132" fmla="*/ 7895079 w 8877359"/>
              <a:gd name="connsiteY132" fmla="*/ 49331 h 4893730"/>
              <a:gd name="connsiteX133" fmla="*/ 7895427 w 8877359"/>
              <a:gd name="connsiteY133" fmla="*/ 52789 h 4893730"/>
              <a:gd name="connsiteX134" fmla="*/ 7886489 w 8877359"/>
              <a:gd name="connsiteY134" fmla="*/ 50014 h 4893730"/>
              <a:gd name="connsiteX135" fmla="*/ 7876547 w 8877359"/>
              <a:gd name="connsiteY135" fmla="*/ 49012 h 4893730"/>
              <a:gd name="connsiteX136" fmla="*/ 7827215 w 8877359"/>
              <a:gd name="connsiteY136" fmla="*/ 98344 h 4893730"/>
              <a:gd name="connsiteX137" fmla="*/ 7835640 w 8877359"/>
              <a:gd name="connsiteY137" fmla="*/ 125926 h 4893730"/>
              <a:gd name="connsiteX138" fmla="*/ 7838276 w 8877359"/>
              <a:gd name="connsiteY138" fmla="*/ 129120 h 4893730"/>
              <a:gd name="connsiteX139" fmla="*/ 7831896 w 8877359"/>
              <a:gd name="connsiteY139" fmla="*/ 131100 h 4893730"/>
              <a:gd name="connsiteX140" fmla="*/ 7801766 w 8877359"/>
              <a:gd name="connsiteY140" fmla="*/ 176555 h 4893730"/>
              <a:gd name="connsiteX141" fmla="*/ 7831896 w 8877359"/>
              <a:gd name="connsiteY141" fmla="*/ 222010 h 4893730"/>
              <a:gd name="connsiteX142" fmla="*/ 7838908 w 8877359"/>
              <a:gd name="connsiteY142" fmla="*/ 224187 h 4893730"/>
              <a:gd name="connsiteX143" fmla="*/ 7835640 w 8877359"/>
              <a:gd name="connsiteY143" fmla="*/ 228147 h 4893730"/>
              <a:gd name="connsiteX144" fmla="*/ 7827215 w 8877359"/>
              <a:gd name="connsiteY144" fmla="*/ 255729 h 4893730"/>
              <a:gd name="connsiteX145" fmla="*/ 7876547 w 8877359"/>
              <a:gd name="connsiteY145" fmla="*/ 305060 h 4893730"/>
              <a:gd name="connsiteX146" fmla="*/ 7886489 w 8877359"/>
              <a:gd name="connsiteY146" fmla="*/ 304058 h 4893730"/>
              <a:gd name="connsiteX147" fmla="*/ 7895427 w 8877359"/>
              <a:gd name="connsiteY147" fmla="*/ 301284 h 4893730"/>
              <a:gd name="connsiteX148" fmla="*/ 7895079 w 8877359"/>
              <a:gd name="connsiteY148" fmla="*/ 304741 h 4893730"/>
              <a:gd name="connsiteX149" fmla="*/ 7944411 w 8877359"/>
              <a:gd name="connsiteY149" fmla="*/ 354073 h 4893730"/>
              <a:gd name="connsiteX150" fmla="*/ 7235159 w 8877359"/>
              <a:gd name="connsiteY150" fmla="*/ 354073 h 4893730"/>
              <a:gd name="connsiteX151" fmla="*/ 7270041 w 8877359"/>
              <a:gd name="connsiteY151" fmla="*/ 339624 h 4893730"/>
              <a:gd name="connsiteX152" fmla="*/ 7275688 w 8877359"/>
              <a:gd name="connsiteY152" fmla="*/ 332780 h 4893730"/>
              <a:gd name="connsiteX153" fmla="*/ 7281335 w 8877359"/>
              <a:gd name="connsiteY153" fmla="*/ 339624 h 4893730"/>
              <a:gd name="connsiteX154" fmla="*/ 7316218 w 8877359"/>
              <a:gd name="connsiteY154" fmla="*/ 354073 h 4893730"/>
              <a:gd name="connsiteX155" fmla="*/ 7365550 w 8877359"/>
              <a:gd name="connsiteY155" fmla="*/ 304741 h 4893730"/>
              <a:gd name="connsiteX156" fmla="*/ 7365201 w 8877359"/>
              <a:gd name="connsiteY156" fmla="*/ 301284 h 4893730"/>
              <a:gd name="connsiteX157" fmla="*/ 7374139 w 8877359"/>
              <a:gd name="connsiteY157" fmla="*/ 304058 h 4893730"/>
              <a:gd name="connsiteX158" fmla="*/ 7384081 w 8877359"/>
              <a:gd name="connsiteY158" fmla="*/ 305060 h 4893730"/>
              <a:gd name="connsiteX159" fmla="*/ 7433413 w 8877359"/>
              <a:gd name="connsiteY159" fmla="*/ 255729 h 4893730"/>
              <a:gd name="connsiteX160" fmla="*/ 7424988 w 8877359"/>
              <a:gd name="connsiteY160" fmla="*/ 228147 h 4893730"/>
              <a:gd name="connsiteX161" fmla="*/ 7421721 w 8877359"/>
              <a:gd name="connsiteY161" fmla="*/ 224187 h 4893730"/>
              <a:gd name="connsiteX162" fmla="*/ 7428733 w 8877359"/>
              <a:gd name="connsiteY162" fmla="*/ 222010 h 4893730"/>
              <a:gd name="connsiteX163" fmla="*/ 7458862 w 8877359"/>
              <a:gd name="connsiteY163" fmla="*/ 176555 h 4893730"/>
              <a:gd name="connsiteX164" fmla="*/ 7428733 w 8877359"/>
              <a:gd name="connsiteY164" fmla="*/ 131100 h 4893730"/>
              <a:gd name="connsiteX165" fmla="*/ 7422353 w 8877359"/>
              <a:gd name="connsiteY165" fmla="*/ 129120 h 4893730"/>
              <a:gd name="connsiteX166" fmla="*/ 7424988 w 8877359"/>
              <a:gd name="connsiteY166" fmla="*/ 125926 h 4893730"/>
              <a:gd name="connsiteX167" fmla="*/ 7433413 w 8877359"/>
              <a:gd name="connsiteY167" fmla="*/ 98344 h 4893730"/>
              <a:gd name="connsiteX168" fmla="*/ 7384081 w 8877359"/>
              <a:gd name="connsiteY168" fmla="*/ 49012 h 4893730"/>
              <a:gd name="connsiteX169" fmla="*/ 7369412 w 8877359"/>
              <a:gd name="connsiteY169" fmla="*/ 51230 h 4893730"/>
              <a:gd name="connsiteX170" fmla="*/ 7365152 w 8877359"/>
              <a:gd name="connsiteY170" fmla="*/ 53278 h 4893730"/>
              <a:gd name="connsiteX171" fmla="*/ 7365550 w 8877359"/>
              <a:gd name="connsiteY171" fmla="*/ 49331 h 4893730"/>
              <a:gd name="connsiteX172" fmla="*/ 7316218 w 8877359"/>
              <a:gd name="connsiteY172" fmla="*/ 0 h 4893730"/>
              <a:gd name="connsiteX173" fmla="*/ 7281335 w 8877359"/>
              <a:gd name="connsiteY173" fmla="*/ 14449 h 4893730"/>
              <a:gd name="connsiteX174" fmla="*/ 7275688 w 8877359"/>
              <a:gd name="connsiteY174" fmla="*/ 21293 h 4893730"/>
              <a:gd name="connsiteX175" fmla="*/ 7270042 w 8877359"/>
              <a:gd name="connsiteY175" fmla="*/ 14449 h 4893730"/>
              <a:gd name="connsiteX176" fmla="*/ 7235159 w 8877359"/>
              <a:gd name="connsiteY176" fmla="*/ 0 h 4893730"/>
              <a:gd name="connsiteX177" fmla="*/ 7185827 w 8877359"/>
              <a:gd name="connsiteY177" fmla="*/ 49331 h 4893730"/>
              <a:gd name="connsiteX178" fmla="*/ 7186175 w 8877359"/>
              <a:gd name="connsiteY178" fmla="*/ 52789 h 4893730"/>
              <a:gd name="connsiteX179" fmla="*/ 7177237 w 8877359"/>
              <a:gd name="connsiteY179" fmla="*/ 50014 h 4893730"/>
              <a:gd name="connsiteX180" fmla="*/ 7167295 w 8877359"/>
              <a:gd name="connsiteY180" fmla="*/ 49012 h 4893730"/>
              <a:gd name="connsiteX181" fmla="*/ 7117963 w 8877359"/>
              <a:gd name="connsiteY181" fmla="*/ 98344 h 4893730"/>
              <a:gd name="connsiteX182" fmla="*/ 7126388 w 8877359"/>
              <a:gd name="connsiteY182" fmla="*/ 125926 h 4893730"/>
              <a:gd name="connsiteX183" fmla="*/ 7129024 w 8877359"/>
              <a:gd name="connsiteY183" fmla="*/ 129120 h 4893730"/>
              <a:gd name="connsiteX184" fmla="*/ 7122644 w 8877359"/>
              <a:gd name="connsiteY184" fmla="*/ 131100 h 4893730"/>
              <a:gd name="connsiteX185" fmla="*/ 7092514 w 8877359"/>
              <a:gd name="connsiteY185" fmla="*/ 176555 h 4893730"/>
              <a:gd name="connsiteX186" fmla="*/ 7122644 w 8877359"/>
              <a:gd name="connsiteY186" fmla="*/ 222010 h 4893730"/>
              <a:gd name="connsiteX187" fmla="*/ 7129656 w 8877359"/>
              <a:gd name="connsiteY187" fmla="*/ 224187 h 4893730"/>
              <a:gd name="connsiteX188" fmla="*/ 7126388 w 8877359"/>
              <a:gd name="connsiteY188" fmla="*/ 228147 h 4893730"/>
              <a:gd name="connsiteX189" fmla="*/ 7117963 w 8877359"/>
              <a:gd name="connsiteY189" fmla="*/ 255729 h 4893730"/>
              <a:gd name="connsiteX190" fmla="*/ 7167295 w 8877359"/>
              <a:gd name="connsiteY190" fmla="*/ 305060 h 4893730"/>
              <a:gd name="connsiteX191" fmla="*/ 7177237 w 8877359"/>
              <a:gd name="connsiteY191" fmla="*/ 304058 h 4893730"/>
              <a:gd name="connsiteX192" fmla="*/ 7186175 w 8877359"/>
              <a:gd name="connsiteY192" fmla="*/ 301284 h 4893730"/>
              <a:gd name="connsiteX193" fmla="*/ 7185827 w 8877359"/>
              <a:gd name="connsiteY193" fmla="*/ 304741 h 4893730"/>
              <a:gd name="connsiteX194" fmla="*/ 7235159 w 8877359"/>
              <a:gd name="connsiteY194" fmla="*/ 354073 h 4893730"/>
              <a:gd name="connsiteX195" fmla="*/ 6525907 w 8877359"/>
              <a:gd name="connsiteY195" fmla="*/ 354073 h 4893730"/>
              <a:gd name="connsiteX196" fmla="*/ 6560789 w 8877359"/>
              <a:gd name="connsiteY196" fmla="*/ 339624 h 4893730"/>
              <a:gd name="connsiteX197" fmla="*/ 6566436 w 8877359"/>
              <a:gd name="connsiteY197" fmla="*/ 332780 h 4893730"/>
              <a:gd name="connsiteX198" fmla="*/ 6572083 w 8877359"/>
              <a:gd name="connsiteY198" fmla="*/ 339624 h 4893730"/>
              <a:gd name="connsiteX199" fmla="*/ 6606966 w 8877359"/>
              <a:gd name="connsiteY199" fmla="*/ 354073 h 4893730"/>
              <a:gd name="connsiteX200" fmla="*/ 6656298 w 8877359"/>
              <a:gd name="connsiteY200" fmla="*/ 304741 h 4893730"/>
              <a:gd name="connsiteX201" fmla="*/ 6655949 w 8877359"/>
              <a:gd name="connsiteY201" fmla="*/ 301284 h 4893730"/>
              <a:gd name="connsiteX202" fmla="*/ 6664887 w 8877359"/>
              <a:gd name="connsiteY202" fmla="*/ 304058 h 4893730"/>
              <a:gd name="connsiteX203" fmla="*/ 6674829 w 8877359"/>
              <a:gd name="connsiteY203" fmla="*/ 305060 h 4893730"/>
              <a:gd name="connsiteX204" fmla="*/ 6724161 w 8877359"/>
              <a:gd name="connsiteY204" fmla="*/ 255729 h 4893730"/>
              <a:gd name="connsiteX205" fmla="*/ 6715736 w 8877359"/>
              <a:gd name="connsiteY205" fmla="*/ 228147 h 4893730"/>
              <a:gd name="connsiteX206" fmla="*/ 6712469 w 8877359"/>
              <a:gd name="connsiteY206" fmla="*/ 224187 h 4893730"/>
              <a:gd name="connsiteX207" fmla="*/ 6719481 w 8877359"/>
              <a:gd name="connsiteY207" fmla="*/ 222010 h 4893730"/>
              <a:gd name="connsiteX208" fmla="*/ 6749610 w 8877359"/>
              <a:gd name="connsiteY208" fmla="*/ 176555 h 4893730"/>
              <a:gd name="connsiteX209" fmla="*/ 6719481 w 8877359"/>
              <a:gd name="connsiteY209" fmla="*/ 131100 h 4893730"/>
              <a:gd name="connsiteX210" fmla="*/ 6713101 w 8877359"/>
              <a:gd name="connsiteY210" fmla="*/ 129120 h 4893730"/>
              <a:gd name="connsiteX211" fmla="*/ 6715736 w 8877359"/>
              <a:gd name="connsiteY211" fmla="*/ 125926 h 4893730"/>
              <a:gd name="connsiteX212" fmla="*/ 6724161 w 8877359"/>
              <a:gd name="connsiteY212" fmla="*/ 98344 h 4893730"/>
              <a:gd name="connsiteX213" fmla="*/ 6674829 w 8877359"/>
              <a:gd name="connsiteY213" fmla="*/ 49012 h 4893730"/>
              <a:gd name="connsiteX214" fmla="*/ 6660160 w 8877359"/>
              <a:gd name="connsiteY214" fmla="*/ 51230 h 4893730"/>
              <a:gd name="connsiteX215" fmla="*/ 6655900 w 8877359"/>
              <a:gd name="connsiteY215" fmla="*/ 53278 h 4893730"/>
              <a:gd name="connsiteX216" fmla="*/ 6656298 w 8877359"/>
              <a:gd name="connsiteY216" fmla="*/ 49331 h 4893730"/>
              <a:gd name="connsiteX217" fmla="*/ 6606966 w 8877359"/>
              <a:gd name="connsiteY217" fmla="*/ 0 h 4893730"/>
              <a:gd name="connsiteX218" fmla="*/ 6572083 w 8877359"/>
              <a:gd name="connsiteY218" fmla="*/ 14449 h 4893730"/>
              <a:gd name="connsiteX219" fmla="*/ 6566436 w 8877359"/>
              <a:gd name="connsiteY219" fmla="*/ 21293 h 4893730"/>
              <a:gd name="connsiteX220" fmla="*/ 6560790 w 8877359"/>
              <a:gd name="connsiteY220" fmla="*/ 14449 h 4893730"/>
              <a:gd name="connsiteX221" fmla="*/ 6525907 w 8877359"/>
              <a:gd name="connsiteY221" fmla="*/ 0 h 4893730"/>
              <a:gd name="connsiteX222" fmla="*/ 6476575 w 8877359"/>
              <a:gd name="connsiteY222" fmla="*/ 49331 h 4893730"/>
              <a:gd name="connsiteX223" fmla="*/ 6476923 w 8877359"/>
              <a:gd name="connsiteY223" fmla="*/ 52789 h 4893730"/>
              <a:gd name="connsiteX224" fmla="*/ 6467985 w 8877359"/>
              <a:gd name="connsiteY224" fmla="*/ 50014 h 4893730"/>
              <a:gd name="connsiteX225" fmla="*/ 6458043 w 8877359"/>
              <a:gd name="connsiteY225" fmla="*/ 49012 h 4893730"/>
              <a:gd name="connsiteX226" fmla="*/ 6408711 w 8877359"/>
              <a:gd name="connsiteY226" fmla="*/ 98344 h 4893730"/>
              <a:gd name="connsiteX227" fmla="*/ 6417136 w 8877359"/>
              <a:gd name="connsiteY227" fmla="*/ 125926 h 4893730"/>
              <a:gd name="connsiteX228" fmla="*/ 6419772 w 8877359"/>
              <a:gd name="connsiteY228" fmla="*/ 129120 h 4893730"/>
              <a:gd name="connsiteX229" fmla="*/ 6413392 w 8877359"/>
              <a:gd name="connsiteY229" fmla="*/ 131100 h 4893730"/>
              <a:gd name="connsiteX230" fmla="*/ 6383262 w 8877359"/>
              <a:gd name="connsiteY230" fmla="*/ 176555 h 4893730"/>
              <a:gd name="connsiteX231" fmla="*/ 6413392 w 8877359"/>
              <a:gd name="connsiteY231" fmla="*/ 222010 h 4893730"/>
              <a:gd name="connsiteX232" fmla="*/ 6420404 w 8877359"/>
              <a:gd name="connsiteY232" fmla="*/ 224187 h 4893730"/>
              <a:gd name="connsiteX233" fmla="*/ 6417136 w 8877359"/>
              <a:gd name="connsiteY233" fmla="*/ 228147 h 4893730"/>
              <a:gd name="connsiteX234" fmla="*/ 6408711 w 8877359"/>
              <a:gd name="connsiteY234" fmla="*/ 255729 h 4893730"/>
              <a:gd name="connsiteX235" fmla="*/ 6458043 w 8877359"/>
              <a:gd name="connsiteY235" fmla="*/ 305060 h 4893730"/>
              <a:gd name="connsiteX236" fmla="*/ 6467985 w 8877359"/>
              <a:gd name="connsiteY236" fmla="*/ 304058 h 4893730"/>
              <a:gd name="connsiteX237" fmla="*/ 6476923 w 8877359"/>
              <a:gd name="connsiteY237" fmla="*/ 301284 h 4893730"/>
              <a:gd name="connsiteX238" fmla="*/ 6476575 w 8877359"/>
              <a:gd name="connsiteY238" fmla="*/ 304741 h 4893730"/>
              <a:gd name="connsiteX239" fmla="*/ 6525907 w 8877359"/>
              <a:gd name="connsiteY239" fmla="*/ 354073 h 4893730"/>
              <a:gd name="connsiteX240" fmla="*/ 5816655 w 8877359"/>
              <a:gd name="connsiteY240" fmla="*/ 354073 h 4893730"/>
              <a:gd name="connsiteX241" fmla="*/ 5851537 w 8877359"/>
              <a:gd name="connsiteY241" fmla="*/ 339624 h 4893730"/>
              <a:gd name="connsiteX242" fmla="*/ 5857184 w 8877359"/>
              <a:gd name="connsiteY242" fmla="*/ 332780 h 4893730"/>
              <a:gd name="connsiteX243" fmla="*/ 5862831 w 8877359"/>
              <a:gd name="connsiteY243" fmla="*/ 339624 h 4893730"/>
              <a:gd name="connsiteX244" fmla="*/ 5897714 w 8877359"/>
              <a:gd name="connsiteY244" fmla="*/ 354073 h 4893730"/>
              <a:gd name="connsiteX245" fmla="*/ 5947046 w 8877359"/>
              <a:gd name="connsiteY245" fmla="*/ 304741 h 4893730"/>
              <a:gd name="connsiteX246" fmla="*/ 5946697 w 8877359"/>
              <a:gd name="connsiteY246" fmla="*/ 301284 h 4893730"/>
              <a:gd name="connsiteX247" fmla="*/ 5955635 w 8877359"/>
              <a:gd name="connsiteY247" fmla="*/ 304058 h 4893730"/>
              <a:gd name="connsiteX248" fmla="*/ 5965577 w 8877359"/>
              <a:gd name="connsiteY248" fmla="*/ 305060 h 4893730"/>
              <a:gd name="connsiteX249" fmla="*/ 6014909 w 8877359"/>
              <a:gd name="connsiteY249" fmla="*/ 255729 h 4893730"/>
              <a:gd name="connsiteX250" fmla="*/ 6006484 w 8877359"/>
              <a:gd name="connsiteY250" fmla="*/ 228147 h 4893730"/>
              <a:gd name="connsiteX251" fmla="*/ 6003217 w 8877359"/>
              <a:gd name="connsiteY251" fmla="*/ 224187 h 4893730"/>
              <a:gd name="connsiteX252" fmla="*/ 6010229 w 8877359"/>
              <a:gd name="connsiteY252" fmla="*/ 222010 h 4893730"/>
              <a:gd name="connsiteX253" fmla="*/ 6040358 w 8877359"/>
              <a:gd name="connsiteY253" fmla="*/ 176555 h 4893730"/>
              <a:gd name="connsiteX254" fmla="*/ 6010229 w 8877359"/>
              <a:gd name="connsiteY254" fmla="*/ 131100 h 4893730"/>
              <a:gd name="connsiteX255" fmla="*/ 6003849 w 8877359"/>
              <a:gd name="connsiteY255" fmla="*/ 129120 h 4893730"/>
              <a:gd name="connsiteX256" fmla="*/ 6006484 w 8877359"/>
              <a:gd name="connsiteY256" fmla="*/ 125926 h 4893730"/>
              <a:gd name="connsiteX257" fmla="*/ 6014909 w 8877359"/>
              <a:gd name="connsiteY257" fmla="*/ 98344 h 4893730"/>
              <a:gd name="connsiteX258" fmla="*/ 5965577 w 8877359"/>
              <a:gd name="connsiteY258" fmla="*/ 49012 h 4893730"/>
              <a:gd name="connsiteX259" fmla="*/ 5950908 w 8877359"/>
              <a:gd name="connsiteY259" fmla="*/ 51230 h 4893730"/>
              <a:gd name="connsiteX260" fmla="*/ 5946648 w 8877359"/>
              <a:gd name="connsiteY260" fmla="*/ 53278 h 4893730"/>
              <a:gd name="connsiteX261" fmla="*/ 5947046 w 8877359"/>
              <a:gd name="connsiteY261" fmla="*/ 49331 h 4893730"/>
              <a:gd name="connsiteX262" fmla="*/ 5897714 w 8877359"/>
              <a:gd name="connsiteY262" fmla="*/ 0 h 4893730"/>
              <a:gd name="connsiteX263" fmla="*/ 5862831 w 8877359"/>
              <a:gd name="connsiteY263" fmla="*/ 14449 h 4893730"/>
              <a:gd name="connsiteX264" fmla="*/ 5857184 w 8877359"/>
              <a:gd name="connsiteY264" fmla="*/ 21293 h 4893730"/>
              <a:gd name="connsiteX265" fmla="*/ 5851538 w 8877359"/>
              <a:gd name="connsiteY265" fmla="*/ 14449 h 4893730"/>
              <a:gd name="connsiteX266" fmla="*/ 5816655 w 8877359"/>
              <a:gd name="connsiteY266" fmla="*/ 0 h 4893730"/>
              <a:gd name="connsiteX267" fmla="*/ 5767323 w 8877359"/>
              <a:gd name="connsiteY267" fmla="*/ 49331 h 4893730"/>
              <a:gd name="connsiteX268" fmla="*/ 5767671 w 8877359"/>
              <a:gd name="connsiteY268" fmla="*/ 52789 h 4893730"/>
              <a:gd name="connsiteX269" fmla="*/ 5758733 w 8877359"/>
              <a:gd name="connsiteY269" fmla="*/ 50014 h 4893730"/>
              <a:gd name="connsiteX270" fmla="*/ 5748791 w 8877359"/>
              <a:gd name="connsiteY270" fmla="*/ 49012 h 4893730"/>
              <a:gd name="connsiteX271" fmla="*/ 5699459 w 8877359"/>
              <a:gd name="connsiteY271" fmla="*/ 98344 h 4893730"/>
              <a:gd name="connsiteX272" fmla="*/ 5707884 w 8877359"/>
              <a:gd name="connsiteY272" fmla="*/ 125926 h 4893730"/>
              <a:gd name="connsiteX273" fmla="*/ 5710520 w 8877359"/>
              <a:gd name="connsiteY273" fmla="*/ 129120 h 4893730"/>
              <a:gd name="connsiteX274" fmla="*/ 5704140 w 8877359"/>
              <a:gd name="connsiteY274" fmla="*/ 131100 h 4893730"/>
              <a:gd name="connsiteX275" fmla="*/ 5674010 w 8877359"/>
              <a:gd name="connsiteY275" fmla="*/ 176555 h 4893730"/>
              <a:gd name="connsiteX276" fmla="*/ 5704140 w 8877359"/>
              <a:gd name="connsiteY276" fmla="*/ 222010 h 4893730"/>
              <a:gd name="connsiteX277" fmla="*/ 5711152 w 8877359"/>
              <a:gd name="connsiteY277" fmla="*/ 224187 h 4893730"/>
              <a:gd name="connsiteX278" fmla="*/ 5707884 w 8877359"/>
              <a:gd name="connsiteY278" fmla="*/ 228147 h 4893730"/>
              <a:gd name="connsiteX279" fmla="*/ 5699459 w 8877359"/>
              <a:gd name="connsiteY279" fmla="*/ 255729 h 4893730"/>
              <a:gd name="connsiteX280" fmla="*/ 5748791 w 8877359"/>
              <a:gd name="connsiteY280" fmla="*/ 305060 h 4893730"/>
              <a:gd name="connsiteX281" fmla="*/ 5758733 w 8877359"/>
              <a:gd name="connsiteY281" fmla="*/ 304058 h 4893730"/>
              <a:gd name="connsiteX282" fmla="*/ 5767671 w 8877359"/>
              <a:gd name="connsiteY282" fmla="*/ 301284 h 4893730"/>
              <a:gd name="connsiteX283" fmla="*/ 5767323 w 8877359"/>
              <a:gd name="connsiteY283" fmla="*/ 304741 h 4893730"/>
              <a:gd name="connsiteX284" fmla="*/ 5816655 w 8877359"/>
              <a:gd name="connsiteY284" fmla="*/ 354073 h 4893730"/>
              <a:gd name="connsiteX285" fmla="*/ 5107403 w 8877359"/>
              <a:gd name="connsiteY285" fmla="*/ 354073 h 4893730"/>
              <a:gd name="connsiteX286" fmla="*/ 5142285 w 8877359"/>
              <a:gd name="connsiteY286" fmla="*/ 339624 h 4893730"/>
              <a:gd name="connsiteX287" fmla="*/ 5147932 w 8877359"/>
              <a:gd name="connsiteY287" fmla="*/ 332780 h 4893730"/>
              <a:gd name="connsiteX288" fmla="*/ 5153579 w 8877359"/>
              <a:gd name="connsiteY288" fmla="*/ 339624 h 4893730"/>
              <a:gd name="connsiteX289" fmla="*/ 5188462 w 8877359"/>
              <a:gd name="connsiteY289" fmla="*/ 354073 h 4893730"/>
              <a:gd name="connsiteX290" fmla="*/ 5237794 w 8877359"/>
              <a:gd name="connsiteY290" fmla="*/ 304741 h 4893730"/>
              <a:gd name="connsiteX291" fmla="*/ 5237445 w 8877359"/>
              <a:gd name="connsiteY291" fmla="*/ 301284 h 4893730"/>
              <a:gd name="connsiteX292" fmla="*/ 5246383 w 8877359"/>
              <a:gd name="connsiteY292" fmla="*/ 304058 h 4893730"/>
              <a:gd name="connsiteX293" fmla="*/ 5256325 w 8877359"/>
              <a:gd name="connsiteY293" fmla="*/ 305060 h 4893730"/>
              <a:gd name="connsiteX294" fmla="*/ 5305657 w 8877359"/>
              <a:gd name="connsiteY294" fmla="*/ 255729 h 4893730"/>
              <a:gd name="connsiteX295" fmla="*/ 5297232 w 8877359"/>
              <a:gd name="connsiteY295" fmla="*/ 228147 h 4893730"/>
              <a:gd name="connsiteX296" fmla="*/ 5293965 w 8877359"/>
              <a:gd name="connsiteY296" fmla="*/ 224187 h 4893730"/>
              <a:gd name="connsiteX297" fmla="*/ 5300977 w 8877359"/>
              <a:gd name="connsiteY297" fmla="*/ 222010 h 4893730"/>
              <a:gd name="connsiteX298" fmla="*/ 5331106 w 8877359"/>
              <a:gd name="connsiteY298" fmla="*/ 176555 h 4893730"/>
              <a:gd name="connsiteX299" fmla="*/ 5300977 w 8877359"/>
              <a:gd name="connsiteY299" fmla="*/ 131100 h 4893730"/>
              <a:gd name="connsiteX300" fmla="*/ 5294597 w 8877359"/>
              <a:gd name="connsiteY300" fmla="*/ 129120 h 4893730"/>
              <a:gd name="connsiteX301" fmla="*/ 5297232 w 8877359"/>
              <a:gd name="connsiteY301" fmla="*/ 125926 h 4893730"/>
              <a:gd name="connsiteX302" fmla="*/ 5305657 w 8877359"/>
              <a:gd name="connsiteY302" fmla="*/ 98344 h 4893730"/>
              <a:gd name="connsiteX303" fmla="*/ 5256325 w 8877359"/>
              <a:gd name="connsiteY303" fmla="*/ 49012 h 4893730"/>
              <a:gd name="connsiteX304" fmla="*/ 5241656 w 8877359"/>
              <a:gd name="connsiteY304" fmla="*/ 51230 h 4893730"/>
              <a:gd name="connsiteX305" fmla="*/ 5237396 w 8877359"/>
              <a:gd name="connsiteY305" fmla="*/ 53278 h 4893730"/>
              <a:gd name="connsiteX306" fmla="*/ 5237794 w 8877359"/>
              <a:gd name="connsiteY306" fmla="*/ 49331 h 4893730"/>
              <a:gd name="connsiteX307" fmla="*/ 5188462 w 8877359"/>
              <a:gd name="connsiteY307" fmla="*/ 0 h 4893730"/>
              <a:gd name="connsiteX308" fmla="*/ 5153579 w 8877359"/>
              <a:gd name="connsiteY308" fmla="*/ 14449 h 4893730"/>
              <a:gd name="connsiteX309" fmla="*/ 5147932 w 8877359"/>
              <a:gd name="connsiteY309" fmla="*/ 21293 h 4893730"/>
              <a:gd name="connsiteX310" fmla="*/ 5142286 w 8877359"/>
              <a:gd name="connsiteY310" fmla="*/ 14449 h 4893730"/>
              <a:gd name="connsiteX311" fmla="*/ 5107403 w 8877359"/>
              <a:gd name="connsiteY311" fmla="*/ 0 h 4893730"/>
              <a:gd name="connsiteX312" fmla="*/ 5058071 w 8877359"/>
              <a:gd name="connsiteY312" fmla="*/ 49331 h 4893730"/>
              <a:gd name="connsiteX313" fmla="*/ 5058419 w 8877359"/>
              <a:gd name="connsiteY313" fmla="*/ 52789 h 4893730"/>
              <a:gd name="connsiteX314" fmla="*/ 5049481 w 8877359"/>
              <a:gd name="connsiteY314" fmla="*/ 50014 h 4893730"/>
              <a:gd name="connsiteX315" fmla="*/ 5039539 w 8877359"/>
              <a:gd name="connsiteY315" fmla="*/ 49012 h 4893730"/>
              <a:gd name="connsiteX316" fmla="*/ 4990207 w 8877359"/>
              <a:gd name="connsiteY316" fmla="*/ 98344 h 4893730"/>
              <a:gd name="connsiteX317" fmla="*/ 4998632 w 8877359"/>
              <a:gd name="connsiteY317" fmla="*/ 125926 h 4893730"/>
              <a:gd name="connsiteX318" fmla="*/ 5001268 w 8877359"/>
              <a:gd name="connsiteY318" fmla="*/ 129120 h 4893730"/>
              <a:gd name="connsiteX319" fmla="*/ 4994888 w 8877359"/>
              <a:gd name="connsiteY319" fmla="*/ 131100 h 4893730"/>
              <a:gd name="connsiteX320" fmla="*/ 4964758 w 8877359"/>
              <a:gd name="connsiteY320" fmla="*/ 176555 h 4893730"/>
              <a:gd name="connsiteX321" fmla="*/ 4994888 w 8877359"/>
              <a:gd name="connsiteY321" fmla="*/ 222010 h 4893730"/>
              <a:gd name="connsiteX322" fmla="*/ 5001900 w 8877359"/>
              <a:gd name="connsiteY322" fmla="*/ 224187 h 4893730"/>
              <a:gd name="connsiteX323" fmla="*/ 4998632 w 8877359"/>
              <a:gd name="connsiteY323" fmla="*/ 228147 h 4893730"/>
              <a:gd name="connsiteX324" fmla="*/ 4990207 w 8877359"/>
              <a:gd name="connsiteY324" fmla="*/ 255729 h 4893730"/>
              <a:gd name="connsiteX325" fmla="*/ 5039539 w 8877359"/>
              <a:gd name="connsiteY325" fmla="*/ 305060 h 4893730"/>
              <a:gd name="connsiteX326" fmla="*/ 5049481 w 8877359"/>
              <a:gd name="connsiteY326" fmla="*/ 304058 h 4893730"/>
              <a:gd name="connsiteX327" fmla="*/ 5058419 w 8877359"/>
              <a:gd name="connsiteY327" fmla="*/ 301284 h 4893730"/>
              <a:gd name="connsiteX328" fmla="*/ 5058071 w 8877359"/>
              <a:gd name="connsiteY328" fmla="*/ 304741 h 4893730"/>
              <a:gd name="connsiteX329" fmla="*/ 5107403 w 8877359"/>
              <a:gd name="connsiteY329" fmla="*/ 354073 h 4893730"/>
              <a:gd name="connsiteX330" fmla="*/ 4398151 w 8877359"/>
              <a:gd name="connsiteY330" fmla="*/ 354073 h 4893730"/>
              <a:gd name="connsiteX331" fmla="*/ 4433033 w 8877359"/>
              <a:gd name="connsiteY331" fmla="*/ 339624 h 4893730"/>
              <a:gd name="connsiteX332" fmla="*/ 4438680 w 8877359"/>
              <a:gd name="connsiteY332" fmla="*/ 332780 h 4893730"/>
              <a:gd name="connsiteX333" fmla="*/ 4444327 w 8877359"/>
              <a:gd name="connsiteY333" fmla="*/ 339624 h 4893730"/>
              <a:gd name="connsiteX334" fmla="*/ 4479210 w 8877359"/>
              <a:gd name="connsiteY334" fmla="*/ 354073 h 4893730"/>
              <a:gd name="connsiteX335" fmla="*/ 4528542 w 8877359"/>
              <a:gd name="connsiteY335" fmla="*/ 304741 h 4893730"/>
              <a:gd name="connsiteX336" fmla="*/ 4528193 w 8877359"/>
              <a:gd name="connsiteY336" fmla="*/ 301284 h 4893730"/>
              <a:gd name="connsiteX337" fmla="*/ 4537131 w 8877359"/>
              <a:gd name="connsiteY337" fmla="*/ 304058 h 4893730"/>
              <a:gd name="connsiteX338" fmla="*/ 4547073 w 8877359"/>
              <a:gd name="connsiteY338" fmla="*/ 305060 h 4893730"/>
              <a:gd name="connsiteX339" fmla="*/ 4596405 w 8877359"/>
              <a:gd name="connsiteY339" fmla="*/ 255729 h 4893730"/>
              <a:gd name="connsiteX340" fmla="*/ 4587980 w 8877359"/>
              <a:gd name="connsiteY340" fmla="*/ 228147 h 4893730"/>
              <a:gd name="connsiteX341" fmla="*/ 4584713 w 8877359"/>
              <a:gd name="connsiteY341" fmla="*/ 224187 h 4893730"/>
              <a:gd name="connsiteX342" fmla="*/ 4591725 w 8877359"/>
              <a:gd name="connsiteY342" fmla="*/ 222010 h 4893730"/>
              <a:gd name="connsiteX343" fmla="*/ 4621854 w 8877359"/>
              <a:gd name="connsiteY343" fmla="*/ 176555 h 4893730"/>
              <a:gd name="connsiteX344" fmla="*/ 4591725 w 8877359"/>
              <a:gd name="connsiteY344" fmla="*/ 131100 h 4893730"/>
              <a:gd name="connsiteX345" fmla="*/ 4585345 w 8877359"/>
              <a:gd name="connsiteY345" fmla="*/ 129120 h 4893730"/>
              <a:gd name="connsiteX346" fmla="*/ 4587980 w 8877359"/>
              <a:gd name="connsiteY346" fmla="*/ 125926 h 4893730"/>
              <a:gd name="connsiteX347" fmla="*/ 4596405 w 8877359"/>
              <a:gd name="connsiteY347" fmla="*/ 98344 h 4893730"/>
              <a:gd name="connsiteX348" fmla="*/ 4547073 w 8877359"/>
              <a:gd name="connsiteY348" fmla="*/ 49012 h 4893730"/>
              <a:gd name="connsiteX349" fmla="*/ 4532404 w 8877359"/>
              <a:gd name="connsiteY349" fmla="*/ 51230 h 4893730"/>
              <a:gd name="connsiteX350" fmla="*/ 4528144 w 8877359"/>
              <a:gd name="connsiteY350" fmla="*/ 53278 h 4893730"/>
              <a:gd name="connsiteX351" fmla="*/ 4528542 w 8877359"/>
              <a:gd name="connsiteY351" fmla="*/ 49331 h 4893730"/>
              <a:gd name="connsiteX352" fmla="*/ 4479210 w 8877359"/>
              <a:gd name="connsiteY352" fmla="*/ 0 h 4893730"/>
              <a:gd name="connsiteX353" fmla="*/ 4444327 w 8877359"/>
              <a:gd name="connsiteY353" fmla="*/ 14449 h 4893730"/>
              <a:gd name="connsiteX354" fmla="*/ 4438680 w 8877359"/>
              <a:gd name="connsiteY354" fmla="*/ 21293 h 4893730"/>
              <a:gd name="connsiteX355" fmla="*/ 4433034 w 8877359"/>
              <a:gd name="connsiteY355" fmla="*/ 14449 h 4893730"/>
              <a:gd name="connsiteX356" fmla="*/ 4398151 w 8877359"/>
              <a:gd name="connsiteY356" fmla="*/ 0 h 4893730"/>
              <a:gd name="connsiteX357" fmla="*/ 4348819 w 8877359"/>
              <a:gd name="connsiteY357" fmla="*/ 49331 h 4893730"/>
              <a:gd name="connsiteX358" fmla="*/ 4349167 w 8877359"/>
              <a:gd name="connsiteY358" fmla="*/ 52789 h 4893730"/>
              <a:gd name="connsiteX359" fmla="*/ 4340229 w 8877359"/>
              <a:gd name="connsiteY359" fmla="*/ 50014 h 4893730"/>
              <a:gd name="connsiteX360" fmla="*/ 4330287 w 8877359"/>
              <a:gd name="connsiteY360" fmla="*/ 49012 h 4893730"/>
              <a:gd name="connsiteX361" fmla="*/ 4280955 w 8877359"/>
              <a:gd name="connsiteY361" fmla="*/ 98344 h 4893730"/>
              <a:gd name="connsiteX362" fmla="*/ 4289380 w 8877359"/>
              <a:gd name="connsiteY362" fmla="*/ 125926 h 4893730"/>
              <a:gd name="connsiteX363" fmla="*/ 4292016 w 8877359"/>
              <a:gd name="connsiteY363" fmla="*/ 129120 h 4893730"/>
              <a:gd name="connsiteX364" fmla="*/ 4285636 w 8877359"/>
              <a:gd name="connsiteY364" fmla="*/ 131100 h 4893730"/>
              <a:gd name="connsiteX365" fmla="*/ 4255506 w 8877359"/>
              <a:gd name="connsiteY365" fmla="*/ 176555 h 4893730"/>
              <a:gd name="connsiteX366" fmla="*/ 4285636 w 8877359"/>
              <a:gd name="connsiteY366" fmla="*/ 222010 h 4893730"/>
              <a:gd name="connsiteX367" fmla="*/ 4292648 w 8877359"/>
              <a:gd name="connsiteY367" fmla="*/ 224187 h 4893730"/>
              <a:gd name="connsiteX368" fmla="*/ 4289380 w 8877359"/>
              <a:gd name="connsiteY368" fmla="*/ 228147 h 4893730"/>
              <a:gd name="connsiteX369" fmla="*/ 4280955 w 8877359"/>
              <a:gd name="connsiteY369" fmla="*/ 255729 h 4893730"/>
              <a:gd name="connsiteX370" fmla="*/ 4330287 w 8877359"/>
              <a:gd name="connsiteY370" fmla="*/ 305060 h 4893730"/>
              <a:gd name="connsiteX371" fmla="*/ 4340229 w 8877359"/>
              <a:gd name="connsiteY371" fmla="*/ 304058 h 4893730"/>
              <a:gd name="connsiteX372" fmla="*/ 4349167 w 8877359"/>
              <a:gd name="connsiteY372" fmla="*/ 301284 h 4893730"/>
              <a:gd name="connsiteX373" fmla="*/ 4348819 w 8877359"/>
              <a:gd name="connsiteY373" fmla="*/ 304741 h 4893730"/>
              <a:gd name="connsiteX374" fmla="*/ 4398151 w 8877359"/>
              <a:gd name="connsiteY374" fmla="*/ 354073 h 4893730"/>
              <a:gd name="connsiteX375" fmla="*/ 3688904 w 8877359"/>
              <a:gd name="connsiteY375" fmla="*/ 354073 h 4893730"/>
              <a:gd name="connsiteX376" fmla="*/ 3723787 w 8877359"/>
              <a:gd name="connsiteY376" fmla="*/ 339624 h 4893730"/>
              <a:gd name="connsiteX377" fmla="*/ 3729434 w 8877359"/>
              <a:gd name="connsiteY377" fmla="*/ 332780 h 4893730"/>
              <a:gd name="connsiteX378" fmla="*/ 3735080 w 8877359"/>
              <a:gd name="connsiteY378" fmla="*/ 339624 h 4893730"/>
              <a:gd name="connsiteX379" fmla="*/ 3769963 w 8877359"/>
              <a:gd name="connsiteY379" fmla="*/ 354073 h 4893730"/>
              <a:gd name="connsiteX380" fmla="*/ 3819295 w 8877359"/>
              <a:gd name="connsiteY380" fmla="*/ 304741 h 4893730"/>
              <a:gd name="connsiteX381" fmla="*/ 3818947 w 8877359"/>
              <a:gd name="connsiteY381" fmla="*/ 301284 h 4893730"/>
              <a:gd name="connsiteX382" fmla="*/ 3827885 w 8877359"/>
              <a:gd name="connsiteY382" fmla="*/ 304058 h 4893730"/>
              <a:gd name="connsiteX383" fmla="*/ 3837827 w 8877359"/>
              <a:gd name="connsiteY383" fmla="*/ 305060 h 4893730"/>
              <a:gd name="connsiteX384" fmla="*/ 3887158 w 8877359"/>
              <a:gd name="connsiteY384" fmla="*/ 255729 h 4893730"/>
              <a:gd name="connsiteX385" fmla="*/ 3878733 w 8877359"/>
              <a:gd name="connsiteY385" fmla="*/ 228147 h 4893730"/>
              <a:gd name="connsiteX386" fmla="*/ 3875466 w 8877359"/>
              <a:gd name="connsiteY386" fmla="*/ 224187 h 4893730"/>
              <a:gd name="connsiteX387" fmla="*/ 3882478 w 8877359"/>
              <a:gd name="connsiteY387" fmla="*/ 222010 h 4893730"/>
              <a:gd name="connsiteX388" fmla="*/ 3912607 w 8877359"/>
              <a:gd name="connsiteY388" fmla="*/ 176555 h 4893730"/>
              <a:gd name="connsiteX389" fmla="*/ 3882478 w 8877359"/>
              <a:gd name="connsiteY389" fmla="*/ 131100 h 4893730"/>
              <a:gd name="connsiteX390" fmla="*/ 3876098 w 8877359"/>
              <a:gd name="connsiteY390" fmla="*/ 129120 h 4893730"/>
              <a:gd name="connsiteX391" fmla="*/ 3878733 w 8877359"/>
              <a:gd name="connsiteY391" fmla="*/ 125926 h 4893730"/>
              <a:gd name="connsiteX392" fmla="*/ 3887158 w 8877359"/>
              <a:gd name="connsiteY392" fmla="*/ 98344 h 4893730"/>
              <a:gd name="connsiteX393" fmla="*/ 3837827 w 8877359"/>
              <a:gd name="connsiteY393" fmla="*/ 49012 h 4893730"/>
              <a:gd name="connsiteX394" fmla="*/ 3823157 w 8877359"/>
              <a:gd name="connsiteY394" fmla="*/ 51230 h 4893730"/>
              <a:gd name="connsiteX395" fmla="*/ 3818898 w 8877359"/>
              <a:gd name="connsiteY395" fmla="*/ 53278 h 4893730"/>
              <a:gd name="connsiteX396" fmla="*/ 3819295 w 8877359"/>
              <a:gd name="connsiteY396" fmla="*/ 49331 h 4893730"/>
              <a:gd name="connsiteX397" fmla="*/ 3769963 w 8877359"/>
              <a:gd name="connsiteY397" fmla="*/ 0 h 4893730"/>
              <a:gd name="connsiteX398" fmla="*/ 3735080 w 8877359"/>
              <a:gd name="connsiteY398" fmla="*/ 14449 h 4893730"/>
              <a:gd name="connsiteX399" fmla="*/ 3729434 w 8877359"/>
              <a:gd name="connsiteY399" fmla="*/ 21293 h 4893730"/>
              <a:gd name="connsiteX400" fmla="*/ 3723787 w 8877359"/>
              <a:gd name="connsiteY400" fmla="*/ 14449 h 4893730"/>
              <a:gd name="connsiteX401" fmla="*/ 3688904 w 8877359"/>
              <a:gd name="connsiteY401" fmla="*/ 0 h 4893730"/>
              <a:gd name="connsiteX402" fmla="*/ 3639572 w 8877359"/>
              <a:gd name="connsiteY402" fmla="*/ 49331 h 4893730"/>
              <a:gd name="connsiteX403" fmla="*/ 3639921 w 8877359"/>
              <a:gd name="connsiteY403" fmla="*/ 52789 h 4893730"/>
              <a:gd name="connsiteX404" fmla="*/ 3630983 w 8877359"/>
              <a:gd name="connsiteY404" fmla="*/ 50014 h 4893730"/>
              <a:gd name="connsiteX405" fmla="*/ 3621040 w 8877359"/>
              <a:gd name="connsiteY405" fmla="*/ 49012 h 4893730"/>
              <a:gd name="connsiteX406" fmla="*/ 3571709 w 8877359"/>
              <a:gd name="connsiteY406" fmla="*/ 98344 h 4893730"/>
              <a:gd name="connsiteX407" fmla="*/ 3580134 w 8877359"/>
              <a:gd name="connsiteY407" fmla="*/ 125926 h 4893730"/>
              <a:gd name="connsiteX408" fmla="*/ 3582769 w 8877359"/>
              <a:gd name="connsiteY408" fmla="*/ 129120 h 4893730"/>
              <a:gd name="connsiteX409" fmla="*/ 3576390 w 8877359"/>
              <a:gd name="connsiteY409" fmla="*/ 131100 h 4893730"/>
              <a:gd name="connsiteX410" fmla="*/ 3546260 w 8877359"/>
              <a:gd name="connsiteY410" fmla="*/ 176555 h 4893730"/>
              <a:gd name="connsiteX411" fmla="*/ 3576390 w 8877359"/>
              <a:gd name="connsiteY411" fmla="*/ 222010 h 4893730"/>
              <a:gd name="connsiteX412" fmla="*/ 3583402 w 8877359"/>
              <a:gd name="connsiteY412" fmla="*/ 224187 h 4893730"/>
              <a:gd name="connsiteX413" fmla="*/ 3580134 w 8877359"/>
              <a:gd name="connsiteY413" fmla="*/ 228147 h 4893730"/>
              <a:gd name="connsiteX414" fmla="*/ 3571709 w 8877359"/>
              <a:gd name="connsiteY414" fmla="*/ 255729 h 4893730"/>
              <a:gd name="connsiteX415" fmla="*/ 3621040 w 8877359"/>
              <a:gd name="connsiteY415" fmla="*/ 305060 h 4893730"/>
              <a:gd name="connsiteX416" fmla="*/ 3630983 w 8877359"/>
              <a:gd name="connsiteY416" fmla="*/ 304058 h 4893730"/>
              <a:gd name="connsiteX417" fmla="*/ 3639921 w 8877359"/>
              <a:gd name="connsiteY417" fmla="*/ 301284 h 4893730"/>
              <a:gd name="connsiteX418" fmla="*/ 3639572 w 8877359"/>
              <a:gd name="connsiteY418" fmla="*/ 304741 h 4893730"/>
              <a:gd name="connsiteX419" fmla="*/ 3688904 w 8877359"/>
              <a:gd name="connsiteY419" fmla="*/ 354073 h 4893730"/>
              <a:gd name="connsiteX420" fmla="*/ 2979652 w 8877359"/>
              <a:gd name="connsiteY420" fmla="*/ 354073 h 4893730"/>
              <a:gd name="connsiteX421" fmla="*/ 3014535 w 8877359"/>
              <a:gd name="connsiteY421" fmla="*/ 339624 h 4893730"/>
              <a:gd name="connsiteX422" fmla="*/ 3020182 w 8877359"/>
              <a:gd name="connsiteY422" fmla="*/ 332780 h 4893730"/>
              <a:gd name="connsiteX423" fmla="*/ 3025828 w 8877359"/>
              <a:gd name="connsiteY423" fmla="*/ 339624 h 4893730"/>
              <a:gd name="connsiteX424" fmla="*/ 3060710 w 8877359"/>
              <a:gd name="connsiteY424" fmla="*/ 354073 h 4893730"/>
              <a:gd name="connsiteX425" fmla="*/ 3110042 w 8877359"/>
              <a:gd name="connsiteY425" fmla="*/ 304741 h 4893730"/>
              <a:gd name="connsiteX426" fmla="*/ 3109694 w 8877359"/>
              <a:gd name="connsiteY426" fmla="*/ 301284 h 4893730"/>
              <a:gd name="connsiteX427" fmla="*/ 3118633 w 8877359"/>
              <a:gd name="connsiteY427" fmla="*/ 304058 h 4893730"/>
              <a:gd name="connsiteX428" fmla="*/ 3128575 w 8877359"/>
              <a:gd name="connsiteY428" fmla="*/ 305060 h 4893730"/>
              <a:gd name="connsiteX429" fmla="*/ 3177907 w 8877359"/>
              <a:gd name="connsiteY429" fmla="*/ 255729 h 4893730"/>
              <a:gd name="connsiteX430" fmla="*/ 3169481 w 8877359"/>
              <a:gd name="connsiteY430" fmla="*/ 228147 h 4893730"/>
              <a:gd name="connsiteX431" fmla="*/ 3166213 w 8877359"/>
              <a:gd name="connsiteY431" fmla="*/ 224187 h 4893730"/>
              <a:gd name="connsiteX432" fmla="*/ 3173226 w 8877359"/>
              <a:gd name="connsiteY432" fmla="*/ 222010 h 4893730"/>
              <a:gd name="connsiteX433" fmla="*/ 3203353 w 8877359"/>
              <a:gd name="connsiteY433" fmla="*/ 176555 h 4893730"/>
              <a:gd name="connsiteX434" fmla="*/ 3173226 w 8877359"/>
              <a:gd name="connsiteY434" fmla="*/ 131100 h 4893730"/>
              <a:gd name="connsiteX435" fmla="*/ 3166845 w 8877359"/>
              <a:gd name="connsiteY435" fmla="*/ 129120 h 4893730"/>
              <a:gd name="connsiteX436" fmla="*/ 3169481 w 8877359"/>
              <a:gd name="connsiteY436" fmla="*/ 125926 h 4893730"/>
              <a:gd name="connsiteX437" fmla="*/ 3177907 w 8877359"/>
              <a:gd name="connsiteY437" fmla="*/ 98344 h 4893730"/>
              <a:gd name="connsiteX438" fmla="*/ 3128575 w 8877359"/>
              <a:gd name="connsiteY438" fmla="*/ 49012 h 4893730"/>
              <a:gd name="connsiteX439" fmla="*/ 3113904 w 8877359"/>
              <a:gd name="connsiteY439" fmla="*/ 51230 h 4893730"/>
              <a:gd name="connsiteX440" fmla="*/ 3109645 w 8877359"/>
              <a:gd name="connsiteY440" fmla="*/ 53278 h 4893730"/>
              <a:gd name="connsiteX441" fmla="*/ 3110042 w 8877359"/>
              <a:gd name="connsiteY441" fmla="*/ 49331 h 4893730"/>
              <a:gd name="connsiteX442" fmla="*/ 3060712 w 8877359"/>
              <a:gd name="connsiteY442" fmla="*/ 0 h 4893730"/>
              <a:gd name="connsiteX443" fmla="*/ 3025828 w 8877359"/>
              <a:gd name="connsiteY443" fmla="*/ 14449 h 4893730"/>
              <a:gd name="connsiteX444" fmla="*/ 3020182 w 8877359"/>
              <a:gd name="connsiteY444" fmla="*/ 21293 h 4893730"/>
              <a:gd name="connsiteX445" fmla="*/ 3014535 w 8877359"/>
              <a:gd name="connsiteY445" fmla="*/ 14449 h 4893730"/>
              <a:gd name="connsiteX446" fmla="*/ 2979652 w 8877359"/>
              <a:gd name="connsiteY446" fmla="*/ 0 h 4893730"/>
              <a:gd name="connsiteX447" fmla="*/ 2930320 w 8877359"/>
              <a:gd name="connsiteY447" fmla="*/ 49331 h 4893730"/>
              <a:gd name="connsiteX448" fmla="*/ 2930670 w 8877359"/>
              <a:gd name="connsiteY448" fmla="*/ 52789 h 4893730"/>
              <a:gd name="connsiteX449" fmla="*/ 2921731 w 8877359"/>
              <a:gd name="connsiteY449" fmla="*/ 50014 h 4893730"/>
              <a:gd name="connsiteX450" fmla="*/ 2911789 w 8877359"/>
              <a:gd name="connsiteY450" fmla="*/ 49012 h 4893730"/>
              <a:gd name="connsiteX451" fmla="*/ 2862458 w 8877359"/>
              <a:gd name="connsiteY451" fmla="*/ 98344 h 4893730"/>
              <a:gd name="connsiteX452" fmla="*/ 2870883 w 8877359"/>
              <a:gd name="connsiteY452" fmla="*/ 125926 h 4893730"/>
              <a:gd name="connsiteX453" fmla="*/ 2873518 w 8877359"/>
              <a:gd name="connsiteY453" fmla="*/ 129120 h 4893730"/>
              <a:gd name="connsiteX454" fmla="*/ 2867137 w 8877359"/>
              <a:gd name="connsiteY454" fmla="*/ 131100 h 4893730"/>
              <a:gd name="connsiteX455" fmla="*/ 2837009 w 8877359"/>
              <a:gd name="connsiteY455" fmla="*/ 176555 h 4893730"/>
              <a:gd name="connsiteX456" fmla="*/ 2867137 w 8877359"/>
              <a:gd name="connsiteY456" fmla="*/ 222010 h 4893730"/>
              <a:gd name="connsiteX457" fmla="*/ 2874151 w 8877359"/>
              <a:gd name="connsiteY457" fmla="*/ 224187 h 4893730"/>
              <a:gd name="connsiteX458" fmla="*/ 2870883 w 8877359"/>
              <a:gd name="connsiteY458" fmla="*/ 228147 h 4893730"/>
              <a:gd name="connsiteX459" fmla="*/ 2862458 w 8877359"/>
              <a:gd name="connsiteY459" fmla="*/ 255729 h 4893730"/>
              <a:gd name="connsiteX460" fmla="*/ 2911789 w 8877359"/>
              <a:gd name="connsiteY460" fmla="*/ 305060 h 4893730"/>
              <a:gd name="connsiteX461" fmla="*/ 2921731 w 8877359"/>
              <a:gd name="connsiteY461" fmla="*/ 304058 h 4893730"/>
              <a:gd name="connsiteX462" fmla="*/ 2930669 w 8877359"/>
              <a:gd name="connsiteY462" fmla="*/ 301284 h 4893730"/>
              <a:gd name="connsiteX463" fmla="*/ 2930320 w 8877359"/>
              <a:gd name="connsiteY463" fmla="*/ 304741 h 4893730"/>
              <a:gd name="connsiteX464" fmla="*/ 2979652 w 8877359"/>
              <a:gd name="connsiteY464" fmla="*/ 354073 h 4893730"/>
              <a:gd name="connsiteX465" fmla="*/ 2270400 w 8877359"/>
              <a:gd name="connsiteY465" fmla="*/ 354073 h 4893730"/>
              <a:gd name="connsiteX466" fmla="*/ 2305283 w 8877359"/>
              <a:gd name="connsiteY466" fmla="*/ 339624 h 4893730"/>
              <a:gd name="connsiteX467" fmla="*/ 2310930 w 8877359"/>
              <a:gd name="connsiteY467" fmla="*/ 332780 h 4893730"/>
              <a:gd name="connsiteX468" fmla="*/ 2316577 w 8877359"/>
              <a:gd name="connsiteY468" fmla="*/ 339624 h 4893730"/>
              <a:gd name="connsiteX469" fmla="*/ 2351459 w 8877359"/>
              <a:gd name="connsiteY469" fmla="*/ 354073 h 4893730"/>
              <a:gd name="connsiteX470" fmla="*/ 2400792 w 8877359"/>
              <a:gd name="connsiteY470" fmla="*/ 304741 h 4893730"/>
              <a:gd name="connsiteX471" fmla="*/ 2400443 w 8877359"/>
              <a:gd name="connsiteY471" fmla="*/ 301284 h 4893730"/>
              <a:gd name="connsiteX472" fmla="*/ 2409381 w 8877359"/>
              <a:gd name="connsiteY472" fmla="*/ 304058 h 4893730"/>
              <a:gd name="connsiteX473" fmla="*/ 2419323 w 8877359"/>
              <a:gd name="connsiteY473" fmla="*/ 305060 h 4893730"/>
              <a:gd name="connsiteX474" fmla="*/ 2468655 w 8877359"/>
              <a:gd name="connsiteY474" fmla="*/ 255729 h 4893730"/>
              <a:gd name="connsiteX475" fmla="*/ 2460230 w 8877359"/>
              <a:gd name="connsiteY475" fmla="*/ 228147 h 4893730"/>
              <a:gd name="connsiteX476" fmla="*/ 2456962 w 8877359"/>
              <a:gd name="connsiteY476" fmla="*/ 224187 h 4893730"/>
              <a:gd name="connsiteX477" fmla="*/ 2463975 w 8877359"/>
              <a:gd name="connsiteY477" fmla="*/ 222010 h 4893730"/>
              <a:gd name="connsiteX478" fmla="*/ 2494104 w 8877359"/>
              <a:gd name="connsiteY478" fmla="*/ 176555 h 4893730"/>
              <a:gd name="connsiteX479" fmla="*/ 2463975 w 8877359"/>
              <a:gd name="connsiteY479" fmla="*/ 131100 h 4893730"/>
              <a:gd name="connsiteX480" fmla="*/ 2457594 w 8877359"/>
              <a:gd name="connsiteY480" fmla="*/ 129120 h 4893730"/>
              <a:gd name="connsiteX481" fmla="*/ 2460230 w 8877359"/>
              <a:gd name="connsiteY481" fmla="*/ 125926 h 4893730"/>
              <a:gd name="connsiteX482" fmla="*/ 2468655 w 8877359"/>
              <a:gd name="connsiteY482" fmla="*/ 98344 h 4893730"/>
              <a:gd name="connsiteX483" fmla="*/ 2419323 w 8877359"/>
              <a:gd name="connsiteY483" fmla="*/ 49012 h 4893730"/>
              <a:gd name="connsiteX484" fmla="*/ 2404654 w 8877359"/>
              <a:gd name="connsiteY484" fmla="*/ 51230 h 4893730"/>
              <a:gd name="connsiteX485" fmla="*/ 2400394 w 8877359"/>
              <a:gd name="connsiteY485" fmla="*/ 53278 h 4893730"/>
              <a:gd name="connsiteX486" fmla="*/ 2400792 w 8877359"/>
              <a:gd name="connsiteY486" fmla="*/ 49331 h 4893730"/>
              <a:gd name="connsiteX487" fmla="*/ 2351460 w 8877359"/>
              <a:gd name="connsiteY487" fmla="*/ 0 h 4893730"/>
              <a:gd name="connsiteX488" fmla="*/ 2316577 w 8877359"/>
              <a:gd name="connsiteY488" fmla="*/ 14449 h 4893730"/>
              <a:gd name="connsiteX489" fmla="*/ 2310930 w 8877359"/>
              <a:gd name="connsiteY489" fmla="*/ 21293 h 4893730"/>
              <a:gd name="connsiteX490" fmla="*/ 2305283 w 8877359"/>
              <a:gd name="connsiteY490" fmla="*/ 14449 h 4893730"/>
              <a:gd name="connsiteX491" fmla="*/ 2270401 w 8877359"/>
              <a:gd name="connsiteY491" fmla="*/ 0 h 4893730"/>
              <a:gd name="connsiteX492" fmla="*/ 2221069 w 8877359"/>
              <a:gd name="connsiteY492" fmla="*/ 49331 h 4893730"/>
              <a:gd name="connsiteX493" fmla="*/ 2221418 w 8877359"/>
              <a:gd name="connsiteY493" fmla="*/ 52789 h 4893730"/>
              <a:gd name="connsiteX494" fmla="*/ 2212479 w 8877359"/>
              <a:gd name="connsiteY494" fmla="*/ 50014 h 4893730"/>
              <a:gd name="connsiteX495" fmla="*/ 2202537 w 8877359"/>
              <a:gd name="connsiteY495" fmla="*/ 49012 h 4893730"/>
              <a:gd name="connsiteX496" fmla="*/ 2153205 w 8877359"/>
              <a:gd name="connsiteY496" fmla="*/ 98344 h 4893730"/>
              <a:gd name="connsiteX497" fmla="*/ 2161631 w 8877359"/>
              <a:gd name="connsiteY497" fmla="*/ 125926 h 4893730"/>
              <a:gd name="connsiteX498" fmla="*/ 2164266 w 8877359"/>
              <a:gd name="connsiteY498" fmla="*/ 129120 h 4893730"/>
              <a:gd name="connsiteX499" fmla="*/ 2157886 w 8877359"/>
              <a:gd name="connsiteY499" fmla="*/ 131100 h 4893730"/>
              <a:gd name="connsiteX500" fmla="*/ 2127757 w 8877359"/>
              <a:gd name="connsiteY500" fmla="*/ 176555 h 4893730"/>
              <a:gd name="connsiteX501" fmla="*/ 2157886 w 8877359"/>
              <a:gd name="connsiteY501" fmla="*/ 222010 h 4893730"/>
              <a:gd name="connsiteX502" fmla="*/ 2164898 w 8877359"/>
              <a:gd name="connsiteY502" fmla="*/ 224187 h 4893730"/>
              <a:gd name="connsiteX503" fmla="*/ 2161631 w 8877359"/>
              <a:gd name="connsiteY503" fmla="*/ 228147 h 4893730"/>
              <a:gd name="connsiteX504" fmla="*/ 2153205 w 8877359"/>
              <a:gd name="connsiteY504" fmla="*/ 255729 h 4893730"/>
              <a:gd name="connsiteX505" fmla="*/ 2202537 w 8877359"/>
              <a:gd name="connsiteY505" fmla="*/ 305060 h 4893730"/>
              <a:gd name="connsiteX506" fmla="*/ 2212479 w 8877359"/>
              <a:gd name="connsiteY506" fmla="*/ 304058 h 4893730"/>
              <a:gd name="connsiteX507" fmla="*/ 2221417 w 8877359"/>
              <a:gd name="connsiteY507" fmla="*/ 301284 h 4893730"/>
              <a:gd name="connsiteX508" fmla="*/ 2221069 w 8877359"/>
              <a:gd name="connsiteY508" fmla="*/ 304741 h 4893730"/>
              <a:gd name="connsiteX509" fmla="*/ 2270400 w 8877359"/>
              <a:gd name="connsiteY509" fmla="*/ 354073 h 4893730"/>
              <a:gd name="connsiteX510" fmla="*/ 1561148 w 8877359"/>
              <a:gd name="connsiteY510" fmla="*/ 354073 h 4893730"/>
              <a:gd name="connsiteX511" fmla="*/ 1596031 w 8877359"/>
              <a:gd name="connsiteY511" fmla="*/ 339624 h 4893730"/>
              <a:gd name="connsiteX512" fmla="*/ 1601678 w 8877359"/>
              <a:gd name="connsiteY512" fmla="*/ 332780 h 4893730"/>
              <a:gd name="connsiteX513" fmla="*/ 1607324 w 8877359"/>
              <a:gd name="connsiteY513" fmla="*/ 339624 h 4893730"/>
              <a:gd name="connsiteX514" fmla="*/ 1642207 w 8877359"/>
              <a:gd name="connsiteY514" fmla="*/ 354073 h 4893730"/>
              <a:gd name="connsiteX515" fmla="*/ 1691539 w 8877359"/>
              <a:gd name="connsiteY515" fmla="*/ 304741 h 4893730"/>
              <a:gd name="connsiteX516" fmla="*/ 1691191 w 8877359"/>
              <a:gd name="connsiteY516" fmla="*/ 301284 h 4893730"/>
              <a:gd name="connsiteX517" fmla="*/ 1700129 w 8877359"/>
              <a:gd name="connsiteY517" fmla="*/ 304058 h 4893730"/>
              <a:gd name="connsiteX518" fmla="*/ 1710071 w 8877359"/>
              <a:gd name="connsiteY518" fmla="*/ 305060 h 4893730"/>
              <a:gd name="connsiteX519" fmla="*/ 1759403 w 8877359"/>
              <a:gd name="connsiteY519" fmla="*/ 255729 h 4893730"/>
              <a:gd name="connsiteX520" fmla="*/ 1750978 w 8877359"/>
              <a:gd name="connsiteY520" fmla="*/ 228147 h 4893730"/>
              <a:gd name="connsiteX521" fmla="*/ 1747710 w 8877359"/>
              <a:gd name="connsiteY521" fmla="*/ 224187 h 4893730"/>
              <a:gd name="connsiteX522" fmla="*/ 1754722 w 8877359"/>
              <a:gd name="connsiteY522" fmla="*/ 222010 h 4893730"/>
              <a:gd name="connsiteX523" fmla="*/ 1784852 w 8877359"/>
              <a:gd name="connsiteY523" fmla="*/ 176555 h 4893730"/>
              <a:gd name="connsiteX524" fmla="*/ 1754722 w 8877359"/>
              <a:gd name="connsiteY524" fmla="*/ 131100 h 4893730"/>
              <a:gd name="connsiteX525" fmla="*/ 1748343 w 8877359"/>
              <a:gd name="connsiteY525" fmla="*/ 129120 h 4893730"/>
              <a:gd name="connsiteX526" fmla="*/ 1750978 w 8877359"/>
              <a:gd name="connsiteY526" fmla="*/ 125926 h 4893730"/>
              <a:gd name="connsiteX527" fmla="*/ 1759403 w 8877359"/>
              <a:gd name="connsiteY527" fmla="*/ 98344 h 4893730"/>
              <a:gd name="connsiteX528" fmla="*/ 1710071 w 8877359"/>
              <a:gd name="connsiteY528" fmla="*/ 49012 h 4893730"/>
              <a:gd name="connsiteX529" fmla="*/ 1695401 w 8877359"/>
              <a:gd name="connsiteY529" fmla="*/ 51230 h 4893730"/>
              <a:gd name="connsiteX530" fmla="*/ 1691142 w 8877359"/>
              <a:gd name="connsiteY530" fmla="*/ 53278 h 4893730"/>
              <a:gd name="connsiteX531" fmla="*/ 1691539 w 8877359"/>
              <a:gd name="connsiteY531" fmla="*/ 49331 h 4893730"/>
              <a:gd name="connsiteX532" fmla="*/ 1642207 w 8877359"/>
              <a:gd name="connsiteY532" fmla="*/ 0 h 4893730"/>
              <a:gd name="connsiteX533" fmla="*/ 1607324 w 8877359"/>
              <a:gd name="connsiteY533" fmla="*/ 14449 h 4893730"/>
              <a:gd name="connsiteX534" fmla="*/ 1601678 w 8877359"/>
              <a:gd name="connsiteY534" fmla="*/ 21293 h 4893730"/>
              <a:gd name="connsiteX535" fmla="*/ 1596031 w 8877359"/>
              <a:gd name="connsiteY535" fmla="*/ 14449 h 4893730"/>
              <a:gd name="connsiteX536" fmla="*/ 1561149 w 8877359"/>
              <a:gd name="connsiteY536" fmla="*/ 0 h 4893730"/>
              <a:gd name="connsiteX537" fmla="*/ 1511816 w 8877359"/>
              <a:gd name="connsiteY537" fmla="*/ 49331 h 4893730"/>
              <a:gd name="connsiteX538" fmla="*/ 1512165 w 8877359"/>
              <a:gd name="connsiteY538" fmla="*/ 52789 h 4893730"/>
              <a:gd name="connsiteX539" fmla="*/ 1503226 w 8877359"/>
              <a:gd name="connsiteY539" fmla="*/ 50014 h 4893730"/>
              <a:gd name="connsiteX540" fmla="*/ 1493284 w 8877359"/>
              <a:gd name="connsiteY540" fmla="*/ 49012 h 4893730"/>
              <a:gd name="connsiteX541" fmla="*/ 1443953 w 8877359"/>
              <a:gd name="connsiteY541" fmla="*/ 98344 h 4893730"/>
              <a:gd name="connsiteX542" fmla="*/ 1452378 w 8877359"/>
              <a:gd name="connsiteY542" fmla="*/ 125926 h 4893730"/>
              <a:gd name="connsiteX543" fmla="*/ 1455013 w 8877359"/>
              <a:gd name="connsiteY543" fmla="*/ 129120 h 4893730"/>
              <a:gd name="connsiteX544" fmla="*/ 1448633 w 8877359"/>
              <a:gd name="connsiteY544" fmla="*/ 131100 h 4893730"/>
              <a:gd name="connsiteX545" fmla="*/ 1418504 w 8877359"/>
              <a:gd name="connsiteY545" fmla="*/ 176555 h 4893730"/>
              <a:gd name="connsiteX546" fmla="*/ 1448633 w 8877359"/>
              <a:gd name="connsiteY546" fmla="*/ 222010 h 4893730"/>
              <a:gd name="connsiteX547" fmla="*/ 1455645 w 8877359"/>
              <a:gd name="connsiteY547" fmla="*/ 224187 h 4893730"/>
              <a:gd name="connsiteX548" fmla="*/ 1452378 w 8877359"/>
              <a:gd name="connsiteY548" fmla="*/ 228147 h 4893730"/>
              <a:gd name="connsiteX549" fmla="*/ 1443953 w 8877359"/>
              <a:gd name="connsiteY549" fmla="*/ 255729 h 4893730"/>
              <a:gd name="connsiteX550" fmla="*/ 1493284 w 8877359"/>
              <a:gd name="connsiteY550" fmla="*/ 305060 h 4893730"/>
              <a:gd name="connsiteX551" fmla="*/ 1503227 w 8877359"/>
              <a:gd name="connsiteY551" fmla="*/ 304058 h 4893730"/>
              <a:gd name="connsiteX552" fmla="*/ 1512165 w 8877359"/>
              <a:gd name="connsiteY552" fmla="*/ 301284 h 4893730"/>
              <a:gd name="connsiteX553" fmla="*/ 1511816 w 8877359"/>
              <a:gd name="connsiteY553" fmla="*/ 304741 h 4893730"/>
              <a:gd name="connsiteX554" fmla="*/ 1561148 w 8877359"/>
              <a:gd name="connsiteY554" fmla="*/ 354073 h 4893730"/>
              <a:gd name="connsiteX555" fmla="*/ 851896 w 8877359"/>
              <a:gd name="connsiteY555" fmla="*/ 354073 h 4893730"/>
              <a:gd name="connsiteX556" fmla="*/ 886778 w 8877359"/>
              <a:gd name="connsiteY556" fmla="*/ 339624 h 4893730"/>
              <a:gd name="connsiteX557" fmla="*/ 892425 w 8877359"/>
              <a:gd name="connsiteY557" fmla="*/ 332780 h 4893730"/>
              <a:gd name="connsiteX558" fmla="*/ 898072 w 8877359"/>
              <a:gd name="connsiteY558" fmla="*/ 339624 h 4893730"/>
              <a:gd name="connsiteX559" fmla="*/ 932957 w 8877359"/>
              <a:gd name="connsiteY559" fmla="*/ 354073 h 4893730"/>
              <a:gd name="connsiteX560" fmla="*/ 982288 w 8877359"/>
              <a:gd name="connsiteY560" fmla="*/ 304741 h 4893730"/>
              <a:gd name="connsiteX561" fmla="*/ 981940 w 8877359"/>
              <a:gd name="connsiteY561" fmla="*/ 301284 h 4893730"/>
              <a:gd name="connsiteX562" fmla="*/ 990878 w 8877359"/>
              <a:gd name="connsiteY562" fmla="*/ 304058 h 4893730"/>
              <a:gd name="connsiteX563" fmla="*/ 1000820 w 8877359"/>
              <a:gd name="connsiteY563" fmla="*/ 305060 h 4893730"/>
              <a:gd name="connsiteX564" fmla="*/ 1050152 w 8877359"/>
              <a:gd name="connsiteY564" fmla="*/ 255729 h 4893730"/>
              <a:gd name="connsiteX565" fmla="*/ 1041726 w 8877359"/>
              <a:gd name="connsiteY565" fmla="*/ 228147 h 4893730"/>
              <a:gd name="connsiteX566" fmla="*/ 1038458 w 8877359"/>
              <a:gd name="connsiteY566" fmla="*/ 224187 h 4893730"/>
              <a:gd name="connsiteX567" fmla="*/ 1045471 w 8877359"/>
              <a:gd name="connsiteY567" fmla="*/ 222010 h 4893730"/>
              <a:gd name="connsiteX568" fmla="*/ 1075601 w 8877359"/>
              <a:gd name="connsiteY568" fmla="*/ 176555 h 4893730"/>
              <a:gd name="connsiteX569" fmla="*/ 1045471 w 8877359"/>
              <a:gd name="connsiteY569" fmla="*/ 131100 h 4893730"/>
              <a:gd name="connsiteX570" fmla="*/ 1039091 w 8877359"/>
              <a:gd name="connsiteY570" fmla="*/ 129120 h 4893730"/>
              <a:gd name="connsiteX571" fmla="*/ 1041726 w 8877359"/>
              <a:gd name="connsiteY571" fmla="*/ 125926 h 4893730"/>
              <a:gd name="connsiteX572" fmla="*/ 1050152 w 8877359"/>
              <a:gd name="connsiteY572" fmla="*/ 98344 h 4893730"/>
              <a:gd name="connsiteX573" fmla="*/ 1000820 w 8877359"/>
              <a:gd name="connsiteY573" fmla="*/ 49012 h 4893730"/>
              <a:gd name="connsiteX574" fmla="*/ 986150 w 8877359"/>
              <a:gd name="connsiteY574" fmla="*/ 51230 h 4893730"/>
              <a:gd name="connsiteX575" fmla="*/ 981890 w 8877359"/>
              <a:gd name="connsiteY575" fmla="*/ 53278 h 4893730"/>
              <a:gd name="connsiteX576" fmla="*/ 982288 w 8877359"/>
              <a:gd name="connsiteY576" fmla="*/ 49331 h 4893730"/>
              <a:gd name="connsiteX577" fmla="*/ 932957 w 8877359"/>
              <a:gd name="connsiteY577" fmla="*/ 0 h 4893730"/>
              <a:gd name="connsiteX578" fmla="*/ 898072 w 8877359"/>
              <a:gd name="connsiteY578" fmla="*/ 14449 h 4893730"/>
              <a:gd name="connsiteX579" fmla="*/ 892425 w 8877359"/>
              <a:gd name="connsiteY579" fmla="*/ 21293 h 4893730"/>
              <a:gd name="connsiteX580" fmla="*/ 886779 w 8877359"/>
              <a:gd name="connsiteY580" fmla="*/ 14449 h 4893730"/>
              <a:gd name="connsiteX581" fmla="*/ 851896 w 8877359"/>
              <a:gd name="connsiteY581" fmla="*/ 0 h 4893730"/>
              <a:gd name="connsiteX582" fmla="*/ 802564 w 8877359"/>
              <a:gd name="connsiteY582" fmla="*/ 49331 h 4893730"/>
              <a:gd name="connsiteX583" fmla="*/ 802912 w 8877359"/>
              <a:gd name="connsiteY583" fmla="*/ 52789 h 4893730"/>
              <a:gd name="connsiteX584" fmla="*/ 793974 w 8877359"/>
              <a:gd name="connsiteY584" fmla="*/ 50014 h 4893730"/>
              <a:gd name="connsiteX585" fmla="*/ 784032 w 8877359"/>
              <a:gd name="connsiteY585" fmla="*/ 49012 h 4893730"/>
              <a:gd name="connsiteX586" fmla="*/ 734700 w 8877359"/>
              <a:gd name="connsiteY586" fmla="*/ 98344 h 4893730"/>
              <a:gd name="connsiteX587" fmla="*/ 743125 w 8877359"/>
              <a:gd name="connsiteY587" fmla="*/ 125926 h 4893730"/>
              <a:gd name="connsiteX588" fmla="*/ 745761 w 8877359"/>
              <a:gd name="connsiteY588" fmla="*/ 129120 h 4893730"/>
              <a:gd name="connsiteX589" fmla="*/ 739381 w 8877359"/>
              <a:gd name="connsiteY589" fmla="*/ 131100 h 4893730"/>
              <a:gd name="connsiteX590" fmla="*/ 709251 w 8877359"/>
              <a:gd name="connsiteY590" fmla="*/ 176555 h 4893730"/>
              <a:gd name="connsiteX591" fmla="*/ 739381 w 8877359"/>
              <a:gd name="connsiteY591" fmla="*/ 222010 h 4893730"/>
              <a:gd name="connsiteX592" fmla="*/ 746393 w 8877359"/>
              <a:gd name="connsiteY592" fmla="*/ 224187 h 4893730"/>
              <a:gd name="connsiteX593" fmla="*/ 743125 w 8877359"/>
              <a:gd name="connsiteY593" fmla="*/ 228147 h 4893730"/>
              <a:gd name="connsiteX594" fmla="*/ 734700 w 8877359"/>
              <a:gd name="connsiteY594" fmla="*/ 255729 h 4893730"/>
              <a:gd name="connsiteX595" fmla="*/ 784032 w 8877359"/>
              <a:gd name="connsiteY595" fmla="*/ 305060 h 4893730"/>
              <a:gd name="connsiteX596" fmla="*/ 793974 w 8877359"/>
              <a:gd name="connsiteY596" fmla="*/ 304058 h 4893730"/>
              <a:gd name="connsiteX597" fmla="*/ 802912 w 8877359"/>
              <a:gd name="connsiteY597" fmla="*/ 301284 h 4893730"/>
              <a:gd name="connsiteX598" fmla="*/ 802564 w 8877359"/>
              <a:gd name="connsiteY598" fmla="*/ 304741 h 4893730"/>
              <a:gd name="connsiteX599" fmla="*/ 851896 w 8877359"/>
              <a:gd name="connsiteY599" fmla="*/ 354073 h 4893730"/>
              <a:gd name="connsiteX600" fmla="*/ 142644 w 8877359"/>
              <a:gd name="connsiteY600" fmla="*/ 354073 h 4893730"/>
              <a:gd name="connsiteX601" fmla="*/ 177527 w 8877359"/>
              <a:gd name="connsiteY601" fmla="*/ 339624 h 4893730"/>
              <a:gd name="connsiteX602" fmla="*/ 183174 w 8877359"/>
              <a:gd name="connsiteY602" fmla="*/ 332780 h 4893730"/>
              <a:gd name="connsiteX603" fmla="*/ 188821 w 8877359"/>
              <a:gd name="connsiteY603" fmla="*/ 339624 h 4893730"/>
              <a:gd name="connsiteX604" fmla="*/ 223703 w 8877359"/>
              <a:gd name="connsiteY604" fmla="*/ 354073 h 4893730"/>
              <a:gd name="connsiteX605" fmla="*/ 273035 w 8877359"/>
              <a:gd name="connsiteY605" fmla="*/ 304741 h 4893730"/>
              <a:gd name="connsiteX606" fmla="*/ 272687 w 8877359"/>
              <a:gd name="connsiteY606" fmla="*/ 301284 h 4893730"/>
              <a:gd name="connsiteX607" fmla="*/ 281625 w 8877359"/>
              <a:gd name="connsiteY607" fmla="*/ 304058 h 4893730"/>
              <a:gd name="connsiteX608" fmla="*/ 291567 w 8877359"/>
              <a:gd name="connsiteY608" fmla="*/ 305060 h 4893730"/>
              <a:gd name="connsiteX609" fmla="*/ 340899 w 8877359"/>
              <a:gd name="connsiteY609" fmla="*/ 255729 h 4893730"/>
              <a:gd name="connsiteX610" fmla="*/ 332474 w 8877359"/>
              <a:gd name="connsiteY610" fmla="*/ 228147 h 4893730"/>
              <a:gd name="connsiteX611" fmla="*/ 329206 w 8877359"/>
              <a:gd name="connsiteY611" fmla="*/ 224187 h 4893730"/>
              <a:gd name="connsiteX612" fmla="*/ 336218 w 8877359"/>
              <a:gd name="connsiteY612" fmla="*/ 222010 h 4893730"/>
              <a:gd name="connsiteX613" fmla="*/ 366348 w 8877359"/>
              <a:gd name="connsiteY613" fmla="*/ 176555 h 4893730"/>
              <a:gd name="connsiteX614" fmla="*/ 336218 w 8877359"/>
              <a:gd name="connsiteY614" fmla="*/ 131100 h 4893730"/>
              <a:gd name="connsiteX615" fmla="*/ 329838 w 8877359"/>
              <a:gd name="connsiteY615" fmla="*/ 129120 h 4893730"/>
              <a:gd name="connsiteX616" fmla="*/ 332474 w 8877359"/>
              <a:gd name="connsiteY616" fmla="*/ 125926 h 4893730"/>
              <a:gd name="connsiteX617" fmla="*/ 340899 w 8877359"/>
              <a:gd name="connsiteY617" fmla="*/ 98344 h 4893730"/>
              <a:gd name="connsiteX618" fmla="*/ 291567 w 8877359"/>
              <a:gd name="connsiteY618" fmla="*/ 49012 h 4893730"/>
              <a:gd name="connsiteX619" fmla="*/ 276897 w 8877359"/>
              <a:gd name="connsiteY619" fmla="*/ 51230 h 4893730"/>
              <a:gd name="connsiteX620" fmla="*/ 272638 w 8877359"/>
              <a:gd name="connsiteY620" fmla="*/ 53278 h 4893730"/>
              <a:gd name="connsiteX621" fmla="*/ 273035 w 8877359"/>
              <a:gd name="connsiteY621" fmla="*/ 49331 h 4893730"/>
              <a:gd name="connsiteX622" fmla="*/ 223704 w 8877359"/>
              <a:gd name="connsiteY622" fmla="*/ 0 h 4893730"/>
              <a:gd name="connsiteX623" fmla="*/ 188821 w 8877359"/>
              <a:gd name="connsiteY623" fmla="*/ 14449 h 4893730"/>
              <a:gd name="connsiteX624" fmla="*/ 183174 w 8877359"/>
              <a:gd name="connsiteY624" fmla="*/ 21293 h 4893730"/>
              <a:gd name="connsiteX625" fmla="*/ 177527 w 8877359"/>
              <a:gd name="connsiteY625" fmla="*/ 14449 h 4893730"/>
              <a:gd name="connsiteX626" fmla="*/ 142644 w 8877359"/>
              <a:gd name="connsiteY626" fmla="*/ 0 h 4893730"/>
              <a:gd name="connsiteX627" fmla="*/ 93313 w 8877359"/>
              <a:gd name="connsiteY627" fmla="*/ 49331 h 4893730"/>
              <a:gd name="connsiteX628" fmla="*/ 93661 w 8877359"/>
              <a:gd name="connsiteY628" fmla="*/ 52789 h 4893730"/>
              <a:gd name="connsiteX629" fmla="*/ 84723 w 8877359"/>
              <a:gd name="connsiteY629" fmla="*/ 50014 h 4893730"/>
              <a:gd name="connsiteX630" fmla="*/ 74781 w 8877359"/>
              <a:gd name="connsiteY630" fmla="*/ 49012 h 4893730"/>
              <a:gd name="connsiteX631" fmla="*/ 25449 w 8877359"/>
              <a:gd name="connsiteY631" fmla="*/ 98344 h 4893730"/>
              <a:gd name="connsiteX632" fmla="*/ 33874 w 8877359"/>
              <a:gd name="connsiteY632" fmla="*/ 125926 h 4893730"/>
              <a:gd name="connsiteX633" fmla="*/ 36509 w 8877359"/>
              <a:gd name="connsiteY633" fmla="*/ 129120 h 4893730"/>
              <a:gd name="connsiteX634" fmla="*/ 30130 w 8877359"/>
              <a:gd name="connsiteY634" fmla="*/ 131100 h 4893730"/>
              <a:gd name="connsiteX635" fmla="*/ 0 w 8877359"/>
              <a:gd name="connsiteY635" fmla="*/ 176555 h 4893730"/>
              <a:gd name="connsiteX636" fmla="*/ 30130 w 8877359"/>
              <a:gd name="connsiteY636" fmla="*/ 222010 h 4893730"/>
              <a:gd name="connsiteX637" fmla="*/ 37142 w 8877359"/>
              <a:gd name="connsiteY637" fmla="*/ 224187 h 4893730"/>
              <a:gd name="connsiteX638" fmla="*/ 33874 w 8877359"/>
              <a:gd name="connsiteY638" fmla="*/ 228147 h 4893730"/>
              <a:gd name="connsiteX639" fmla="*/ 25449 w 8877359"/>
              <a:gd name="connsiteY639" fmla="*/ 255729 h 4893730"/>
              <a:gd name="connsiteX640" fmla="*/ 74781 w 8877359"/>
              <a:gd name="connsiteY640" fmla="*/ 305060 h 4893730"/>
              <a:gd name="connsiteX641" fmla="*/ 84723 w 8877359"/>
              <a:gd name="connsiteY641" fmla="*/ 304058 h 4893730"/>
              <a:gd name="connsiteX642" fmla="*/ 93661 w 8877359"/>
              <a:gd name="connsiteY642" fmla="*/ 301284 h 4893730"/>
              <a:gd name="connsiteX643" fmla="*/ 93312 w 8877359"/>
              <a:gd name="connsiteY643" fmla="*/ 304741 h 4893730"/>
              <a:gd name="connsiteX644" fmla="*/ 142644 w 8877359"/>
              <a:gd name="connsiteY644" fmla="*/ 354073 h 4893730"/>
              <a:gd name="connsiteX645" fmla="*/ 8701715 w 8877359"/>
              <a:gd name="connsiteY645" fmla="*/ 619763 h 4893730"/>
              <a:gd name="connsiteX646" fmla="*/ 8740791 w 8877359"/>
              <a:gd name="connsiteY646" fmla="*/ 580687 h 4893730"/>
              <a:gd name="connsiteX647" fmla="*/ 8701715 w 8877359"/>
              <a:gd name="connsiteY647" fmla="*/ 541611 h 4893730"/>
              <a:gd name="connsiteX648" fmla="*/ 8662639 w 8877359"/>
              <a:gd name="connsiteY648" fmla="*/ 580687 h 4893730"/>
              <a:gd name="connsiteX649" fmla="*/ 8701715 w 8877359"/>
              <a:gd name="connsiteY649" fmla="*/ 619763 h 4893730"/>
              <a:gd name="connsiteX650" fmla="*/ 193983 w 8877359"/>
              <a:gd name="connsiteY650" fmla="*/ 619763 h 4893730"/>
              <a:gd name="connsiteX651" fmla="*/ 233059 w 8877359"/>
              <a:gd name="connsiteY651" fmla="*/ 580687 h 4893730"/>
              <a:gd name="connsiteX652" fmla="*/ 193983 w 8877359"/>
              <a:gd name="connsiteY652" fmla="*/ 541611 h 4893730"/>
              <a:gd name="connsiteX653" fmla="*/ 154907 w 8877359"/>
              <a:gd name="connsiteY653" fmla="*/ 580687 h 4893730"/>
              <a:gd name="connsiteX654" fmla="*/ 193983 w 8877359"/>
              <a:gd name="connsiteY654" fmla="*/ 619763 h 4893730"/>
              <a:gd name="connsiteX655" fmla="*/ 8697248 w 8877359"/>
              <a:gd name="connsiteY655" fmla="*/ 1138499 h 4893730"/>
              <a:gd name="connsiteX656" fmla="*/ 8742703 w 8877359"/>
              <a:gd name="connsiteY656" fmla="*/ 1108370 h 4893730"/>
              <a:gd name="connsiteX657" fmla="*/ 8744879 w 8877359"/>
              <a:gd name="connsiteY657" fmla="*/ 1101358 h 4893730"/>
              <a:gd name="connsiteX658" fmla="*/ 8748840 w 8877359"/>
              <a:gd name="connsiteY658" fmla="*/ 1104625 h 4893730"/>
              <a:gd name="connsiteX659" fmla="*/ 8776421 w 8877359"/>
              <a:gd name="connsiteY659" fmla="*/ 1113050 h 4893730"/>
              <a:gd name="connsiteX660" fmla="*/ 8825753 w 8877359"/>
              <a:gd name="connsiteY660" fmla="*/ 1063719 h 4893730"/>
              <a:gd name="connsiteX661" fmla="*/ 8824751 w 8877359"/>
              <a:gd name="connsiteY661" fmla="*/ 1053776 h 4893730"/>
              <a:gd name="connsiteX662" fmla="*/ 8821976 w 8877359"/>
              <a:gd name="connsiteY662" fmla="*/ 1044838 h 4893730"/>
              <a:gd name="connsiteX663" fmla="*/ 8825434 w 8877359"/>
              <a:gd name="connsiteY663" fmla="*/ 1045187 h 4893730"/>
              <a:gd name="connsiteX664" fmla="*/ 8874765 w 8877359"/>
              <a:gd name="connsiteY664" fmla="*/ 995855 h 4893730"/>
              <a:gd name="connsiteX665" fmla="*/ 8860317 w 8877359"/>
              <a:gd name="connsiteY665" fmla="*/ 960972 h 4893730"/>
              <a:gd name="connsiteX666" fmla="*/ 8853473 w 8877359"/>
              <a:gd name="connsiteY666" fmla="*/ 955325 h 4893730"/>
              <a:gd name="connsiteX667" fmla="*/ 8860317 w 8877359"/>
              <a:gd name="connsiteY667" fmla="*/ 949679 h 4893730"/>
              <a:gd name="connsiteX668" fmla="*/ 8874765 w 8877359"/>
              <a:gd name="connsiteY668" fmla="*/ 914796 h 4893730"/>
              <a:gd name="connsiteX669" fmla="*/ 8825434 w 8877359"/>
              <a:gd name="connsiteY669" fmla="*/ 865464 h 4893730"/>
              <a:gd name="connsiteX670" fmla="*/ 8821976 w 8877359"/>
              <a:gd name="connsiteY670" fmla="*/ 865812 h 4893730"/>
              <a:gd name="connsiteX671" fmla="*/ 8824751 w 8877359"/>
              <a:gd name="connsiteY671" fmla="*/ 856874 h 4893730"/>
              <a:gd name="connsiteX672" fmla="*/ 8825753 w 8877359"/>
              <a:gd name="connsiteY672" fmla="*/ 846932 h 4893730"/>
              <a:gd name="connsiteX673" fmla="*/ 8776421 w 8877359"/>
              <a:gd name="connsiteY673" fmla="*/ 797600 h 4893730"/>
              <a:gd name="connsiteX674" fmla="*/ 8748840 w 8877359"/>
              <a:gd name="connsiteY674" fmla="*/ 806025 h 4893730"/>
              <a:gd name="connsiteX675" fmla="*/ 8744879 w 8877359"/>
              <a:gd name="connsiteY675" fmla="*/ 809293 h 4893730"/>
              <a:gd name="connsiteX676" fmla="*/ 8742703 w 8877359"/>
              <a:gd name="connsiteY676" fmla="*/ 802281 h 4893730"/>
              <a:gd name="connsiteX677" fmla="*/ 8697248 w 8877359"/>
              <a:gd name="connsiteY677" fmla="*/ 772151 h 4893730"/>
              <a:gd name="connsiteX678" fmla="*/ 8651793 w 8877359"/>
              <a:gd name="connsiteY678" fmla="*/ 802281 h 4893730"/>
              <a:gd name="connsiteX679" fmla="*/ 8649812 w 8877359"/>
              <a:gd name="connsiteY679" fmla="*/ 808661 h 4893730"/>
              <a:gd name="connsiteX680" fmla="*/ 8646618 w 8877359"/>
              <a:gd name="connsiteY680" fmla="*/ 806025 h 4893730"/>
              <a:gd name="connsiteX681" fmla="*/ 8619037 w 8877359"/>
              <a:gd name="connsiteY681" fmla="*/ 797600 h 4893730"/>
              <a:gd name="connsiteX682" fmla="*/ 8569705 w 8877359"/>
              <a:gd name="connsiteY682" fmla="*/ 846932 h 4893730"/>
              <a:gd name="connsiteX683" fmla="*/ 8571923 w 8877359"/>
              <a:gd name="connsiteY683" fmla="*/ 861602 h 4893730"/>
              <a:gd name="connsiteX684" fmla="*/ 8573970 w 8877359"/>
              <a:gd name="connsiteY684" fmla="*/ 865861 h 4893730"/>
              <a:gd name="connsiteX685" fmla="*/ 8570024 w 8877359"/>
              <a:gd name="connsiteY685" fmla="*/ 865464 h 4893730"/>
              <a:gd name="connsiteX686" fmla="*/ 8520693 w 8877359"/>
              <a:gd name="connsiteY686" fmla="*/ 914796 h 4893730"/>
              <a:gd name="connsiteX687" fmla="*/ 8535141 w 8877359"/>
              <a:gd name="connsiteY687" fmla="*/ 949679 h 4893730"/>
              <a:gd name="connsiteX688" fmla="*/ 8541985 w 8877359"/>
              <a:gd name="connsiteY688" fmla="*/ 955325 h 4893730"/>
              <a:gd name="connsiteX689" fmla="*/ 8535141 w 8877359"/>
              <a:gd name="connsiteY689" fmla="*/ 960972 h 4893730"/>
              <a:gd name="connsiteX690" fmla="*/ 8520693 w 8877359"/>
              <a:gd name="connsiteY690" fmla="*/ 995855 h 4893730"/>
              <a:gd name="connsiteX691" fmla="*/ 8570024 w 8877359"/>
              <a:gd name="connsiteY691" fmla="*/ 1045187 h 4893730"/>
              <a:gd name="connsiteX692" fmla="*/ 8573482 w 8877359"/>
              <a:gd name="connsiteY692" fmla="*/ 1044838 h 4893730"/>
              <a:gd name="connsiteX693" fmla="*/ 8570707 w 8877359"/>
              <a:gd name="connsiteY693" fmla="*/ 1053777 h 4893730"/>
              <a:gd name="connsiteX694" fmla="*/ 8569705 w 8877359"/>
              <a:gd name="connsiteY694" fmla="*/ 1063719 h 4893730"/>
              <a:gd name="connsiteX695" fmla="*/ 8619037 w 8877359"/>
              <a:gd name="connsiteY695" fmla="*/ 1113050 h 4893730"/>
              <a:gd name="connsiteX696" fmla="*/ 8646618 w 8877359"/>
              <a:gd name="connsiteY696" fmla="*/ 1104625 h 4893730"/>
              <a:gd name="connsiteX697" fmla="*/ 8649812 w 8877359"/>
              <a:gd name="connsiteY697" fmla="*/ 1101990 h 4893730"/>
              <a:gd name="connsiteX698" fmla="*/ 8651793 w 8877359"/>
              <a:gd name="connsiteY698" fmla="*/ 1108370 h 4893730"/>
              <a:gd name="connsiteX699" fmla="*/ 8697248 w 8877359"/>
              <a:gd name="connsiteY699" fmla="*/ 1138499 h 4893730"/>
              <a:gd name="connsiteX700" fmla="*/ 189515 w 8877359"/>
              <a:gd name="connsiteY700" fmla="*/ 1138499 h 4893730"/>
              <a:gd name="connsiteX701" fmla="*/ 234970 w 8877359"/>
              <a:gd name="connsiteY701" fmla="*/ 1108370 h 4893730"/>
              <a:gd name="connsiteX702" fmla="*/ 237147 w 8877359"/>
              <a:gd name="connsiteY702" fmla="*/ 1101358 h 4893730"/>
              <a:gd name="connsiteX703" fmla="*/ 241107 w 8877359"/>
              <a:gd name="connsiteY703" fmla="*/ 1104625 h 4893730"/>
              <a:gd name="connsiteX704" fmla="*/ 268689 w 8877359"/>
              <a:gd name="connsiteY704" fmla="*/ 1113050 h 4893730"/>
              <a:gd name="connsiteX705" fmla="*/ 318021 w 8877359"/>
              <a:gd name="connsiteY705" fmla="*/ 1063719 h 4893730"/>
              <a:gd name="connsiteX706" fmla="*/ 317018 w 8877359"/>
              <a:gd name="connsiteY706" fmla="*/ 1053776 h 4893730"/>
              <a:gd name="connsiteX707" fmla="*/ 314244 w 8877359"/>
              <a:gd name="connsiteY707" fmla="*/ 1044838 h 4893730"/>
              <a:gd name="connsiteX708" fmla="*/ 317701 w 8877359"/>
              <a:gd name="connsiteY708" fmla="*/ 1045187 h 4893730"/>
              <a:gd name="connsiteX709" fmla="*/ 367033 w 8877359"/>
              <a:gd name="connsiteY709" fmla="*/ 995855 h 4893730"/>
              <a:gd name="connsiteX710" fmla="*/ 352584 w 8877359"/>
              <a:gd name="connsiteY710" fmla="*/ 960972 h 4893730"/>
              <a:gd name="connsiteX711" fmla="*/ 345740 w 8877359"/>
              <a:gd name="connsiteY711" fmla="*/ 955325 h 4893730"/>
              <a:gd name="connsiteX712" fmla="*/ 352584 w 8877359"/>
              <a:gd name="connsiteY712" fmla="*/ 949679 h 4893730"/>
              <a:gd name="connsiteX713" fmla="*/ 367033 w 8877359"/>
              <a:gd name="connsiteY713" fmla="*/ 914796 h 4893730"/>
              <a:gd name="connsiteX714" fmla="*/ 317701 w 8877359"/>
              <a:gd name="connsiteY714" fmla="*/ 865464 h 4893730"/>
              <a:gd name="connsiteX715" fmla="*/ 314244 w 8877359"/>
              <a:gd name="connsiteY715" fmla="*/ 865812 h 4893730"/>
              <a:gd name="connsiteX716" fmla="*/ 317018 w 8877359"/>
              <a:gd name="connsiteY716" fmla="*/ 856874 h 4893730"/>
              <a:gd name="connsiteX717" fmla="*/ 318021 w 8877359"/>
              <a:gd name="connsiteY717" fmla="*/ 846932 h 4893730"/>
              <a:gd name="connsiteX718" fmla="*/ 268689 w 8877359"/>
              <a:gd name="connsiteY718" fmla="*/ 797600 h 4893730"/>
              <a:gd name="connsiteX719" fmla="*/ 241107 w 8877359"/>
              <a:gd name="connsiteY719" fmla="*/ 806025 h 4893730"/>
              <a:gd name="connsiteX720" fmla="*/ 237147 w 8877359"/>
              <a:gd name="connsiteY720" fmla="*/ 809293 h 4893730"/>
              <a:gd name="connsiteX721" fmla="*/ 234970 w 8877359"/>
              <a:gd name="connsiteY721" fmla="*/ 802281 h 4893730"/>
              <a:gd name="connsiteX722" fmla="*/ 189515 w 8877359"/>
              <a:gd name="connsiteY722" fmla="*/ 772151 h 4893730"/>
              <a:gd name="connsiteX723" fmla="*/ 144060 w 8877359"/>
              <a:gd name="connsiteY723" fmla="*/ 802281 h 4893730"/>
              <a:gd name="connsiteX724" fmla="*/ 142080 w 8877359"/>
              <a:gd name="connsiteY724" fmla="*/ 808661 h 4893730"/>
              <a:gd name="connsiteX725" fmla="*/ 138886 w 8877359"/>
              <a:gd name="connsiteY725" fmla="*/ 806025 h 4893730"/>
              <a:gd name="connsiteX726" fmla="*/ 111304 w 8877359"/>
              <a:gd name="connsiteY726" fmla="*/ 797600 h 4893730"/>
              <a:gd name="connsiteX727" fmla="*/ 61972 w 8877359"/>
              <a:gd name="connsiteY727" fmla="*/ 846932 h 4893730"/>
              <a:gd name="connsiteX728" fmla="*/ 64190 w 8877359"/>
              <a:gd name="connsiteY728" fmla="*/ 861602 h 4893730"/>
              <a:gd name="connsiteX729" fmla="*/ 66238 w 8877359"/>
              <a:gd name="connsiteY729" fmla="*/ 865861 h 4893730"/>
              <a:gd name="connsiteX730" fmla="*/ 62292 w 8877359"/>
              <a:gd name="connsiteY730" fmla="*/ 865464 h 4893730"/>
              <a:gd name="connsiteX731" fmla="*/ 12960 w 8877359"/>
              <a:gd name="connsiteY731" fmla="*/ 914796 h 4893730"/>
              <a:gd name="connsiteX732" fmla="*/ 27409 w 8877359"/>
              <a:gd name="connsiteY732" fmla="*/ 949679 h 4893730"/>
              <a:gd name="connsiteX733" fmla="*/ 34253 w 8877359"/>
              <a:gd name="connsiteY733" fmla="*/ 955325 h 4893730"/>
              <a:gd name="connsiteX734" fmla="*/ 27409 w 8877359"/>
              <a:gd name="connsiteY734" fmla="*/ 960972 h 4893730"/>
              <a:gd name="connsiteX735" fmla="*/ 12960 w 8877359"/>
              <a:gd name="connsiteY735" fmla="*/ 995855 h 4893730"/>
              <a:gd name="connsiteX736" fmla="*/ 62292 w 8877359"/>
              <a:gd name="connsiteY736" fmla="*/ 1045187 h 4893730"/>
              <a:gd name="connsiteX737" fmla="*/ 65749 w 8877359"/>
              <a:gd name="connsiteY737" fmla="*/ 1044838 h 4893730"/>
              <a:gd name="connsiteX738" fmla="*/ 62975 w 8877359"/>
              <a:gd name="connsiteY738" fmla="*/ 1053777 h 4893730"/>
              <a:gd name="connsiteX739" fmla="*/ 61972 w 8877359"/>
              <a:gd name="connsiteY739" fmla="*/ 1063719 h 4893730"/>
              <a:gd name="connsiteX740" fmla="*/ 111304 w 8877359"/>
              <a:gd name="connsiteY740" fmla="*/ 1113050 h 4893730"/>
              <a:gd name="connsiteX741" fmla="*/ 138886 w 8877359"/>
              <a:gd name="connsiteY741" fmla="*/ 1104625 h 4893730"/>
              <a:gd name="connsiteX742" fmla="*/ 142080 w 8877359"/>
              <a:gd name="connsiteY742" fmla="*/ 1101990 h 4893730"/>
              <a:gd name="connsiteX743" fmla="*/ 144060 w 8877359"/>
              <a:gd name="connsiteY743" fmla="*/ 1108370 h 4893730"/>
              <a:gd name="connsiteX744" fmla="*/ 189515 w 8877359"/>
              <a:gd name="connsiteY744" fmla="*/ 1138499 h 4893730"/>
              <a:gd name="connsiteX745" fmla="*/ 8701715 w 8877359"/>
              <a:gd name="connsiteY745" fmla="*/ 1369042 h 4893730"/>
              <a:gd name="connsiteX746" fmla="*/ 8740791 w 8877359"/>
              <a:gd name="connsiteY746" fmla="*/ 1329966 h 4893730"/>
              <a:gd name="connsiteX747" fmla="*/ 8701715 w 8877359"/>
              <a:gd name="connsiteY747" fmla="*/ 1290890 h 4893730"/>
              <a:gd name="connsiteX748" fmla="*/ 8662639 w 8877359"/>
              <a:gd name="connsiteY748" fmla="*/ 1329966 h 4893730"/>
              <a:gd name="connsiteX749" fmla="*/ 8701715 w 8877359"/>
              <a:gd name="connsiteY749" fmla="*/ 1369042 h 4893730"/>
              <a:gd name="connsiteX750" fmla="*/ 193983 w 8877359"/>
              <a:gd name="connsiteY750" fmla="*/ 1369042 h 4893730"/>
              <a:gd name="connsiteX751" fmla="*/ 233059 w 8877359"/>
              <a:gd name="connsiteY751" fmla="*/ 1329966 h 4893730"/>
              <a:gd name="connsiteX752" fmla="*/ 193983 w 8877359"/>
              <a:gd name="connsiteY752" fmla="*/ 1290890 h 4893730"/>
              <a:gd name="connsiteX753" fmla="*/ 154907 w 8877359"/>
              <a:gd name="connsiteY753" fmla="*/ 1329966 h 4893730"/>
              <a:gd name="connsiteX754" fmla="*/ 193983 w 8877359"/>
              <a:gd name="connsiteY754" fmla="*/ 1369042 h 4893730"/>
              <a:gd name="connsiteX755" fmla="*/ 8697248 w 8877359"/>
              <a:gd name="connsiteY755" fmla="*/ 1887779 h 4893730"/>
              <a:gd name="connsiteX756" fmla="*/ 8742703 w 8877359"/>
              <a:gd name="connsiteY756" fmla="*/ 1857650 h 4893730"/>
              <a:gd name="connsiteX757" fmla="*/ 8744879 w 8877359"/>
              <a:gd name="connsiteY757" fmla="*/ 1850638 h 4893730"/>
              <a:gd name="connsiteX758" fmla="*/ 8748840 w 8877359"/>
              <a:gd name="connsiteY758" fmla="*/ 1853905 h 4893730"/>
              <a:gd name="connsiteX759" fmla="*/ 8776421 w 8877359"/>
              <a:gd name="connsiteY759" fmla="*/ 1862330 h 4893730"/>
              <a:gd name="connsiteX760" fmla="*/ 8825753 w 8877359"/>
              <a:gd name="connsiteY760" fmla="*/ 1812999 h 4893730"/>
              <a:gd name="connsiteX761" fmla="*/ 8824751 w 8877359"/>
              <a:gd name="connsiteY761" fmla="*/ 1803056 h 4893730"/>
              <a:gd name="connsiteX762" fmla="*/ 8821976 w 8877359"/>
              <a:gd name="connsiteY762" fmla="*/ 1794118 h 4893730"/>
              <a:gd name="connsiteX763" fmla="*/ 8825434 w 8877359"/>
              <a:gd name="connsiteY763" fmla="*/ 1794467 h 4893730"/>
              <a:gd name="connsiteX764" fmla="*/ 8874765 w 8877359"/>
              <a:gd name="connsiteY764" fmla="*/ 1745135 h 4893730"/>
              <a:gd name="connsiteX765" fmla="*/ 8860317 w 8877359"/>
              <a:gd name="connsiteY765" fmla="*/ 1710252 h 4893730"/>
              <a:gd name="connsiteX766" fmla="*/ 8853473 w 8877359"/>
              <a:gd name="connsiteY766" fmla="*/ 1704605 h 4893730"/>
              <a:gd name="connsiteX767" fmla="*/ 8860317 w 8877359"/>
              <a:gd name="connsiteY767" fmla="*/ 1698959 h 4893730"/>
              <a:gd name="connsiteX768" fmla="*/ 8874765 w 8877359"/>
              <a:gd name="connsiteY768" fmla="*/ 1664076 h 4893730"/>
              <a:gd name="connsiteX769" fmla="*/ 8825434 w 8877359"/>
              <a:gd name="connsiteY769" fmla="*/ 1614744 h 4893730"/>
              <a:gd name="connsiteX770" fmla="*/ 8821976 w 8877359"/>
              <a:gd name="connsiteY770" fmla="*/ 1615092 h 4893730"/>
              <a:gd name="connsiteX771" fmla="*/ 8824751 w 8877359"/>
              <a:gd name="connsiteY771" fmla="*/ 1606154 h 4893730"/>
              <a:gd name="connsiteX772" fmla="*/ 8825753 w 8877359"/>
              <a:gd name="connsiteY772" fmla="*/ 1596212 h 4893730"/>
              <a:gd name="connsiteX773" fmla="*/ 8776421 w 8877359"/>
              <a:gd name="connsiteY773" fmla="*/ 1546880 h 4893730"/>
              <a:gd name="connsiteX774" fmla="*/ 8748840 w 8877359"/>
              <a:gd name="connsiteY774" fmla="*/ 1555305 h 4893730"/>
              <a:gd name="connsiteX775" fmla="*/ 8744879 w 8877359"/>
              <a:gd name="connsiteY775" fmla="*/ 1558573 h 4893730"/>
              <a:gd name="connsiteX776" fmla="*/ 8742703 w 8877359"/>
              <a:gd name="connsiteY776" fmla="*/ 1551561 h 4893730"/>
              <a:gd name="connsiteX777" fmla="*/ 8697248 w 8877359"/>
              <a:gd name="connsiteY777" fmla="*/ 1521431 h 4893730"/>
              <a:gd name="connsiteX778" fmla="*/ 8651793 w 8877359"/>
              <a:gd name="connsiteY778" fmla="*/ 1551561 h 4893730"/>
              <a:gd name="connsiteX779" fmla="*/ 8649812 w 8877359"/>
              <a:gd name="connsiteY779" fmla="*/ 1557941 h 4893730"/>
              <a:gd name="connsiteX780" fmla="*/ 8646618 w 8877359"/>
              <a:gd name="connsiteY780" fmla="*/ 1555305 h 4893730"/>
              <a:gd name="connsiteX781" fmla="*/ 8619037 w 8877359"/>
              <a:gd name="connsiteY781" fmla="*/ 1546880 h 4893730"/>
              <a:gd name="connsiteX782" fmla="*/ 8569705 w 8877359"/>
              <a:gd name="connsiteY782" fmla="*/ 1596212 h 4893730"/>
              <a:gd name="connsiteX783" fmla="*/ 8571923 w 8877359"/>
              <a:gd name="connsiteY783" fmla="*/ 1610882 h 4893730"/>
              <a:gd name="connsiteX784" fmla="*/ 8573970 w 8877359"/>
              <a:gd name="connsiteY784" fmla="*/ 1615141 h 4893730"/>
              <a:gd name="connsiteX785" fmla="*/ 8570024 w 8877359"/>
              <a:gd name="connsiteY785" fmla="*/ 1614744 h 4893730"/>
              <a:gd name="connsiteX786" fmla="*/ 8520693 w 8877359"/>
              <a:gd name="connsiteY786" fmla="*/ 1664076 h 4893730"/>
              <a:gd name="connsiteX787" fmla="*/ 8535141 w 8877359"/>
              <a:gd name="connsiteY787" fmla="*/ 1698959 h 4893730"/>
              <a:gd name="connsiteX788" fmla="*/ 8541985 w 8877359"/>
              <a:gd name="connsiteY788" fmla="*/ 1704605 h 4893730"/>
              <a:gd name="connsiteX789" fmla="*/ 8535141 w 8877359"/>
              <a:gd name="connsiteY789" fmla="*/ 1710252 h 4893730"/>
              <a:gd name="connsiteX790" fmla="*/ 8520693 w 8877359"/>
              <a:gd name="connsiteY790" fmla="*/ 1745135 h 4893730"/>
              <a:gd name="connsiteX791" fmla="*/ 8570024 w 8877359"/>
              <a:gd name="connsiteY791" fmla="*/ 1794467 h 4893730"/>
              <a:gd name="connsiteX792" fmla="*/ 8573482 w 8877359"/>
              <a:gd name="connsiteY792" fmla="*/ 1794118 h 4893730"/>
              <a:gd name="connsiteX793" fmla="*/ 8570707 w 8877359"/>
              <a:gd name="connsiteY793" fmla="*/ 1803057 h 4893730"/>
              <a:gd name="connsiteX794" fmla="*/ 8569705 w 8877359"/>
              <a:gd name="connsiteY794" fmla="*/ 1812999 h 4893730"/>
              <a:gd name="connsiteX795" fmla="*/ 8619037 w 8877359"/>
              <a:gd name="connsiteY795" fmla="*/ 1862330 h 4893730"/>
              <a:gd name="connsiteX796" fmla="*/ 8646618 w 8877359"/>
              <a:gd name="connsiteY796" fmla="*/ 1853905 h 4893730"/>
              <a:gd name="connsiteX797" fmla="*/ 8649812 w 8877359"/>
              <a:gd name="connsiteY797" fmla="*/ 1851270 h 4893730"/>
              <a:gd name="connsiteX798" fmla="*/ 8651793 w 8877359"/>
              <a:gd name="connsiteY798" fmla="*/ 1857650 h 4893730"/>
              <a:gd name="connsiteX799" fmla="*/ 8697248 w 8877359"/>
              <a:gd name="connsiteY799" fmla="*/ 1887779 h 4893730"/>
              <a:gd name="connsiteX800" fmla="*/ 189515 w 8877359"/>
              <a:gd name="connsiteY800" fmla="*/ 1887779 h 4893730"/>
              <a:gd name="connsiteX801" fmla="*/ 234970 w 8877359"/>
              <a:gd name="connsiteY801" fmla="*/ 1857650 h 4893730"/>
              <a:gd name="connsiteX802" fmla="*/ 237147 w 8877359"/>
              <a:gd name="connsiteY802" fmla="*/ 1850638 h 4893730"/>
              <a:gd name="connsiteX803" fmla="*/ 241107 w 8877359"/>
              <a:gd name="connsiteY803" fmla="*/ 1853905 h 4893730"/>
              <a:gd name="connsiteX804" fmla="*/ 268689 w 8877359"/>
              <a:gd name="connsiteY804" fmla="*/ 1862330 h 4893730"/>
              <a:gd name="connsiteX805" fmla="*/ 318021 w 8877359"/>
              <a:gd name="connsiteY805" fmla="*/ 1812999 h 4893730"/>
              <a:gd name="connsiteX806" fmla="*/ 317019 w 8877359"/>
              <a:gd name="connsiteY806" fmla="*/ 1803056 h 4893730"/>
              <a:gd name="connsiteX807" fmla="*/ 314244 w 8877359"/>
              <a:gd name="connsiteY807" fmla="*/ 1794118 h 4893730"/>
              <a:gd name="connsiteX808" fmla="*/ 317702 w 8877359"/>
              <a:gd name="connsiteY808" fmla="*/ 1794467 h 4893730"/>
              <a:gd name="connsiteX809" fmla="*/ 367033 w 8877359"/>
              <a:gd name="connsiteY809" fmla="*/ 1745135 h 4893730"/>
              <a:gd name="connsiteX810" fmla="*/ 352584 w 8877359"/>
              <a:gd name="connsiteY810" fmla="*/ 1710252 h 4893730"/>
              <a:gd name="connsiteX811" fmla="*/ 345740 w 8877359"/>
              <a:gd name="connsiteY811" fmla="*/ 1704605 h 4893730"/>
              <a:gd name="connsiteX812" fmla="*/ 352584 w 8877359"/>
              <a:gd name="connsiteY812" fmla="*/ 1698959 h 4893730"/>
              <a:gd name="connsiteX813" fmla="*/ 367033 w 8877359"/>
              <a:gd name="connsiteY813" fmla="*/ 1664076 h 4893730"/>
              <a:gd name="connsiteX814" fmla="*/ 317702 w 8877359"/>
              <a:gd name="connsiteY814" fmla="*/ 1614744 h 4893730"/>
              <a:gd name="connsiteX815" fmla="*/ 314244 w 8877359"/>
              <a:gd name="connsiteY815" fmla="*/ 1615092 h 4893730"/>
              <a:gd name="connsiteX816" fmla="*/ 317019 w 8877359"/>
              <a:gd name="connsiteY816" fmla="*/ 1606154 h 4893730"/>
              <a:gd name="connsiteX817" fmla="*/ 318021 w 8877359"/>
              <a:gd name="connsiteY817" fmla="*/ 1596212 h 4893730"/>
              <a:gd name="connsiteX818" fmla="*/ 268689 w 8877359"/>
              <a:gd name="connsiteY818" fmla="*/ 1546880 h 4893730"/>
              <a:gd name="connsiteX819" fmla="*/ 241107 w 8877359"/>
              <a:gd name="connsiteY819" fmla="*/ 1555305 h 4893730"/>
              <a:gd name="connsiteX820" fmla="*/ 237147 w 8877359"/>
              <a:gd name="connsiteY820" fmla="*/ 1558573 h 4893730"/>
              <a:gd name="connsiteX821" fmla="*/ 234970 w 8877359"/>
              <a:gd name="connsiteY821" fmla="*/ 1551561 h 4893730"/>
              <a:gd name="connsiteX822" fmla="*/ 189515 w 8877359"/>
              <a:gd name="connsiteY822" fmla="*/ 1521431 h 4893730"/>
              <a:gd name="connsiteX823" fmla="*/ 144061 w 8877359"/>
              <a:gd name="connsiteY823" fmla="*/ 1551561 h 4893730"/>
              <a:gd name="connsiteX824" fmla="*/ 142080 w 8877359"/>
              <a:gd name="connsiteY824" fmla="*/ 1557941 h 4893730"/>
              <a:gd name="connsiteX825" fmla="*/ 138886 w 8877359"/>
              <a:gd name="connsiteY825" fmla="*/ 1555305 h 4893730"/>
              <a:gd name="connsiteX826" fmla="*/ 111304 w 8877359"/>
              <a:gd name="connsiteY826" fmla="*/ 1546880 h 4893730"/>
              <a:gd name="connsiteX827" fmla="*/ 61973 w 8877359"/>
              <a:gd name="connsiteY827" fmla="*/ 1596212 h 4893730"/>
              <a:gd name="connsiteX828" fmla="*/ 64191 w 8877359"/>
              <a:gd name="connsiteY828" fmla="*/ 1610882 h 4893730"/>
              <a:gd name="connsiteX829" fmla="*/ 66238 w 8877359"/>
              <a:gd name="connsiteY829" fmla="*/ 1615141 h 4893730"/>
              <a:gd name="connsiteX830" fmla="*/ 62292 w 8877359"/>
              <a:gd name="connsiteY830" fmla="*/ 1614744 h 4893730"/>
              <a:gd name="connsiteX831" fmla="*/ 12960 w 8877359"/>
              <a:gd name="connsiteY831" fmla="*/ 1664076 h 4893730"/>
              <a:gd name="connsiteX832" fmla="*/ 27409 w 8877359"/>
              <a:gd name="connsiteY832" fmla="*/ 1698959 h 4893730"/>
              <a:gd name="connsiteX833" fmla="*/ 34253 w 8877359"/>
              <a:gd name="connsiteY833" fmla="*/ 1704605 h 4893730"/>
              <a:gd name="connsiteX834" fmla="*/ 27409 w 8877359"/>
              <a:gd name="connsiteY834" fmla="*/ 1710252 h 4893730"/>
              <a:gd name="connsiteX835" fmla="*/ 12960 w 8877359"/>
              <a:gd name="connsiteY835" fmla="*/ 1745135 h 4893730"/>
              <a:gd name="connsiteX836" fmla="*/ 62292 w 8877359"/>
              <a:gd name="connsiteY836" fmla="*/ 1794467 h 4893730"/>
              <a:gd name="connsiteX837" fmla="*/ 65749 w 8877359"/>
              <a:gd name="connsiteY837" fmla="*/ 1794118 h 4893730"/>
              <a:gd name="connsiteX838" fmla="*/ 62975 w 8877359"/>
              <a:gd name="connsiteY838" fmla="*/ 1803057 h 4893730"/>
              <a:gd name="connsiteX839" fmla="*/ 61973 w 8877359"/>
              <a:gd name="connsiteY839" fmla="*/ 1812999 h 4893730"/>
              <a:gd name="connsiteX840" fmla="*/ 111304 w 8877359"/>
              <a:gd name="connsiteY840" fmla="*/ 1862330 h 4893730"/>
              <a:gd name="connsiteX841" fmla="*/ 138886 w 8877359"/>
              <a:gd name="connsiteY841" fmla="*/ 1853905 h 4893730"/>
              <a:gd name="connsiteX842" fmla="*/ 142080 w 8877359"/>
              <a:gd name="connsiteY842" fmla="*/ 1851270 h 4893730"/>
              <a:gd name="connsiteX843" fmla="*/ 144061 w 8877359"/>
              <a:gd name="connsiteY843" fmla="*/ 1857650 h 4893730"/>
              <a:gd name="connsiteX844" fmla="*/ 189515 w 8877359"/>
              <a:gd name="connsiteY844" fmla="*/ 1887779 h 4893730"/>
              <a:gd name="connsiteX845" fmla="*/ 8701715 w 8877359"/>
              <a:gd name="connsiteY845" fmla="*/ 2118321 h 4893730"/>
              <a:gd name="connsiteX846" fmla="*/ 8740791 w 8877359"/>
              <a:gd name="connsiteY846" fmla="*/ 2079245 h 4893730"/>
              <a:gd name="connsiteX847" fmla="*/ 8701715 w 8877359"/>
              <a:gd name="connsiteY847" fmla="*/ 2040169 h 4893730"/>
              <a:gd name="connsiteX848" fmla="*/ 8662639 w 8877359"/>
              <a:gd name="connsiteY848" fmla="*/ 2079245 h 4893730"/>
              <a:gd name="connsiteX849" fmla="*/ 8701715 w 8877359"/>
              <a:gd name="connsiteY849" fmla="*/ 2118321 h 4893730"/>
              <a:gd name="connsiteX850" fmla="*/ 193983 w 8877359"/>
              <a:gd name="connsiteY850" fmla="*/ 2118321 h 4893730"/>
              <a:gd name="connsiteX851" fmla="*/ 233059 w 8877359"/>
              <a:gd name="connsiteY851" fmla="*/ 2079245 h 4893730"/>
              <a:gd name="connsiteX852" fmla="*/ 193983 w 8877359"/>
              <a:gd name="connsiteY852" fmla="*/ 2040169 h 4893730"/>
              <a:gd name="connsiteX853" fmla="*/ 154907 w 8877359"/>
              <a:gd name="connsiteY853" fmla="*/ 2079245 h 4893730"/>
              <a:gd name="connsiteX854" fmla="*/ 193983 w 8877359"/>
              <a:gd name="connsiteY854" fmla="*/ 2118321 h 4893730"/>
              <a:gd name="connsiteX855" fmla="*/ 8697248 w 8877359"/>
              <a:gd name="connsiteY855" fmla="*/ 2637058 h 4893730"/>
              <a:gd name="connsiteX856" fmla="*/ 8742703 w 8877359"/>
              <a:gd name="connsiteY856" fmla="*/ 2606929 h 4893730"/>
              <a:gd name="connsiteX857" fmla="*/ 8744879 w 8877359"/>
              <a:gd name="connsiteY857" fmla="*/ 2599917 h 4893730"/>
              <a:gd name="connsiteX858" fmla="*/ 8748840 w 8877359"/>
              <a:gd name="connsiteY858" fmla="*/ 2603184 h 4893730"/>
              <a:gd name="connsiteX859" fmla="*/ 8776421 w 8877359"/>
              <a:gd name="connsiteY859" fmla="*/ 2611609 h 4893730"/>
              <a:gd name="connsiteX860" fmla="*/ 8825753 w 8877359"/>
              <a:gd name="connsiteY860" fmla="*/ 2562278 h 4893730"/>
              <a:gd name="connsiteX861" fmla="*/ 8824751 w 8877359"/>
              <a:gd name="connsiteY861" fmla="*/ 2552335 h 4893730"/>
              <a:gd name="connsiteX862" fmla="*/ 8821976 w 8877359"/>
              <a:gd name="connsiteY862" fmla="*/ 2543397 h 4893730"/>
              <a:gd name="connsiteX863" fmla="*/ 8825434 w 8877359"/>
              <a:gd name="connsiteY863" fmla="*/ 2543746 h 4893730"/>
              <a:gd name="connsiteX864" fmla="*/ 8874765 w 8877359"/>
              <a:gd name="connsiteY864" fmla="*/ 2494414 h 4893730"/>
              <a:gd name="connsiteX865" fmla="*/ 8860317 w 8877359"/>
              <a:gd name="connsiteY865" fmla="*/ 2459531 h 4893730"/>
              <a:gd name="connsiteX866" fmla="*/ 8853473 w 8877359"/>
              <a:gd name="connsiteY866" fmla="*/ 2453884 h 4893730"/>
              <a:gd name="connsiteX867" fmla="*/ 8860317 w 8877359"/>
              <a:gd name="connsiteY867" fmla="*/ 2448238 h 4893730"/>
              <a:gd name="connsiteX868" fmla="*/ 8874765 w 8877359"/>
              <a:gd name="connsiteY868" fmla="*/ 2413355 h 4893730"/>
              <a:gd name="connsiteX869" fmla="*/ 8825434 w 8877359"/>
              <a:gd name="connsiteY869" fmla="*/ 2364023 h 4893730"/>
              <a:gd name="connsiteX870" fmla="*/ 8821976 w 8877359"/>
              <a:gd name="connsiteY870" fmla="*/ 2364371 h 4893730"/>
              <a:gd name="connsiteX871" fmla="*/ 8824751 w 8877359"/>
              <a:gd name="connsiteY871" fmla="*/ 2355433 h 4893730"/>
              <a:gd name="connsiteX872" fmla="*/ 8825753 w 8877359"/>
              <a:gd name="connsiteY872" fmla="*/ 2345491 h 4893730"/>
              <a:gd name="connsiteX873" fmla="*/ 8776421 w 8877359"/>
              <a:gd name="connsiteY873" fmla="*/ 2296159 h 4893730"/>
              <a:gd name="connsiteX874" fmla="*/ 8748840 w 8877359"/>
              <a:gd name="connsiteY874" fmla="*/ 2304584 h 4893730"/>
              <a:gd name="connsiteX875" fmla="*/ 8744879 w 8877359"/>
              <a:gd name="connsiteY875" fmla="*/ 2307852 h 4893730"/>
              <a:gd name="connsiteX876" fmla="*/ 8742703 w 8877359"/>
              <a:gd name="connsiteY876" fmla="*/ 2300840 h 4893730"/>
              <a:gd name="connsiteX877" fmla="*/ 8697248 w 8877359"/>
              <a:gd name="connsiteY877" fmla="*/ 2270710 h 4893730"/>
              <a:gd name="connsiteX878" fmla="*/ 8651793 w 8877359"/>
              <a:gd name="connsiteY878" fmla="*/ 2300840 h 4893730"/>
              <a:gd name="connsiteX879" fmla="*/ 8649812 w 8877359"/>
              <a:gd name="connsiteY879" fmla="*/ 2307220 h 4893730"/>
              <a:gd name="connsiteX880" fmla="*/ 8646618 w 8877359"/>
              <a:gd name="connsiteY880" fmla="*/ 2304584 h 4893730"/>
              <a:gd name="connsiteX881" fmla="*/ 8619037 w 8877359"/>
              <a:gd name="connsiteY881" fmla="*/ 2296159 h 4893730"/>
              <a:gd name="connsiteX882" fmla="*/ 8569705 w 8877359"/>
              <a:gd name="connsiteY882" fmla="*/ 2345491 h 4893730"/>
              <a:gd name="connsiteX883" fmla="*/ 8571923 w 8877359"/>
              <a:gd name="connsiteY883" fmla="*/ 2360161 h 4893730"/>
              <a:gd name="connsiteX884" fmla="*/ 8573970 w 8877359"/>
              <a:gd name="connsiteY884" fmla="*/ 2364420 h 4893730"/>
              <a:gd name="connsiteX885" fmla="*/ 8570024 w 8877359"/>
              <a:gd name="connsiteY885" fmla="*/ 2364023 h 4893730"/>
              <a:gd name="connsiteX886" fmla="*/ 8520693 w 8877359"/>
              <a:gd name="connsiteY886" fmla="*/ 2413355 h 4893730"/>
              <a:gd name="connsiteX887" fmla="*/ 8535141 w 8877359"/>
              <a:gd name="connsiteY887" fmla="*/ 2448238 h 4893730"/>
              <a:gd name="connsiteX888" fmla="*/ 8541985 w 8877359"/>
              <a:gd name="connsiteY888" fmla="*/ 2453884 h 4893730"/>
              <a:gd name="connsiteX889" fmla="*/ 8535141 w 8877359"/>
              <a:gd name="connsiteY889" fmla="*/ 2459531 h 4893730"/>
              <a:gd name="connsiteX890" fmla="*/ 8520693 w 8877359"/>
              <a:gd name="connsiteY890" fmla="*/ 2494414 h 4893730"/>
              <a:gd name="connsiteX891" fmla="*/ 8570024 w 8877359"/>
              <a:gd name="connsiteY891" fmla="*/ 2543746 h 4893730"/>
              <a:gd name="connsiteX892" fmla="*/ 8573482 w 8877359"/>
              <a:gd name="connsiteY892" fmla="*/ 2543397 h 4893730"/>
              <a:gd name="connsiteX893" fmla="*/ 8570707 w 8877359"/>
              <a:gd name="connsiteY893" fmla="*/ 2552336 h 4893730"/>
              <a:gd name="connsiteX894" fmla="*/ 8569705 w 8877359"/>
              <a:gd name="connsiteY894" fmla="*/ 2562278 h 4893730"/>
              <a:gd name="connsiteX895" fmla="*/ 8619037 w 8877359"/>
              <a:gd name="connsiteY895" fmla="*/ 2611609 h 4893730"/>
              <a:gd name="connsiteX896" fmla="*/ 8646618 w 8877359"/>
              <a:gd name="connsiteY896" fmla="*/ 2603184 h 4893730"/>
              <a:gd name="connsiteX897" fmla="*/ 8649812 w 8877359"/>
              <a:gd name="connsiteY897" fmla="*/ 2600549 h 4893730"/>
              <a:gd name="connsiteX898" fmla="*/ 8651793 w 8877359"/>
              <a:gd name="connsiteY898" fmla="*/ 2606929 h 4893730"/>
              <a:gd name="connsiteX899" fmla="*/ 8697248 w 8877359"/>
              <a:gd name="connsiteY899" fmla="*/ 2637058 h 4893730"/>
              <a:gd name="connsiteX900" fmla="*/ 189516 w 8877359"/>
              <a:gd name="connsiteY900" fmla="*/ 2637058 h 4893730"/>
              <a:gd name="connsiteX901" fmla="*/ 234971 w 8877359"/>
              <a:gd name="connsiteY901" fmla="*/ 2606929 h 4893730"/>
              <a:gd name="connsiteX902" fmla="*/ 237147 w 8877359"/>
              <a:gd name="connsiteY902" fmla="*/ 2599917 h 4893730"/>
              <a:gd name="connsiteX903" fmla="*/ 241108 w 8877359"/>
              <a:gd name="connsiteY903" fmla="*/ 2603184 h 4893730"/>
              <a:gd name="connsiteX904" fmla="*/ 268689 w 8877359"/>
              <a:gd name="connsiteY904" fmla="*/ 2611609 h 4893730"/>
              <a:gd name="connsiteX905" fmla="*/ 318021 w 8877359"/>
              <a:gd name="connsiteY905" fmla="*/ 2562278 h 4893730"/>
              <a:gd name="connsiteX906" fmla="*/ 317019 w 8877359"/>
              <a:gd name="connsiteY906" fmla="*/ 2552335 h 4893730"/>
              <a:gd name="connsiteX907" fmla="*/ 314244 w 8877359"/>
              <a:gd name="connsiteY907" fmla="*/ 2543397 h 4893730"/>
              <a:gd name="connsiteX908" fmla="*/ 317702 w 8877359"/>
              <a:gd name="connsiteY908" fmla="*/ 2543746 h 4893730"/>
              <a:gd name="connsiteX909" fmla="*/ 367033 w 8877359"/>
              <a:gd name="connsiteY909" fmla="*/ 2494414 h 4893730"/>
              <a:gd name="connsiteX910" fmla="*/ 352585 w 8877359"/>
              <a:gd name="connsiteY910" fmla="*/ 2459531 h 4893730"/>
              <a:gd name="connsiteX911" fmla="*/ 345741 w 8877359"/>
              <a:gd name="connsiteY911" fmla="*/ 2453884 h 4893730"/>
              <a:gd name="connsiteX912" fmla="*/ 352585 w 8877359"/>
              <a:gd name="connsiteY912" fmla="*/ 2448238 h 4893730"/>
              <a:gd name="connsiteX913" fmla="*/ 367033 w 8877359"/>
              <a:gd name="connsiteY913" fmla="*/ 2413355 h 4893730"/>
              <a:gd name="connsiteX914" fmla="*/ 317702 w 8877359"/>
              <a:gd name="connsiteY914" fmla="*/ 2364023 h 4893730"/>
              <a:gd name="connsiteX915" fmla="*/ 314244 w 8877359"/>
              <a:gd name="connsiteY915" fmla="*/ 2364371 h 4893730"/>
              <a:gd name="connsiteX916" fmla="*/ 317019 w 8877359"/>
              <a:gd name="connsiteY916" fmla="*/ 2355433 h 4893730"/>
              <a:gd name="connsiteX917" fmla="*/ 318021 w 8877359"/>
              <a:gd name="connsiteY917" fmla="*/ 2345491 h 4893730"/>
              <a:gd name="connsiteX918" fmla="*/ 268689 w 8877359"/>
              <a:gd name="connsiteY918" fmla="*/ 2296159 h 4893730"/>
              <a:gd name="connsiteX919" fmla="*/ 241108 w 8877359"/>
              <a:gd name="connsiteY919" fmla="*/ 2304584 h 4893730"/>
              <a:gd name="connsiteX920" fmla="*/ 237147 w 8877359"/>
              <a:gd name="connsiteY920" fmla="*/ 2307852 h 4893730"/>
              <a:gd name="connsiteX921" fmla="*/ 234971 w 8877359"/>
              <a:gd name="connsiteY921" fmla="*/ 2300840 h 4893730"/>
              <a:gd name="connsiteX922" fmla="*/ 189516 w 8877359"/>
              <a:gd name="connsiteY922" fmla="*/ 2270710 h 4893730"/>
              <a:gd name="connsiteX923" fmla="*/ 144061 w 8877359"/>
              <a:gd name="connsiteY923" fmla="*/ 2300840 h 4893730"/>
              <a:gd name="connsiteX924" fmla="*/ 142080 w 8877359"/>
              <a:gd name="connsiteY924" fmla="*/ 2307220 h 4893730"/>
              <a:gd name="connsiteX925" fmla="*/ 138886 w 8877359"/>
              <a:gd name="connsiteY925" fmla="*/ 2304584 h 4893730"/>
              <a:gd name="connsiteX926" fmla="*/ 111305 w 8877359"/>
              <a:gd name="connsiteY926" fmla="*/ 2296159 h 4893730"/>
              <a:gd name="connsiteX927" fmla="*/ 61973 w 8877359"/>
              <a:gd name="connsiteY927" fmla="*/ 2345491 h 4893730"/>
              <a:gd name="connsiteX928" fmla="*/ 64191 w 8877359"/>
              <a:gd name="connsiteY928" fmla="*/ 2360161 h 4893730"/>
              <a:gd name="connsiteX929" fmla="*/ 66238 w 8877359"/>
              <a:gd name="connsiteY929" fmla="*/ 2364420 h 4893730"/>
              <a:gd name="connsiteX930" fmla="*/ 62292 w 8877359"/>
              <a:gd name="connsiteY930" fmla="*/ 2364023 h 4893730"/>
              <a:gd name="connsiteX931" fmla="*/ 12961 w 8877359"/>
              <a:gd name="connsiteY931" fmla="*/ 2413355 h 4893730"/>
              <a:gd name="connsiteX932" fmla="*/ 27410 w 8877359"/>
              <a:gd name="connsiteY932" fmla="*/ 2448238 h 4893730"/>
              <a:gd name="connsiteX933" fmla="*/ 34253 w 8877359"/>
              <a:gd name="connsiteY933" fmla="*/ 2453884 h 4893730"/>
              <a:gd name="connsiteX934" fmla="*/ 27410 w 8877359"/>
              <a:gd name="connsiteY934" fmla="*/ 2459531 h 4893730"/>
              <a:gd name="connsiteX935" fmla="*/ 12961 w 8877359"/>
              <a:gd name="connsiteY935" fmla="*/ 2494414 h 4893730"/>
              <a:gd name="connsiteX936" fmla="*/ 62292 w 8877359"/>
              <a:gd name="connsiteY936" fmla="*/ 2543746 h 4893730"/>
              <a:gd name="connsiteX937" fmla="*/ 65750 w 8877359"/>
              <a:gd name="connsiteY937" fmla="*/ 2543397 h 4893730"/>
              <a:gd name="connsiteX938" fmla="*/ 62975 w 8877359"/>
              <a:gd name="connsiteY938" fmla="*/ 2552336 h 4893730"/>
              <a:gd name="connsiteX939" fmla="*/ 61973 w 8877359"/>
              <a:gd name="connsiteY939" fmla="*/ 2562278 h 4893730"/>
              <a:gd name="connsiteX940" fmla="*/ 111305 w 8877359"/>
              <a:gd name="connsiteY940" fmla="*/ 2611609 h 4893730"/>
              <a:gd name="connsiteX941" fmla="*/ 138886 w 8877359"/>
              <a:gd name="connsiteY941" fmla="*/ 2603184 h 4893730"/>
              <a:gd name="connsiteX942" fmla="*/ 142080 w 8877359"/>
              <a:gd name="connsiteY942" fmla="*/ 2600549 h 4893730"/>
              <a:gd name="connsiteX943" fmla="*/ 144061 w 8877359"/>
              <a:gd name="connsiteY943" fmla="*/ 2606929 h 4893730"/>
              <a:gd name="connsiteX944" fmla="*/ 189516 w 8877359"/>
              <a:gd name="connsiteY944" fmla="*/ 2637058 h 4893730"/>
              <a:gd name="connsiteX945" fmla="*/ 8701715 w 8877359"/>
              <a:gd name="connsiteY945" fmla="*/ 2867601 h 4893730"/>
              <a:gd name="connsiteX946" fmla="*/ 8740791 w 8877359"/>
              <a:gd name="connsiteY946" fmla="*/ 2828525 h 4893730"/>
              <a:gd name="connsiteX947" fmla="*/ 8701715 w 8877359"/>
              <a:gd name="connsiteY947" fmla="*/ 2789449 h 4893730"/>
              <a:gd name="connsiteX948" fmla="*/ 8662639 w 8877359"/>
              <a:gd name="connsiteY948" fmla="*/ 2828525 h 4893730"/>
              <a:gd name="connsiteX949" fmla="*/ 8701715 w 8877359"/>
              <a:gd name="connsiteY949" fmla="*/ 2867601 h 4893730"/>
              <a:gd name="connsiteX950" fmla="*/ 193983 w 8877359"/>
              <a:gd name="connsiteY950" fmla="*/ 2867601 h 4893730"/>
              <a:gd name="connsiteX951" fmla="*/ 233059 w 8877359"/>
              <a:gd name="connsiteY951" fmla="*/ 2828525 h 4893730"/>
              <a:gd name="connsiteX952" fmla="*/ 193983 w 8877359"/>
              <a:gd name="connsiteY952" fmla="*/ 2789449 h 4893730"/>
              <a:gd name="connsiteX953" fmla="*/ 154907 w 8877359"/>
              <a:gd name="connsiteY953" fmla="*/ 2828525 h 4893730"/>
              <a:gd name="connsiteX954" fmla="*/ 193983 w 8877359"/>
              <a:gd name="connsiteY954" fmla="*/ 2867601 h 4893730"/>
              <a:gd name="connsiteX955" fmla="*/ 189516 w 8877359"/>
              <a:gd name="connsiteY955" fmla="*/ 3386337 h 4893730"/>
              <a:gd name="connsiteX956" fmla="*/ 234971 w 8877359"/>
              <a:gd name="connsiteY956" fmla="*/ 3356207 h 4893730"/>
              <a:gd name="connsiteX957" fmla="*/ 237148 w 8877359"/>
              <a:gd name="connsiteY957" fmla="*/ 3349195 h 4893730"/>
              <a:gd name="connsiteX958" fmla="*/ 241108 w 8877359"/>
              <a:gd name="connsiteY958" fmla="*/ 3352463 h 4893730"/>
              <a:gd name="connsiteX959" fmla="*/ 268690 w 8877359"/>
              <a:gd name="connsiteY959" fmla="*/ 3360888 h 4893730"/>
              <a:gd name="connsiteX960" fmla="*/ 318021 w 8877359"/>
              <a:gd name="connsiteY960" fmla="*/ 3311556 h 4893730"/>
              <a:gd name="connsiteX961" fmla="*/ 317019 w 8877359"/>
              <a:gd name="connsiteY961" fmla="*/ 3301613 h 4893730"/>
              <a:gd name="connsiteX962" fmla="*/ 314245 w 8877359"/>
              <a:gd name="connsiteY962" fmla="*/ 3292676 h 4893730"/>
              <a:gd name="connsiteX963" fmla="*/ 317702 w 8877359"/>
              <a:gd name="connsiteY963" fmla="*/ 3293024 h 4893730"/>
              <a:gd name="connsiteX964" fmla="*/ 367034 w 8877359"/>
              <a:gd name="connsiteY964" fmla="*/ 3243692 h 4893730"/>
              <a:gd name="connsiteX965" fmla="*/ 352585 w 8877359"/>
              <a:gd name="connsiteY965" fmla="*/ 3208809 h 4893730"/>
              <a:gd name="connsiteX966" fmla="*/ 345741 w 8877359"/>
              <a:gd name="connsiteY966" fmla="*/ 3203163 h 4893730"/>
              <a:gd name="connsiteX967" fmla="*/ 352585 w 8877359"/>
              <a:gd name="connsiteY967" fmla="*/ 3197516 h 4893730"/>
              <a:gd name="connsiteX968" fmla="*/ 367034 w 8877359"/>
              <a:gd name="connsiteY968" fmla="*/ 3162633 h 4893730"/>
              <a:gd name="connsiteX969" fmla="*/ 317702 w 8877359"/>
              <a:gd name="connsiteY969" fmla="*/ 3113301 h 4893730"/>
              <a:gd name="connsiteX970" fmla="*/ 314245 w 8877359"/>
              <a:gd name="connsiteY970" fmla="*/ 3113650 h 4893730"/>
              <a:gd name="connsiteX971" fmla="*/ 317019 w 8877359"/>
              <a:gd name="connsiteY971" fmla="*/ 3104711 h 4893730"/>
              <a:gd name="connsiteX972" fmla="*/ 318021 w 8877359"/>
              <a:gd name="connsiteY972" fmla="*/ 3094769 h 4893730"/>
              <a:gd name="connsiteX973" fmla="*/ 268690 w 8877359"/>
              <a:gd name="connsiteY973" fmla="*/ 3045437 h 4893730"/>
              <a:gd name="connsiteX974" fmla="*/ 241108 w 8877359"/>
              <a:gd name="connsiteY974" fmla="*/ 3053863 h 4893730"/>
              <a:gd name="connsiteX975" fmla="*/ 237148 w 8877359"/>
              <a:gd name="connsiteY975" fmla="*/ 3057130 h 4893730"/>
              <a:gd name="connsiteX976" fmla="*/ 234971 w 8877359"/>
              <a:gd name="connsiteY976" fmla="*/ 3050118 h 4893730"/>
              <a:gd name="connsiteX977" fmla="*/ 189516 w 8877359"/>
              <a:gd name="connsiteY977" fmla="*/ 3019989 h 4893730"/>
              <a:gd name="connsiteX978" fmla="*/ 144061 w 8877359"/>
              <a:gd name="connsiteY978" fmla="*/ 3050118 h 4893730"/>
              <a:gd name="connsiteX979" fmla="*/ 142081 w 8877359"/>
              <a:gd name="connsiteY979" fmla="*/ 3056498 h 4893730"/>
              <a:gd name="connsiteX980" fmla="*/ 138887 w 8877359"/>
              <a:gd name="connsiteY980" fmla="*/ 3053863 h 4893730"/>
              <a:gd name="connsiteX981" fmla="*/ 111305 w 8877359"/>
              <a:gd name="connsiteY981" fmla="*/ 3045437 h 4893730"/>
              <a:gd name="connsiteX982" fmla="*/ 61973 w 8877359"/>
              <a:gd name="connsiteY982" fmla="*/ 3094769 h 4893730"/>
              <a:gd name="connsiteX983" fmla="*/ 64191 w 8877359"/>
              <a:gd name="connsiteY983" fmla="*/ 3109439 h 4893730"/>
              <a:gd name="connsiteX984" fmla="*/ 66239 w 8877359"/>
              <a:gd name="connsiteY984" fmla="*/ 3113699 h 4893730"/>
              <a:gd name="connsiteX985" fmla="*/ 62293 w 8877359"/>
              <a:gd name="connsiteY985" fmla="*/ 3113301 h 4893730"/>
              <a:gd name="connsiteX986" fmla="*/ 12961 w 8877359"/>
              <a:gd name="connsiteY986" fmla="*/ 3162633 h 4893730"/>
              <a:gd name="connsiteX987" fmla="*/ 27410 w 8877359"/>
              <a:gd name="connsiteY987" fmla="*/ 3197516 h 4893730"/>
              <a:gd name="connsiteX988" fmla="*/ 34254 w 8877359"/>
              <a:gd name="connsiteY988" fmla="*/ 3203163 h 4893730"/>
              <a:gd name="connsiteX989" fmla="*/ 27410 w 8877359"/>
              <a:gd name="connsiteY989" fmla="*/ 3208809 h 4893730"/>
              <a:gd name="connsiteX990" fmla="*/ 12961 w 8877359"/>
              <a:gd name="connsiteY990" fmla="*/ 3243692 h 4893730"/>
              <a:gd name="connsiteX991" fmla="*/ 62293 w 8877359"/>
              <a:gd name="connsiteY991" fmla="*/ 3293024 h 4893730"/>
              <a:gd name="connsiteX992" fmla="*/ 65750 w 8877359"/>
              <a:gd name="connsiteY992" fmla="*/ 3292675 h 4893730"/>
              <a:gd name="connsiteX993" fmla="*/ 62975 w 8877359"/>
              <a:gd name="connsiteY993" fmla="*/ 3301614 h 4893730"/>
              <a:gd name="connsiteX994" fmla="*/ 61973 w 8877359"/>
              <a:gd name="connsiteY994" fmla="*/ 3311556 h 4893730"/>
              <a:gd name="connsiteX995" fmla="*/ 111305 w 8877359"/>
              <a:gd name="connsiteY995" fmla="*/ 3360888 h 4893730"/>
              <a:gd name="connsiteX996" fmla="*/ 138887 w 8877359"/>
              <a:gd name="connsiteY996" fmla="*/ 3352463 h 4893730"/>
              <a:gd name="connsiteX997" fmla="*/ 142081 w 8877359"/>
              <a:gd name="connsiteY997" fmla="*/ 3349827 h 4893730"/>
              <a:gd name="connsiteX998" fmla="*/ 144061 w 8877359"/>
              <a:gd name="connsiteY998" fmla="*/ 3356207 h 4893730"/>
              <a:gd name="connsiteX999" fmla="*/ 189516 w 8877359"/>
              <a:gd name="connsiteY999" fmla="*/ 3386337 h 4893730"/>
              <a:gd name="connsiteX1000" fmla="*/ 8697248 w 8877359"/>
              <a:gd name="connsiteY1000" fmla="*/ 3386338 h 4893730"/>
              <a:gd name="connsiteX1001" fmla="*/ 8742703 w 8877359"/>
              <a:gd name="connsiteY1001" fmla="*/ 3356208 h 4893730"/>
              <a:gd name="connsiteX1002" fmla="*/ 8744879 w 8877359"/>
              <a:gd name="connsiteY1002" fmla="*/ 3349196 h 4893730"/>
              <a:gd name="connsiteX1003" fmla="*/ 8748840 w 8877359"/>
              <a:gd name="connsiteY1003" fmla="*/ 3352464 h 4893730"/>
              <a:gd name="connsiteX1004" fmla="*/ 8776421 w 8877359"/>
              <a:gd name="connsiteY1004" fmla="*/ 3360889 h 4893730"/>
              <a:gd name="connsiteX1005" fmla="*/ 8825753 w 8877359"/>
              <a:gd name="connsiteY1005" fmla="*/ 3311557 h 4893730"/>
              <a:gd name="connsiteX1006" fmla="*/ 8824751 w 8877359"/>
              <a:gd name="connsiteY1006" fmla="*/ 3301615 h 4893730"/>
              <a:gd name="connsiteX1007" fmla="*/ 8821976 w 8877359"/>
              <a:gd name="connsiteY1007" fmla="*/ 3292677 h 4893730"/>
              <a:gd name="connsiteX1008" fmla="*/ 8825434 w 8877359"/>
              <a:gd name="connsiteY1008" fmla="*/ 3293025 h 4893730"/>
              <a:gd name="connsiteX1009" fmla="*/ 8874765 w 8877359"/>
              <a:gd name="connsiteY1009" fmla="*/ 3243693 h 4893730"/>
              <a:gd name="connsiteX1010" fmla="*/ 8860317 w 8877359"/>
              <a:gd name="connsiteY1010" fmla="*/ 3208810 h 4893730"/>
              <a:gd name="connsiteX1011" fmla="*/ 8853473 w 8877359"/>
              <a:gd name="connsiteY1011" fmla="*/ 3203164 h 4893730"/>
              <a:gd name="connsiteX1012" fmla="*/ 8860317 w 8877359"/>
              <a:gd name="connsiteY1012" fmla="*/ 3197517 h 4893730"/>
              <a:gd name="connsiteX1013" fmla="*/ 8874765 w 8877359"/>
              <a:gd name="connsiteY1013" fmla="*/ 3162634 h 4893730"/>
              <a:gd name="connsiteX1014" fmla="*/ 8825434 w 8877359"/>
              <a:gd name="connsiteY1014" fmla="*/ 3113302 h 4893730"/>
              <a:gd name="connsiteX1015" fmla="*/ 8821976 w 8877359"/>
              <a:gd name="connsiteY1015" fmla="*/ 3113651 h 4893730"/>
              <a:gd name="connsiteX1016" fmla="*/ 8824751 w 8877359"/>
              <a:gd name="connsiteY1016" fmla="*/ 3104713 h 4893730"/>
              <a:gd name="connsiteX1017" fmla="*/ 8825753 w 8877359"/>
              <a:gd name="connsiteY1017" fmla="*/ 3094771 h 4893730"/>
              <a:gd name="connsiteX1018" fmla="*/ 8776421 w 8877359"/>
              <a:gd name="connsiteY1018" fmla="*/ 3045439 h 4893730"/>
              <a:gd name="connsiteX1019" fmla="*/ 8748840 w 8877359"/>
              <a:gd name="connsiteY1019" fmla="*/ 3053864 h 4893730"/>
              <a:gd name="connsiteX1020" fmla="*/ 8744879 w 8877359"/>
              <a:gd name="connsiteY1020" fmla="*/ 3057131 h 4893730"/>
              <a:gd name="connsiteX1021" fmla="*/ 8742703 w 8877359"/>
              <a:gd name="connsiteY1021" fmla="*/ 3050119 h 4893730"/>
              <a:gd name="connsiteX1022" fmla="*/ 8697248 w 8877359"/>
              <a:gd name="connsiteY1022" fmla="*/ 3019990 h 4893730"/>
              <a:gd name="connsiteX1023" fmla="*/ 8651793 w 8877359"/>
              <a:gd name="connsiteY1023" fmla="*/ 3050119 h 4893730"/>
              <a:gd name="connsiteX1024" fmla="*/ 8649812 w 8877359"/>
              <a:gd name="connsiteY1024" fmla="*/ 3056499 h 4893730"/>
              <a:gd name="connsiteX1025" fmla="*/ 8646618 w 8877359"/>
              <a:gd name="connsiteY1025" fmla="*/ 3053864 h 4893730"/>
              <a:gd name="connsiteX1026" fmla="*/ 8619037 w 8877359"/>
              <a:gd name="connsiteY1026" fmla="*/ 3045439 h 4893730"/>
              <a:gd name="connsiteX1027" fmla="*/ 8569705 w 8877359"/>
              <a:gd name="connsiteY1027" fmla="*/ 3094771 h 4893730"/>
              <a:gd name="connsiteX1028" fmla="*/ 8571923 w 8877359"/>
              <a:gd name="connsiteY1028" fmla="*/ 3109440 h 4893730"/>
              <a:gd name="connsiteX1029" fmla="*/ 8573970 w 8877359"/>
              <a:gd name="connsiteY1029" fmla="*/ 3113700 h 4893730"/>
              <a:gd name="connsiteX1030" fmla="*/ 8570024 w 8877359"/>
              <a:gd name="connsiteY1030" fmla="*/ 3113302 h 4893730"/>
              <a:gd name="connsiteX1031" fmla="*/ 8520693 w 8877359"/>
              <a:gd name="connsiteY1031" fmla="*/ 3162634 h 4893730"/>
              <a:gd name="connsiteX1032" fmla="*/ 8535141 w 8877359"/>
              <a:gd name="connsiteY1032" fmla="*/ 3197517 h 4893730"/>
              <a:gd name="connsiteX1033" fmla="*/ 8541985 w 8877359"/>
              <a:gd name="connsiteY1033" fmla="*/ 3203164 h 4893730"/>
              <a:gd name="connsiteX1034" fmla="*/ 8535141 w 8877359"/>
              <a:gd name="connsiteY1034" fmla="*/ 3208810 h 4893730"/>
              <a:gd name="connsiteX1035" fmla="*/ 8520693 w 8877359"/>
              <a:gd name="connsiteY1035" fmla="*/ 3243693 h 4893730"/>
              <a:gd name="connsiteX1036" fmla="*/ 8570024 w 8877359"/>
              <a:gd name="connsiteY1036" fmla="*/ 3293025 h 4893730"/>
              <a:gd name="connsiteX1037" fmla="*/ 8573482 w 8877359"/>
              <a:gd name="connsiteY1037" fmla="*/ 3292677 h 4893730"/>
              <a:gd name="connsiteX1038" fmla="*/ 8570707 w 8877359"/>
              <a:gd name="connsiteY1038" fmla="*/ 3301615 h 4893730"/>
              <a:gd name="connsiteX1039" fmla="*/ 8569705 w 8877359"/>
              <a:gd name="connsiteY1039" fmla="*/ 3311557 h 4893730"/>
              <a:gd name="connsiteX1040" fmla="*/ 8619037 w 8877359"/>
              <a:gd name="connsiteY1040" fmla="*/ 3360889 h 4893730"/>
              <a:gd name="connsiteX1041" fmla="*/ 8646618 w 8877359"/>
              <a:gd name="connsiteY1041" fmla="*/ 3352464 h 4893730"/>
              <a:gd name="connsiteX1042" fmla="*/ 8649812 w 8877359"/>
              <a:gd name="connsiteY1042" fmla="*/ 3349828 h 4893730"/>
              <a:gd name="connsiteX1043" fmla="*/ 8651793 w 8877359"/>
              <a:gd name="connsiteY1043" fmla="*/ 3356208 h 4893730"/>
              <a:gd name="connsiteX1044" fmla="*/ 8697248 w 8877359"/>
              <a:gd name="connsiteY1044" fmla="*/ 3386338 h 4893730"/>
              <a:gd name="connsiteX1045" fmla="*/ 193984 w 8877359"/>
              <a:gd name="connsiteY1045" fmla="*/ 3616878 h 4893730"/>
              <a:gd name="connsiteX1046" fmla="*/ 233060 w 8877359"/>
              <a:gd name="connsiteY1046" fmla="*/ 3577801 h 4893730"/>
              <a:gd name="connsiteX1047" fmla="*/ 193984 w 8877359"/>
              <a:gd name="connsiteY1047" fmla="*/ 3538725 h 4893730"/>
              <a:gd name="connsiteX1048" fmla="*/ 154908 w 8877359"/>
              <a:gd name="connsiteY1048" fmla="*/ 3577801 h 4893730"/>
              <a:gd name="connsiteX1049" fmla="*/ 193984 w 8877359"/>
              <a:gd name="connsiteY1049" fmla="*/ 3616878 h 4893730"/>
              <a:gd name="connsiteX1050" fmla="*/ 8701715 w 8877359"/>
              <a:gd name="connsiteY1050" fmla="*/ 3616879 h 4893730"/>
              <a:gd name="connsiteX1051" fmla="*/ 8740791 w 8877359"/>
              <a:gd name="connsiteY1051" fmla="*/ 3577803 h 4893730"/>
              <a:gd name="connsiteX1052" fmla="*/ 8701715 w 8877359"/>
              <a:gd name="connsiteY1052" fmla="*/ 3538727 h 4893730"/>
              <a:gd name="connsiteX1053" fmla="*/ 8662639 w 8877359"/>
              <a:gd name="connsiteY1053" fmla="*/ 3577803 h 4893730"/>
              <a:gd name="connsiteX1054" fmla="*/ 8701715 w 8877359"/>
              <a:gd name="connsiteY1054" fmla="*/ 3616879 h 4893730"/>
              <a:gd name="connsiteX1055" fmla="*/ 189516 w 8877359"/>
              <a:gd name="connsiteY1055" fmla="*/ 4135616 h 4893730"/>
              <a:gd name="connsiteX1056" fmla="*/ 234971 w 8877359"/>
              <a:gd name="connsiteY1056" fmla="*/ 4105486 h 4893730"/>
              <a:gd name="connsiteX1057" fmla="*/ 237148 w 8877359"/>
              <a:gd name="connsiteY1057" fmla="*/ 4098474 h 4893730"/>
              <a:gd name="connsiteX1058" fmla="*/ 241108 w 8877359"/>
              <a:gd name="connsiteY1058" fmla="*/ 4101742 h 4893730"/>
              <a:gd name="connsiteX1059" fmla="*/ 268690 w 8877359"/>
              <a:gd name="connsiteY1059" fmla="*/ 4110167 h 4893730"/>
              <a:gd name="connsiteX1060" fmla="*/ 318022 w 8877359"/>
              <a:gd name="connsiteY1060" fmla="*/ 4060835 h 4893730"/>
              <a:gd name="connsiteX1061" fmla="*/ 317019 w 8877359"/>
              <a:gd name="connsiteY1061" fmla="*/ 4050893 h 4893730"/>
              <a:gd name="connsiteX1062" fmla="*/ 314245 w 8877359"/>
              <a:gd name="connsiteY1062" fmla="*/ 4041955 h 4893730"/>
              <a:gd name="connsiteX1063" fmla="*/ 317702 w 8877359"/>
              <a:gd name="connsiteY1063" fmla="*/ 4042303 h 4893730"/>
              <a:gd name="connsiteX1064" fmla="*/ 367034 w 8877359"/>
              <a:gd name="connsiteY1064" fmla="*/ 3992972 h 4893730"/>
              <a:gd name="connsiteX1065" fmla="*/ 352585 w 8877359"/>
              <a:gd name="connsiteY1065" fmla="*/ 3958088 h 4893730"/>
              <a:gd name="connsiteX1066" fmla="*/ 345741 w 8877359"/>
              <a:gd name="connsiteY1066" fmla="*/ 3952441 h 4893730"/>
              <a:gd name="connsiteX1067" fmla="*/ 352585 w 8877359"/>
              <a:gd name="connsiteY1067" fmla="*/ 3946795 h 4893730"/>
              <a:gd name="connsiteX1068" fmla="*/ 367034 w 8877359"/>
              <a:gd name="connsiteY1068" fmla="*/ 3911912 h 4893730"/>
              <a:gd name="connsiteX1069" fmla="*/ 317702 w 8877359"/>
              <a:gd name="connsiteY1069" fmla="*/ 3862580 h 4893730"/>
              <a:gd name="connsiteX1070" fmla="*/ 314245 w 8877359"/>
              <a:gd name="connsiteY1070" fmla="*/ 3862929 h 4893730"/>
              <a:gd name="connsiteX1071" fmla="*/ 317019 w 8877359"/>
              <a:gd name="connsiteY1071" fmla="*/ 3853990 h 4893730"/>
              <a:gd name="connsiteX1072" fmla="*/ 318022 w 8877359"/>
              <a:gd name="connsiteY1072" fmla="*/ 3844048 h 4893730"/>
              <a:gd name="connsiteX1073" fmla="*/ 268690 w 8877359"/>
              <a:gd name="connsiteY1073" fmla="*/ 3794716 h 4893730"/>
              <a:gd name="connsiteX1074" fmla="*/ 241108 w 8877359"/>
              <a:gd name="connsiteY1074" fmla="*/ 3803142 h 4893730"/>
              <a:gd name="connsiteX1075" fmla="*/ 237148 w 8877359"/>
              <a:gd name="connsiteY1075" fmla="*/ 3806409 h 4893730"/>
              <a:gd name="connsiteX1076" fmla="*/ 234971 w 8877359"/>
              <a:gd name="connsiteY1076" fmla="*/ 3799397 h 4893730"/>
              <a:gd name="connsiteX1077" fmla="*/ 189516 w 8877359"/>
              <a:gd name="connsiteY1077" fmla="*/ 3769267 h 4893730"/>
              <a:gd name="connsiteX1078" fmla="*/ 144061 w 8877359"/>
              <a:gd name="connsiteY1078" fmla="*/ 3799397 h 4893730"/>
              <a:gd name="connsiteX1079" fmla="*/ 142081 w 8877359"/>
              <a:gd name="connsiteY1079" fmla="*/ 3805777 h 4893730"/>
              <a:gd name="connsiteX1080" fmla="*/ 138887 w 8877359"/>
              <a:gd name="connsiteY1080" fmla="*/ 3803142 h 4893730"/>
              <a:gd name="connsiteX1081" fmla="*/ 111305 w 8877359"/>
              <a:gd name="connsiteY1081" fmla="*/ 3794716 h 4893730"/>
              <a:gd name="connsiteX1082" fmla="*/ 61973 w 8877359"/>
              <a:gd name="connsiteY1082" fmla="*/ 3844048 h 4893730"/>
              <a:gd name="connsiteX1083" fmla="*/ 64191 w 8877359"/>
              <a:gd name="connsiteY1083" fmla="*/ 3858718 h 4893730"/>
              <a:gd name="connsiteX1084" fmla="*/ 66239 w 8877359"/>
              <a:gd name="connsiteY1084" fmla="*/ 3862978 h 4893730"/>
              <a:gd name="connsiteX1085" fmla="*/ 62293 w 8877359"/>
              <a:gd name="connsiteY1085" fmla="*/ 3862580 h 4893730"/>
              <a:gd name="connsiteX1086" fmla="*/ 12961 w 8877359"/>
              <a:gd name="connsiteY1086" fmla="*/ 3911912 h 4893730"/>
              <a:gd name="connsiteX1087" fmla="*/ 27410 w 8877359"/>
              <a:gd name="connsiteY1087" fmla="*/ 3946795 h 4893730"/>
              <a:gd name="connsiteX1088" fmla="*/ 34254 w 8877359"/>
              <a:gd name="connsiteY1088" fmla="*/ 3952441 h 4893730"/>
              <a:gd name="connsiteX1089" fmla="*/ 27410 w 8877359"/>
              <a:gd name="connsiteY1089" fmla="*/ 3958088 h 4893730"/>
              <a:gd name="connsiteX1090" fmla="*/ 12961 w 8877359"/>
              <a:gd name="connsiteY1090" fmla="*/ 3992971 h 4893730"/>
              <a:gd name="connsiteX1091" fmla="*/ 62293 w 8877359"/>
              <a:gd name="connsiteY1091" fmla="*/ 4042303 h 4893730"/>
              <a:gd name="connsiteX1092" fmla="*/ 65750 w 8877359"/>
              <a:gd name="connsiteY1092" fmla="*/ 4041955 h 4893730"/>
              <a:gd name="connsiteX1093" fmla="*/ 62976 w 8877359"/>
              <a:gd name="connsiteY1093" fmla="*/ 4050893 h 4893730"/>
              <a:gd name="connsiteX1094" fmla="*/ 61973 w 8877359"/>
              <a:gd name="connsiteY1094" fmla="*/ 4060835 h 4893730"/>
              <a:gd name="connsiteX1095" fmla="*/ 111305 w 8877359"/>
              <a:gd name="connsiteY1095" fmla="*/ 4110167 h 4893730"/>
              <a:gd name="connsiteX1096" fmla="*/ 138887 w 8877359"/>
              <a:gd name="connsiteY1096" fmla="*/ 4101742 h 4893730"/>
              <a:gd name="connsiteX1097" fmla="*/ 142081 w 8877359"/>
              <a:gd name="connsiteY1097" fmla="*/ 4099107 h 4893730"/>
              <a:gd name="connsiteX1098" fmla="*/ 144061 w 8877359"/>
              <a:gd name="connsiteY1098" fmla="*/ 4105486 h 4893730"/>
              <a:gd name="connsiteX1099" fmla="*/ 189516 w 8877359"/>
              <a:gd name="connsiteY1099" fmla="*/ 4135616 h 4893730"/>
              <a:gd name="connsiteX1100" fmla="*/ 8697248 w 8877359"/>
              <a:gd name="connsiteY1100" fmla="*/ 4135617 h 4893730"/>
              <a:gd name="connsiteX1101" fmla="*/ 8742703 w 8877359"/>
              <a:gd name="connsiteY1101" fmla="*/ 4105487 h 4893730"/>
              <a:gd name="connsiteX1102" fmla="*/ 8744879 w 8877359"/>
              <a:gd name="connsiteY1102" fmla="*/ 4098475 h 4893730"/>
              <a:gd name="connsiteX1103" fmla="*/ 8748840 w 8877359"/>
              <a:gd name="connsiteY1103" fmla="*/ 4101743 h 4893730"/>
              <a:gd name="connsiteX1104" fmla="*/ 8776421 w 8877359"/>
              <a:gd name="connsiteY1104" fmla="*/ 4110168 h 4893730"/>
              <a:gd name="connsiteX1105" fmla="*/ 8825753 w 8877359"/>
              <a:gd name="connsiteY1105" fmla="*/ 4060836 h 4893730"/>
              <a:gd name="connsiteX1106" fmla="*/ 8824751 w 8877359"/>
              <a:gd name="connsiteY1106" fmla="*/ 4050894 h 4893730"/>
              <a:gd name="connsiteX1107" fmla="*/ 8821976 w 8877359"/>
              <a:gd name="connsiteY1107" fmla="*/ 4041956 h 4893730"/>
              <a:gd name="connsiteX1108" fmla="*/ 8825434 w 8877359"/>
              <a:gd name="connsiteY1108" fmla="*/ 4042305 h 4893730"/>
              <a:gd name="connsiteX1109" fmla="*/ 8874765 w 8877359"/>
              <a:gd name="connsiteY1109" fmla="*/ 3992973 h 4893730"/>
              <a:gd name="connsiteX1110" fmla="*/ 8860317 w 8877359"/>
              <a:gd name="connsiteY1110" fmla="*/ 3958090 h 4893730"/>
              <a:gd name="connsiteX1111" fmla="*/ 8853473 w 8877359"/>
              <a:gd name="connsiteY1111" fmla="*/ 3952443 h 4893730"/>
              <a:gd name="connsiteX1112" fmla="*/ 8860317 w 8877359"/>
              <a:gd name="connsiteY1112" fmla="*/ 3946796 h 4893730"/>
              <a:gd name="connsiteX1113" fmla="*/ 8874765 w 8877359"/>
              <a:gd name="connsiteY1113" fmla="*/ 3911913 h 4893730"/>
              <a:gd name="connsiteX1114" fmla="*/ 8825434 w 8877359"/>
              <a:gd name="connsiteY1114" fmla="*/ 3862581 h 4893730"/>
              <a:gd name="connsiteX1115" fmla="*/ 8821976 w 8877359"/>
              <a:gd name="connsiteY1115" fmla="*/ 3862929 h 4893730"/>
              <a:gd name="connsiteX1116" fmla="*/ 8824751 w 8877359"/>
              <a:gd name="connsiteY1116" fmla="*/ 3853991 h 4893730"/>
              <a:gd name="connsiteX1117" fmla="*/ 8825753 w 8877359"/>
              <a:gd name="connsiteY1117" fmla="*/ 3844049 h 4893730"/>
              <a:gd name="connsiteX1118" fmla="*/ 8776421 w 8877359"/>
              <a:gd name="connsiteY1118" fmla="*/ 3794717 h 4893730"/>
              <a:gd name="connsiteX1119" fmla="*/ 8748840 w 8877359"/>
              <a:gd name="connsiteY1119" fmla="*/ 3803142 h 4893730"/>
              <a:gd name="connsiteX1120" fmla="*/ 8744879 w 8877359"/>
              <a:gd name="connsiteY1120" fmla="*/ 3806410 h 4893730"/>
              <a:gd name="connsiteX1121" fmla="*/ 8742703 w 8877359"/>
              <a:gd name="connsiteY1121" fmla="*/ 3799398 h 4893730"/>
              <a:gd name="connsiteX1122" fmla="*/ 8697248 w 8877359"/>
              <a:gd name="connsiteY1122" fmla="*/ 3769268 h 4893730"/>
              <a:gd name="connsiteX1123" fmla="*/ 8651793 w 8877359"/>
              <a:gd name="connsiteY1123" fmla="*/ 3799398 h 4893730"/>
              <a:gd name="connsiteX1124" fmla="*/ 8649812 w 8877359"/>
              <a:gd name="connsiteY1124" fmla="*/ 3805778 h 4893730"/>
              <a:gd name="connsiteX1125" fmla="*/ 8646618 w 8877359"/>
              <a:gd name="connsiteY1125" fmla="*/ 3803142 h 4893730"/>
              <a:gd name="connsiteX1126" fmla="*/ 8619037 w 8877359"/>
              <a:gd name="connsiteY1126" fmla="*/ 3794717 h 4893730"/>
              <a:gd name="connsiteX1127" fmla="*/ 8569705 w 8877359"/>
              <a:gd name="connsiteY1127" fmla="*/ 3844049 h 4893730"/>
              <a:gd name="connsiteX1128" fmla="*/ 8571923 w 8877359"/>
              <a:gd name="connsiteY1128" fmla="*/ 3858719 h 4893730"/>
              <a:gd name="connsiteX1129" fmla="*/ 8573970 w 8877359"/>
              <a:gd name="connsiteY1129" fmla="*/ 3862978 h 4893730"/>
              <a:gd name="connsiteX1130" fmla="*/ 8570024 w 8877359"/>
              <a:gd name="connsiteY1130" fmla="*/ 3862581 h 4893730"/>
              <a:gd name="connsiteX1131" fmla="*/ 8520693 w 8877359"/>
              <a:gd name="connsiteY1131" fmla="*/ 3911913 h 4893730"/>
              <a:gd name="connsiteX1132" fmla="*/ 8535141 w 8877359"/>
              <a:gd name="connsiteY1132" fmla="*/ 3946796 h 4893730"/>
              <a:gd name="connsiteX1133" fmla="*/ 8541985 w 8877359"/>
              <a:gd name="connsiteY1133" fmla="*/ 3952442 h 4893730"/>
              <a:gd name="connsiteX1134" fmla="*/ 8535141 w 8877359"/>
              <a:gd name="connsiteY1134" fmla="*/ 3958089 h 4893730"/>
              <a:gd name="connsiteX1135" fmla="*/ 8520693 w 8877359"/>
              <a:gd name="connsiteY1135" fmla="*/ 3992972 h 4893730"/>
              <a:gd name="connsiteX1136" fmla="*/ 8570024 w 8877359"/>
              <a:gd name="connsiteY1136" fmla="*/ 4042304 h 4893730"/>
              <a:gd name="connsiteX1137" fmla="*/ 8573482 w 8877359"/>
              <a:gd name="connsiteY1137" fmla="*/ 4041956 h 4893730"/>
              <a:gd name="connsiteX1138" fmla="*/ 8570707 w 8877359"/>
              <a:gd name="connsiteY1138" fmla="*/ 4050894 h 4893730"/>
              <a:gd name="connsiteX1139" fmla="*/ 8569705 w 8877359"/>
              <a:gd name="connsiteY1139" fmla="*/ 4060836 h 4893730"/>
              <a:gd name="connsiteX1140" fmla="*/ 8619037 w 8877359"/>
              <a:gd name="connsiteY1140" fmla="*/ 4110168 h 4893730"/>
              <a:gd name="connsiteX1141" fmla="*/ 8646618 w 8877359"/>
              <a:gd name="connsiteY1141" fmla="*/ 4101743 h 4893730"/>
              <a:gd name="connsiteX1142" fmla="*/ 8649812 w 8877359"/>
              <a:gd name="connsiteY1142" fmla="*/ 4099108 h 4893730"/>
              <a:gd name="connsiteX1143" fmla="*/ 8651793 w 8877359"/>
              <a:gd name="connsiteY1143" fmla="*/ 4105487 h 4893730"/>
              <a:gd name="connsiteX1144" fmla="*/ 8697248 w 8877359"/>
              <a:gd name="connsiteY1144" fmla="*/ 4135617 h 4893730"/>
              <a:gd name="connsiteX1145" fmla="*/ 193984 w 8877359"/>
              <a:gd name="connsiteY1145" fmla="*/ 4366159 h 4893730"/>
              <a:gd name="connsiteX1146" fmla="*/ 233060 w 8877359"/>
              <a:gd name="connsiteY1146" fmla="*/ 4327083 h 4893730"/>
              <a:gd name="connsiteX1147" fmla="*/ 193984 w 8877359"/>
              <a:gd name="connsiteY1147" fmla="*/ 4288007 h 4893730"/>
              <a:gd name="connsiteX1148" fmla="*/ 154908 w 8877359"/>
              <a:gd name="connsiteY1148" fmla="*/ 4327083 h 4893730"/>
              <a:gd name="connsiteX1149" fmla="*/ 193984 w 8877359"/>
              <a:gd name="connsiteY1149" fmla="*/ 4366159 h 4893730"/>
              <a:gd name="connsiteX1150" fmla="*/ 8701715 w 8877359"/>
              <a:gd name="connsiteY1150" fmla="*/ 4366159 h 4893730"/>
              <a:gd name="connsiteX1151" fmla="*/ 8740791 w 8877359"/>
              <a:gd name="connsiteY1151" fmla="*/ 4327083 h 4893730"/>
              <a:gd name="connsiteX1152" fmla="*/ 8701715 w 8877359"/>
              <a:gd name="connsiteY1152" fmla="*/ 4288007 h 4893730"/>
              <a:gd name="connsiteX1153" fmla="*/ 8662639 w 8877359"/>
              <a:gd name="connsiteY1153" fmla="*/ 4327083 h 4893730"/>
              <a:gd name="connsiteX1154" fmla="*/ 8701715 w 8877359"/>
              <a:gd name="connsiteY1154" fmla="*/ 4366159 h 4893730"/>
              <a:gd name="connsiteX1155" fmla="*/ 8339566 w 8877359"/>
              <a:gd name="connsiteY1155" fmla="*/ 4759756 h 4893730"/>
              <a:gd name="connsiteX1156" fmla="*/ 8378642 w 8877359"/>
              <a:gd name="connsiteY1156" fmla="*/ 4720680 h 4893730"/>
              <a:gd name="connsiteX1157" fmla="*/ 8339566 w 8877359"/>
              <a:gd name="connsiteY1157" fmla="*/ 4681604 h 4893730"/>
              <a:gd name="connsiteX1158" fmla="*/ 8300490 w 8877359"/>
              <a:gd name="connsiteY1158" fmla="*/ 4720680 h 4893730"/>
              <a:gd name="connsiteX1159" fmla="*/ 8339566 w 8877359"/>
              <a:gd name="connsiteY1159" fmla="*/ 4759756 h 4893730"/>
              <a:gd name="connsiteX1160" fmla="*/ 7630314 w 8877359"/>
              <a:gd name="connsiteY1160" fmla="*/ 4759756 h 4893730"/>
              <a:gd name="connsiteX1161" fmla="*/ 7669390 w 8877359"/>
              <a:gd name="connsiteY1161" fmla="*/ 4720680 h 4893730"/>
              <a:gd name="connsiteX1162" fmla="*/ 7630314 w 8877359"/>
              <a:gd name="connsiteY1162" fmla="*/ 4681604 h 4893730"/>
              <a:gd name="connsiteX1163" fmla="*/ 7591238 w 8877359"/>
              <a:gd name="connsiteY1163" fmla="*/ 4720680 h 4893730"/>
              <a:gd name="connsiteX1164" fmla="*/ 7630314 w 8877359"/>
              <a:gd name="connsiteY1164" fmla="*/ 4759756 h 4893730"/>
              <a:gd name="connsiteX1165" fmla="*/ 6921062 w 8877359"/>
              <a:gd name="connsiteY1165" fmla="*/ 4759756 h 4893730"/>
              <a:gd name="connsiteX1166" fmla="*/ 6960138 w 8877359"/>
              <a:gd name="connsiteY1166" fmla="*/ 4720680 h 4893730"/>
              <a:gd name="connsiteX1167" fmla="*/ 6921062 w 8877359"/>
              <a:gd name="connsiteY1167" fmla="*/ 4681604 h 4893730"/>
              <a:gd name="connsiteX1168" fmla="*/ 6881986 w 8877359"/>
              <a:gd name="connsiteY1168" fmla="*/ 4720680 h 4893730"/>
              <a:gd name="connsiteX1169" fmla="*/ 6921062 w 8877359"/>
              <a:gd name="connsiteY1169" fmla="*/ 4759756 h 4893730"/>
              <a:gd name="connsiteX1170" fmla="*/ 6211810 w 8877359"/>
              <a:gd name="connsiteY1170" fmla="*/ 4759756 h 4893730"/>
              <a:gd name="connsiteX1171" fmla="*/ 6250886 w 8877359"/>
              <a:gd name="connsiteY1171" fmla="*/ 4720680 h 4893730"/>
              <a:gd name="connsiteX1172" fmla="*/ 6211810 w 8877359"/>
              <a:gd name="connsiteY1172" fmla="*/ 4681604 h 4893730"/>
              <a:gd name="connsiteX1173" fmla="*/ 6172734 w 8877359"/>
              <a:gd name="connsiteY1173" fmla="*/ 4720680 h 4893730"/>
              <a:gd name="connsiteX1174" fmla="*/ 6211810 w 8877359"/>
              <a:gd name="connsiteY1174" fmla="*/ 4759756 h 4893730"/>
              <a:gd name="connsiteX1175" fmla="*/ 5502558 w 8877359"/>
              <a:gd name="connsiteY1175" fmla="*/ 4759756 h 4893730"/>
              <a:gd name="connsiteX1176" fmla="*/ 5541634 w 8877359"/>
              <a:gd name="connsiteY1176" fmla="*/ 4720680 h 4893730"/>
              <a:gd name="connsiteX1177" fmla="*/ 5502558 w 8877359"/>
              <a:gd name="connsiteY1177" fmla="*/ 4681604 h 4893730"/>
              <a:gd name="connsiteX1178" fmla="*/ 5463482 w 8877359"/>
              <a:gd name="connsiteY1178" fmla="*/ 4720680 h 4893730"/>
              <a:gd name="connsiteX1179" fmla="*/ 5502558 w 8877359"/>
              <a:gd name="connsiteY1179" fmla="*/ 4759756 h 4893730"/>
              <a:gd name="connsiteX1180" fmla="*/ 4793306 w 8877359"/>
              <a:gd name="connsiteY1180" fmla="*/ 4759756 h 4893730"/>
              <a:gd name="connsiteX1181" fmla="*/ 4832382 w 8877359"/>
              <a:gd name="connsiteY1181" fmla="*/ 4720680 h 4893730"/>
              <a:gd name="connsiteX1182" fmla="*/ 4793306 w 8877359"/>
              <a:gd name="connsiteY1182" fmla="*/ 4681604 h 4893730"/>
              <a:gd name="connsiteX1183" fmla="*/ 4754230 w 8877359"/>
              <a:gd name="connsiteY1183" fmla="*/ 4720680 h 4893730"/>
              <a:gd name="connsiteX1184" fmla="*/ 4793306 w 8877359"/>
              <a:gd name="connsiteY1184" fmla="*/ 4759756 h 4893730"/>
              <a:gd name="connsiteX1185" fmla="*/ 4084054 w 8877359"/>
              <a:gd name="connsiteY1185" fmla="*/ 4759756 h 4893730"/>
              <a:gd name="connsiteX1186" fmla="*/ 4123130 w 8877359"/>
              <a:gd name="connsiteY1186" fmla="*/ 4720680 h 4893730"/>
              <a:gd name="connsiteX1187" fmla="*/ 4084054 w 8877359"/>
              <a:gd name="connsiteY1187" fmla="*/ 4681604 h 4893730"/>
              <a:gd name="connsiteX1188" fmla="*/ 4044986 w 8877359"/>
              <a:gd name="connsiteY1188" fmla="*/ 4720680 h 4893730"/>
              <a:gd name="connsiteX1189" fmla="*/ 4084054 w 8877359"/>
              <a:gd name="connsiteY1189" fmla="*/ 4759756 h 4893730"/>
              <a:gd name="connsiteX1190" fmla="*/ 3374809 w 8877359"/>
              <a:gd name="connsiteY1190" fmla="*/ 4759756 h 4893730"/>
              <a:gd name="connsiteX1191" fmla="*/ 3413885 w 8877359"/>
              <a:gd name="connsiteY1191" fmla="*/ 4720680 h 4893730"/>
              <a:gd name="connsiteX1192" fmla="*/ 3374809 w 8877359"/>
              <a:gd name="connsiteY1192" fmla="*/ 4681604 h 4893730"/>
              <a:gd name="connsiteX1193" fmla="*/ 3335733 w 8877359"/>
              <a:gd name="connsiteY1193" fmla="*/ 4720680 h 4893730"/>
              <a:gd name="connsiteX1194" fmla="*/ 3374809 w 8877359"/>
              <a:gd name="connsiteY1194" fmla="*/ 4759756 h 4893730"/>
              <a:gd name="connsiteX1195" fmla="*/ 2665558 w 8877359"/>
              <a:gd name="connsiteY1195" fmla="*/ 4759756 h 4893730"/>
              <a:gd name="connsiteX1196" fmla="*/ 2704634 w 8877359"/>
              <a:gd name="connsiteY1196" fmla="*/ 4720680 h 4893730"/>
              <a:gd name="connsiteX1197" fmla="*/ 2665558 w 8877359"/>
              <a:gd name="connsiteY1197" fmla="*/ 4681604 h 4893730"/>
              <a:gd name="connsiteX1198" fmla="*/ 2626481 w 8877359"/>
              <a:gd name="connsiteY1198" fmla="*/ 4720680 h 4893730"/>
              <a:gd name="connsiteX1199" fmla="*/ 2665558 w 8877359"/>
              <a:gd name="connsiteY1199" fmla="*/ 4759756 h 4893730"/>
              <a:gd name="connsiteX1200" fmla="*/ 1956307 w 8877359"/>
              <a:gd name="connsiteY1200" fmla="*/ 4759756 h 4893730"/>
              <a:gd name="connsiteX1201" fmla="*/ 1995382 w 8877359"/>
              <a:gd name="connsiteY1201" fmla="*/ 4720680 h 4893730"/>
              <a:gd name="connsiteX1202" fmla="*/ 1956307 w 8877359"/>
              <a:gd name="connsiteY1202" fmla="*/ 4681604 h 4893730"/>
              <a:gd name="connsiteX1203" fmla="*/ 1917231 w 8877359"/>
              <a:gd name="connsiteY1203" fmla="*/ 4720680 h 4893730"/>
              <a:gd name="connsiteX1204" fmla="*/ 1956307 w 8877359"/>
              <a:gd name="connsiteY1204" fmla="*/ 4759756 h 4893730"/>
              <a:gd name="connsiteX1205" fmla="*/ 1247054 w 8877359"/>
              <a:gd name="connsiteY1205" fmla="*/ 4759756 h 4893730"/>
              <a:gd name="connsiteX1206" fmla="*/ 1286131 w 8877359"/>
              <a:gd name="connsiteY1206" fmla="*/ 4720680 h 4893730"/>
              <a:gd name="connsiteX1207" fmla="*/ 1247054 w 8877359"/>
              <a:gd name="connsiteY1207" fmla="*/ 4681604 h 4893730"/>
              <a:gd name="connsiteX1208" fmla="*/ 1207978 w 8877359"/>
              <a:gd name="connsiteY1208" fmla="*/ 4720680 h 4893730"/>
              <a:gd name="connsiteX1209" fmla="*/ 1247054 w 8877359"/>
              <a:gd name="connsiteY1209" fmla="*/ 4759756 h 4893730"/>
              <a:gd name="connsiteX1210" fmla="*/ 537801 w 8877359"/>
              <a:gd name="connsiteY1210" fmla="*/ 4759756 h 4893730"/>
              <a:gd name="connsiteX1211" fmla="*/ 576878 w 8877359"/>
              <a:gd name="connsiteY1211" fmla="*/ 4720680 h 4893730"/>
              <a:gd name="connsiteX1212" fmla="*/ 537801 w 8877359"/>
              <a:gd name="connsiteY1212" fmla="*/ 4681604 h 4893730"/>
              <a:gd name="connsiteX1213" fmla="*/ 498725 w 8877359"/>
              <a:gd name="connsiteY1213" fmla="*/ 4720680 h 4893730"/>
              <a:gd name="connsiteX1214" fmla="*/ 537801 w 8877359"/>
              <a:gd name="connsiteY1214" fmla="*/ 4759756 h 4893730"/>
              <a:gd name="connsiteX1215" fmla="*/ 8653655 w 8877359"/>
              <a:gd name="connsiteY1215" fmla="*/ 4893730 h 4893730"/>
              <a:gd name="connsiteX1216" fmla="*/ 8688538 w 8877359"/>
              <a:gd name="connsiteY1216" fmla="*/ 4879281 h 4893730"/>
              <a:gd name="connsiteX1217" fmla="*/ 8694185 w 8877359"/>
              <a:gd name="connsiteY1217" fmla="*/ 4872437 h 4893730"/>
              <a:gd name="connsiteX1218" fmla="*/ 8699832 w 8877359"/>
              <a:gd name="connsiteY1218" fmla="*/ 4879281 h 4893730"/>
              <a:gd name="connsiteX1219" fmla="*/ 8734715 w 8877359"/>
              <a:gd name="connsiteY1219" fmla="*/ 4893730 h 4893730"/>
              <a:gd name="connsiteX1220" fmla="*/ 8784046 w 8877359"/>
              <a:gd name="connsiteY1220" fmla="*/ 4844398 h 4893730"/>
              <a:gd name="connsiteX1221" fmla="*/ 8783698 w 8877359"/>
              <a:gd name="connsiteY1221" fmla="*/ 4840941 h 4893730"/>
              <a:gd name="connsiteX1222" fmla="*/ 8792636 w 8877359"/>
              <a:gd name="connsiteY1222" fmla="*/ 4843715 h 4893730"/>
              <a:gd name="connsiteX1223" fmla="*/ 8802578 w 8877359"/>
              <a:gd name="connsiteY1223" fmla="*/ 4844717 h 4893730"/>
              <a:gd name="connsiteX1224" fmla="*/ 8851910 w 8877359"/>
              <a:gd name="connsiteY1224" fmla="*/ 4795386 h 4893730"/>
              <a:gd name="connsiteX1225" fmla="*/ 8843485 w 8877359"/>
              <a:gd name="connsiteY1225" fmla="*/ 4767804 h 4893730"/>
              <a:gd name="connsiteX1226" fmla="*/ 8840217 w 8877359"/>
              <a:gd name="connsiteY1226" fmla="*/ 4763844 h 4893730"/>
              <a:gd name="connsiteX1227" fmla="*/ 8847229 w 8877359"/>
              <a:gd name="connsiteY1227" fmla="*/ 4761667 h 4893730"/>
              <a:gd name="connsiteX1228" fmla="*/ 8877359 w 8877359"/>
              <a:gd name="connsiteY1228" fmla="*/ 4716212 h 4893730"/>
              <a:gd name="connsiteX1229" fmla="*/ 8847229 w 8877359"/>
              <a:gd name="connsiteY1229" fmla="*/ 4670757 h 4893730"/>
              <a:gd name="connsiteX1230" fmla="*/ 8840850 w 8877359"/>
              <a:gd name="connsiteY1230" fmla="*/ 4668777 h 4893730"/>
              <a:gd name="connsiteX1231" fmla="*/ 8843485 w 8877359"/>
              <a:gd name="connsiteY1231" fmla="*/ 4665583 h 4893730"/>
              <a:gd name="connsiteX1232" fmla="*/ 8851910 w 8877359"/>
              <a:gd name="connsiteY1232" fmla="*/ 4638001 h 4893730"/>
              <a:gd name="connsiteX1233" fmla="*/ 8802578 w 8877359"/>
              <a:gd name="connsiteY1233" fmla="*/ 4588669 h 4893730"/>
              <a:gd name="connsiteX1234" fmla="*/ 8787908 w 8877359"/>
              <a:gd name="connsiteY1234" fmla="*/ 4590887 h 4893730"/>
              <a:gd name="connsiteX1235" fmla="*/ 8783649 w 8877359"/>
              <a:gd name="connsiteY1235" fmla="*/ 4592935 h 4893730"/>
              <a:gd name="connsiteX1236" fmla="*/ 8784047 w 8877359"/>
              <a:gd name="connsiteY1236" fmla="*/ 4588989 h 4893730"/>
              <a:gd name="connsiteX1237" fmla="*/ 8734715 w 8877359"/>
              <a:gd name="connsiteY1237" fmla="*/ 4539657 h 4893730"/>
              <a:gd name="connsiteX1238" fmla="*/ 8699832 w 8877359"/>
              <a:gd name="connsiteY1238" fmla="*/ 4554106 h 4893730"/>
              <a:gd name="connsiteX1239" fmla="*/ 8694185 w 8877359"/>
              <a:gd name="connsiteY1239" fmla="*/ 4560950 h 4893730"/>
              <a:gd name="connsiteX1240" fmla="*/ 8688538 w 8877359"/>
              <a:gd name="connsiteY1240" fmla="*/ 4554106 h 4893730"/>
              <a:gd name="connsiteX1241" fmla="*/ 8653655 w 8877359"/>
              <a:gd name="connsiteY1241" fmla="*/ 4539657 h 4893730"/>
              <a:gd name="connsiteX1242" fmla="*/ 8604324 w 8877359"/>
              <a:gd name="connsiteY1242" fmla="*/ 4588989 h 4893730"/>
              <a:gd name="connsiteX1243" fmla="*/ 8604672 w 8877359"/>
              <a:gd name="connsiteY1243" fmla="*/ 4592446 h 4893730"/>
              <a:gd name="connsiteX1244" fmla="*/ 8595734 w 8877359"/>
              <a:gd name="connsiteY1244" fmla="*/ 4589671 h 4893730"/>
              <a:gd name="connsiteX1245" fmla="*/ 8585792 w 8877359"/>
              <a:gd name="connsiteY1245" fmla="*/ 4588669 h 4893730"/>
              <a:gd name="connsiteX1246" fmla="*/ 8536460 w 8877359"/>
              <a:gd name="connsiteY1246" fmla="*/ 4638001 h 4893730"/>
              <a:gd name="connsiteX1247" fmla="*/ 8544885 w 8877359"/>
              <a:gd name="connsiteY1247" fmla="*/ 4665583 h 4893730"/>
              <a:gd name="connsiteX1248" fmla="*/ 8547520 w 8877359"/>
              <a:gd name="connsiteY1248" fmla="*/ 4668777 h 4893730"/>
              <a:gd name="connsiteX1249" fmla="*/ 8541141 w 8877359"/>
              <a:gd name="connsiteY1249" fmla="*/ 4670757 h 4893730"/>
              <a:gd name="connsiteX1250" fmla="*/ 8511011 w 8877359"/>
              <a:gd name="connsiteY1250" fmla="*/ 4716212 h 4893730"/>
              <a:gd name="connsiteX1251" fmla="*/ 8541141 w 8877359"/>
              <a:gd name="connsiteY1251" fmla="*/ 4761667 h 4893730"/>
              <a:gd name="connsiteX1252" fmla="*/ 8548153 w 8877359"/>
              <a:gd name="connsiteY1252" fmla="*/ 4763844 h 4893730"/>
              <a:gd name="connsiteX1253" fmla="*/ 8544885 w 8877359"/>
              <a:gd name="connsiteY1253" fmla="*/ 4767804 h 4893730"/>
              <a:gd name="connsiteX1254" fmla="*/ 8536460 w 8877359"/>
              <a:gd name="connsiteY1254" fmla="*/ 4795386 h 4893730"/>
              <a:gd name="connsiteX1255" fmla="*/ 8585792 w 8877359"/>
              <a:gd name="connsiteY1255" fmla="*/ 4844717 h 4893730"/>
              <a:gd name="connsiteX1256" fmla="*/ 8595734 w 8877359"/>
              <a:gd name="connsiteY1256" fmla="*/ 4843715 h 4893730"/>
              <a:gd name="connsiteX1257" fmla="*/ 8604672 w 8877359"/>
              <a:gd name="connsiteY1257" fmla="*/ 4840941 h 4893730"/>
              <a:gd name="connsiteX1258" fmla="*/ 8604323 w 8877359"/>
              <a:gd name="connsiteY1258" fmla="*/ 4844398 h 4893730"/>
              <a:gd name="connsiteX1259" fmla="*/ 8653655 w 8877359"/>
              <a:gd name="connsiteY1259" fmla="*/ 4893730 h 4893730"/>
              <a:gd name="connsiteX1260" fmla="*/ 7944411 w 8877359"/>
              <a:gd name="connsiteY1260" fmla="*/ 4893730 h 4893730"/>
              <a:gd name="connsiteX1261" fmla="*/ 7979293 w 8877359"/>
              <a:gd name="connsiteY1261" fmla="*/ 4879281 h 4893730"/>
              <a:gd name="connsiteX1262" fmla="*/ 7984940 w 8877359"/>
              <a:gd name="connsiteY1262" fmla="*/ 4872437 h 4893730"/>
              <a:gd name="connsiteX1263" fmla="*/ 7990587 w 8877359"/>
              <a:gd name="connsiteY1263" fmla="*/ 4879281 h 4893730"/>
              <a:gd name="connsiteX1264" fmla="*/ 8025470 w 8877359"/>
              <a:gd name="connsiteY1264" fmla="*/ 4893730 h 4893730"/>
              <a:gd name="connsiteX1265" fmla="*/ 8074802 w 8877359"/>
              <a:gd name="connsiteY1265" fmla="*/ 4844398 h 4893730"/>
              <a:gd name="connsiteX1266" fmla="*/ 8074453 w 8877359"/>
              <a:gd name="connsiteY1266" fmla="*/ 4840941 h 4893730"/>
              <a:gd name="connsiteX1267" fmla="*/ 8083391 w 8877359"/>
              <a:gd name="connsiteY1267" fmla="*/ 4843715 h 4893730"/>
              <a:gd name="connsiteX1268" fmla="*/ 8093333 w 8877359"/>
              <a:gd name="connsiteY1268" fmla="*/ 4844717 h 4893730"/>
              <a:gd name="connsiteX1269" fmla="*/ 8142665 w 8877359"/>
              <a:gd name="connsiteY1269" fmla="*/ 4795386 h 4893730"/>
              <a:gd name="connsiteX1270" fmla="*/ 8134240 w 8877359"/>
              <a:gd name="connsiteY1270" fmla="*/ 4767804 h 4893730"/>
              <a:gd name="connsiteX1271" fmla="*/ 8130973 w 8877359"/>
              <a:gd name="connsiteY1271" fmla="*/ 4763844 h 4893730"/>
              <a:gd name="connsiteX1272" fmla="*/ 8137985 w 8877359"/>
              <a:gd name="connsiteY1272" fmla="*/ 4761667 h 4893730"/>
              <a:gd name="connsiteX1273" fmla="*/ 8168114 w 8877359"/>
              <a:gd name="connsiteY1273" fmla="*/ 4716212 h 4893730"/>
              <a:gd name="connsiteX1274" fmla="*/ 8137985 w 8877359"/>
              <a:gd name="connsiteY1274" fmla="*/ 4670757 h 4893730"/>
              <a:gd name="connsiteX1275" fmla="*/ 8131605 w 8877359"/>
              <a:gd name="connsiteY1275" fmla="*/ 4668777 h 4893730"/>
              <a:gd name="connsiteX1276" fmla="*/ 8134240 w 8877359"/>
              <a:gd name="connsiteY1276" fmla="*/ 4665583 h 4893730"/>
              <a:gd name="connsiteX1277" fmla="*/ 8142665 w 8877359"/>
              <a:gd name="connsiteY1277" fmla="*/ 4638001 h 4893730"/>
              <a:gd name="connsiteX1278" fmla="*/ 8093333 w 8877359"/>
              <a:gd name="connsiteY1278" fmla="*/ 4588669 h 4893730"/>
              <a:gd name="connsiteX1279" fmla="*/ 8078664 w 8877359"/>
              <a:gd name="connsiteY1279" fmla="*/ 4590887 h 4893730"/>
              <a:gd name="connsiteX1280" fmla="*/ 8074404 w 8877359"/>
              <a:gd name="connsiteY1280" fmla="*/ 4592935 h 4893730"/>
              <a:gd name="connsiteX1281" fmla="*/ 8074802 w 8877359"/>
              <a:gd name="connsiteY1281" fmla="*/ 4588989 h 4893730"/>
              <a:gd name="connsiteX1282" fmla="*/ 8025470 w 8877359"/>
              <a:gd name="connsiteY1282" fmla="*/ 4539657 h 4893730"/>
              <a:gd name="connsiteX1283" fmla="*/ 7990587 w 8877359"/>
              <a:gd name="connsiteY1283" fmla="*/ 4554106 h 4893730"/>
              <a:gd name="connsiteX1284" fmla="*/ 7984940 w 8877359"/>
              <a:gd name="connsiteY1284" fmla="*/ 4560950 h 4893730"/>
              <a:gd name="connsiteX1285" fmla="*/ 7979294 w 8877359"/>
              <a:gd name="connsiteY1285" fmla="*/ 4554106 h 4893730"/>
              <a:gd name="connsiteX1286" fmla="*/ 7944411 w 8877359"/>
              <a:gd name="connsiteY1286" fmla="*/ 4539657 h 4893730"/>
              <a:gd name="connsiteX1287" fmla="*/ 7895079 w 8877359"/>
              <a:gd name="connsiteY1287" fmla="*/ 4588989 h 4893730"/>
              <a:gd name="connsiteX1288" fmla="*/ 7895427 w 8877359"/>
              <a:gd name="connsiteY1288" fmla="*/ 4592446 h 4893730"/>
              <a:gd name="connsiteX1289" fmla="*/ 7886489 w 8877359"/>
              <a:gd name="connsiteY1289" fmla="*/ 4589671 h 4893730"/>
              <a:gd name="connsiteX1290" fmla="*/ 7876547 w 8877359"/>
              <a:gd name="connsiteY1290" fmla="*/ 4588669 h 4893730"/>
              <a:gd name="connsiteX1291" fmla="*/ 7827215 w 8877359"/>
              <a:gd name="connsiteY1291" fmla="*/ 4638001 h 4893730"/>
              <a:gd name="connsiteX1292" fmla="*/ 7835640 w 8877359"/>
              <a:gd name="connsiteY1292" fmla="*/ 4665583 h 4893730"/>
              <a:gd name="connsiteX1293" fmla="*/ 7838276 w 8877359"/>
              <a:gd name="connsiteY1293" fmla="*/ 4668777 h 4893730"/>
              <a:gd name="connsiteX1294" fmla="*/ 7831896 w 8877359"/>
              <a:gd name="connsiteY1294" fmla="*/ 4670757 h 4893730"/>
              <a:gd name="connsiteX1295" fmla="*/ 7801766 w 8877359"/>
              <a:gd name="connsiteY1295" fmla="*/ 4716212 h 4893730"/>
              <a:gd name="connsiteX1296" fmla="*/ 7831896 w 8877359"/>
              <a:gd name="connsiteY1296" fmla="*/ 4761667 h 4893730"/>
              <a:gd name="connsiteX1297" fmla="*/ 7838908 w 8877359"/>
              <a:gd name="connsiteY1297" fmla="*/ 4763844 h 4893730"/>
              <a:gd name="connsiteX1298" fmla="*/ 7835640 w 8877359"/>
              <a:gd name="connsiteY1298" fmla="*/ 4767804 h 4893730"/>
              <a:gd name="connsiteX1299" fmla="*/ 7827215 w 8877359"/>
              <a:gd name="connsiteY1299" fmla="*/ 4795386 h 4893730"/>
              <a:gd name="connsiteX1300" fmla="*/ 7876547 w 8877359"/>
              <a:gd name="connsiteY1300" fmla="*/ 4844717 h 4893730"/>
              <a:gd name="connsiteX1301" fmla="*/ 7886489 w 8877359"/>
              <a:gd name="connsiteY1301" fmla="*/ 4843715 h 4893730"/>
              <a:gd name="connsiteX1302" fmla="*/ 7895427 w 8877359"/>
              <a:gd name="connsiteY1302" fmla="*/ 4840941 h 4893730"/>
              <a:gd name="connsiteX1303" fmla="*/ 7895079 w 8877359"/>
              <a:gd name="connsiteY1303" fmla="*/ 4844398 h 4893730"/>
              <a:gd name="connsiteX1304" fmla="*/ 7944411 w 8877359"/>
              <a:gd name="connsiteY1304" fmla="*/ 4893730 h 4893730"/>
              <a:gd name="connsiteX1305" fmla="*/ 7235159 w 8877359"/>
              <a:gd name="connsiteY1305" fmla="*/ 4893730 h 4893730"/>
              <a:gd name="connsiteX1306" fmla="*/ 7270041 w 8877359"/>
              <a:gd name="connsiteY1306" fmla="*/ 4879281 h 4893730"/>
              <a:gd name="connsiteX1307" fmla="*/ 7275688 w 8877359"/>
              <a:gd name="connsiteY1307" fmla="*/ 4872437 h 4893730"/>
              <a:gd name="connsiteX1308" fmla="*/ 7281335 w 8877359"/>
              <a:gd name="connsiteY1308" fmla="*/ 4879281 h 4893730"/>
              <a:gd name="connsiteX1309" fmla="*/ 7316218 w 8877359"/>
              <a:gd name="connsiteY1309" fmla="*/ 4893730 h 4893730"/>
              <a:gd name="connsiteX1310" fmla="*/ 7365550 w 8877359"/>
              <a:gd name="connsiteY1310" fmla="*/ 4844398 h 4893730"/>
              <a:gd name="connsiteX1311" fmla="*/ 7365201 w 8877359"/>
              <a:gd name="connsiteY1311" fmla="*/ 4840941 h 4893730"/>
              <a:gd name="connsiteX1312" fmla="*/ 7374139 w 8877359"/>
              <a:gd name="connsiteY1312" fmla="*/ 4843715 h 4893730"/>
              <a:gd name="connsiteX1313" fmla="*/ 7384081 w 8877359"/>
              <a:gd name="connsiteY1313" fmla="*/ 4844717 h 4893730"/>
              <a:gd name="connsiteX1314" fmla="*/ 7433413 w 8877359"/>
              <a:gd name="connsiteY1314" fmla="*/ 4795386 h 4893730"/>
              <a:gd name="connsiteX1315" fmla="*/ 7424988 w 8877359"/>
              <a:gd name="connsiteY1315" fmla="*/ 4767804 h 4893730"/>
              <a:gd name="connsiteX1316" fmla="*/ 7421721 w 8877359"/>
              <a:gd name="connsiteY1316" fmla="*/ 4763844 h 4893730"/>
              <a:gd name="connsiteX1317" fmla="*/ 7428733 w 8877359"/>
              <a:gd name="connsiteY1317" fmla="*/ 4761667 h 4893730"/>
              <a:gd name="connsiteX1318" fmla="*/ 7458862 w 8877359"/>
              <a:gd name="connsiteY1318" fmla="*/ 4716212 h 4893730"/>
              <a:gd name="connsiteX1319" fmla="*/ 7428733 w 8877359"/>
              <a:gd name="connsiteY1319" fmla="*/ 4670757 h 4893730"/>
              <a:gd name="connsiteX1320" fmla="*/ 7422353 w 8877359"/>
              <a:gd name="connsiteY1320" fmla="*/ 4668777 h 4893730"/>
              <a:gd name="connsiteX1321" fmla="*/ 7424988 w 8877359"/>
              <a:gd name="connsiteY1321" fmla="*/ 4665583 h 4893730"/>
              <a:gd name="connsiteX1322" fmla="*/ 7433413 w 8877359"/>
              <a:gd name="connsiteY1322" fmla="*/ 4638001 h 4893730"/>
              <a:gd name="connsiteX1323" fmla="*/ 7384081 w 8877359"/>
              <a:gd name="connsiteY1323" fmla="*/ 4588669 h 4893730"/>
              <a:gd name="connsiteX1324" fmla="*/ 7369412 w 8877359"/>
              <a:gd name="connsiteY1324" fmla="*/ 4590887 h 4893730"/>
              <a:gd name="connsiteX1325" fmla="*/ 7365152 w 8877359"/>
              <a:gd name="connsiteY1325" fmla="*/ 4592935 h 4893730"/>
              <a:gd name="connsiteX1326" fmla="*/ 7365550 w 8877359"/>
              <a:gd name="connsiteY1326" fmla="*/ 4588989 h 4893730"/>
              <a:gd name="connsiteX1327" fmla="*/ 7316218 w 8877359"/>
              <a:gd name="connsiteY1327" fmla="*/ 4539657 h 4893730"/>
              <a:gd name="connsiteX1328" fmla="*/ 7281335 w 8877359"/>
              <a:gd name="connsiteY1328" fmla="*/ 4554106 h 4893730"/>
              <a:gd name="connsiteX1329" fmla="*/ 7275688 w 8877359"/>
              <a:gd name="connsiteY1329" fmla="*/ 4560950 h 4893730"/>
              <a:gd name="connsiteX1330" fmla="*/ 7270042 w 8877359"/>
              <a:gd name="connsiteY1330" fmla="*/ 4554106 h 4893730"/>
              <a:gd name="connsiteX1331" fmla="*/ 7235159 w 8877359"/>
              <a:gd name="connsiteY1331" fmla="*/ 4539657 h 4893730"/>
              <a:gd name="connsiteX1332" fmla="*/ 7185827 w 8877359"/>
              <a:gd name="connsiteY1332" fmla="*/ 4588989 h 4893730"/>
              <a:gd name="connsiteX1333" fmla="*/ 7186175 w 8877359"/>
              <a:gd name="connsiteY1333" fmla="*/ 4592446 h 4893730"/>
              <a:gd name="connsiteX1334" fmla="*/ 7177237 w 8877359"/>
              <a:gd name="connsiteY1334" fmla="*/ 4589671 h 4893730"/>
              <a:gd name="connsiteX1335" fmla="*/ 7167295 w 8877359"/>
              <a:gd name="connsiteY1335" fmla="*/ 4588669 h 4893730"/>
              <a:gd name="connsiteX1336" fmla="*/ 7117963 w 8877359"/>
              <a:gd name="connsiteY1336" fmla="*/ 4638001 h 4893730"/>
              <a:gd name="connsiteX1337" fmla="*/ 7126388 w 8877359"/>
              <a:gd name="connsiteY1337" fmla="*/ 4665583 h 4893730"/>
              <a:gd name="connsiteX1338" fmla="*/ 7129024 w 8877359"/>
              <a:gd name="connsiteY1338" fmla="*/ 4668777 h 4893730"/>
              <a:gd name="connsiteX1339" fmla="*/ 7122644 w 8877359"/>
              <a:gd name="connsiteY1339" fmla="*/ 4670757 h 4893730"/>
              <a:gd name="connsiteX1340" fmla="*/ 7092514 w 8877359"/>
              <a:gd name="connsiteY1340" fmla="*/ 4716212 h 4893730"/>
              <a:gd name="connsiteX1341" fmla="*/ 7122644 w 8877359"/>
              <a:gd name="connsiteY1341" fmla="*/ 4761667 h 4893730"/>
              <a:gd name="connsiteX1342" fmla="*/ 7129656 w 8877359"/>
              <a:gd name="connsiteY1342" fmla="*/ 4763844 h 4893730"/>
              <a:gd name="connsiteX1343" fmla="*/ 7126388 w 8877359"/>
              <a:gd name="connsiteY1343" fmla="*/ 4767804 h 4893730"/>
              <a:gd name="connsiteX1344" fmla="*/ 7117963 w 8877359"/>
              <a:gd name="connsiteY1344" fmla="*/ 4795386 h 4893730"/>
              <a:gd name="connsiteX1345" fmla="*/ 7167295 w 8877359"/>
              <a:gd name="connsiteY1345" fmla="*/ 4844717 h 4893730"/>
              <a:gd name="connsiteX1346" fmla="*/ 7177237 w 8877359"/>
              <a:gd name="connsiteY1346" fmla="*/ 4843715 h 4893730"/>
              <a:gd name="connsiteX1347" fmla="*/ 7186175 w 8877359"/>
              <a:gd name="connsiteY1347" fmla="*/ 4840941 h 4893730"/>
              <a:gd name="connsiteX1348" fmla="*/ 7185827 w 8877359"/>
              <a:gd name="connsiteY1348" fmla="*/ 4844398 h 4893730"/>
              <a:gd name="connsiteX1349" fmla="*/ 7235159 w 8877359"/>
              <a:gd name="connsiteY1349" fmla="*/ 4893730 h 4893730"/>
              <a:gd name="connsiteX1350" fmla="*/ 6525907 w 8877359"/>
              <a:gd name="connsiteY1350" fmla="*/ 4893730 h 4893730"/>
              <a:gd name="connsiteX1351" fmla="*/ 6560789 w 8877359"/>
              <a:gd name="connsiteY1351" fmla="*/ 4879281 h 4893730"/>
              <a:gd name="connsiteX1352" fmla="*/ 6566436 w 8877359"/>
              <a:gd name="connsiteY1352" fmla="*/ 4872437 h 4893730"/>
              <a:gd name="connsiteX1353" fmla="*/ 6572083 w 8877359"/>
              <a:gd name="connsiteY1353" fmla="*/ 4879281 h 4893730"/>
              <a:gd name="connsiteX1354" fmla="*/ 6606966 w 8877359"/>
              <a:gd name="connsiteY1354" fmla="*/ 4893730 h 4893730"/>
              <a:gd name="connsiteX1355" fmla="*/ 6656298 w 8877359"/>
              <a:gd name="connsiteY1355" fmla="*/ 4844398 h 4893730"/>
              <a:gd name="connsiteX1356" fmla="*/ 6655949 w 8877359"/>
              <a:gd name="connsiteY1356" fmla="*/ 4840941 h 4893730"/>
              <a:gd name="connsiteX1357" fmla="*/ 6664887 w 8877359"/>
              <a:gd name="connsiteY1357" fmla="*/ 4843715 h 4893730"/>
              <a:gd name="connsiteX1358" fmla="*/ 6674829 w 8877359"/>
              <a:gd name="connsiteY1358" fmla="*/ 4844717 h 4893730"/>
              <a:gd name="connsiteX1359" fmla="*/ 6724161 w 8877359"/>
              <a:gd name="connsiteY1359" fmla="*/ 4795386 h 4893730"/>
              <a:gd name="connsiteX1360" fmla="*/ 6715736 w 8877359"/>
              <a:gd name="connsiteY1360" fmla="*/ 4767804 h 4893730"/>
              <a:gd name="connsiteX1361" fmla="*/ 6712469 w 8877359"/>
              <a:gd name="connsiteY1361" fmla="*/ 4763844 h 4893730"/>
              <a:gd name="connsiteX1362" fmla="*/ 6719481 w 8877359"/>
              <a:gd name="connsiteY1362" fmla="*/ 4761667 h 4893730"/>
              <a:gd name="connsiteX1363" fmla="*/ 6749610 w 8877359"/>
              <a:gd name="connsiteY1363" fmla="*/ 4716212 h 4893730"/>
              <a:gd name="connsiteX1364" fmla="*/ 6719481 w 8877359"/>
              <a:gd name="connsiteY1364" fmla="*/ 4670757 h 4893730"/>
              <a:gd name="connsiteX1365" fmla="*/ 6713101 w 8877359"/>
              <a:gd name="connsiteY1365" fmla="*/ 4668777 h 4893730"/>
              <a:gd name="connsiteX1366" fmla="*/ 6715736 w 8877359"/>
              <a:gd name="connsiteY1366" fmla="*/ 4665583 h 4893730"/>
              <a:gd name="connsiteX1367" fmla="*/ 6724161 w 8877359"/>
              <a:gd name="connsiteY1367" fmla="*/ 4638001 h 4893730"/>
              <a:gd name="connsiteX1368" fmla="*/ 6674829 w 8877359"/>
              <a:gd name="connsiteY1368" fmla="*/ 4588669 h 4893730"/>
              <a:gd name="connsiteX1369" fmla="*/ 6660160 w 8877359"/>
              <a:gd name="connsiteY1369" fmla="*/ 4590887 h 4893730"/>
              <a:gd name="connsiteX1370" fmla="*/ 6655900 w 8877359"/>
              <a:gd name="connsiteY1370" fmla="*/ 4592935 h 4893730"/>
              <a:gd name="connsiteX1371" fmla="*/ 6656298 w 8877359"/>
              <a:gd name="connsiteY1371" fmla="*/ 4588989 h 4893730"/>
              <a:gd name="connsiteX1372" fmla="*/ 6606966 w 8877359"/>
              <a:gd name="connsiteY1372" fmla="*/ 4539657 h 4893730"/>
              <a:gd name="connsiteX1373" fmla="*/ 6572083 w 8877359"/>
              <a:gd name="connsiteY1373" fmla="*/ 4554106 h 4893730"/>
              <a:gd name="connsiteX1374" fmla="*/ 6566436 w 8877359"/>
              <a:gd name="connsiteY1374" fmla="*/ 4560950 h 4893730"/>
              <a:gd name="connsiteX1375" fmla="*/ 6560790 w 8877359"/>
              <a:gd name="connsiteY1375" fmla="*/ 4554106 h 4893730"/>
              <a:gd name="connsiteX1376" fmla="*/ 6525907 w 8877359"/>
              <a:gd name="connsiteY1376" fmla="*/ 4539657 h 4893730"/>
              <a:gd name="connsiteX1377" fmla="*/ 6476575 w 8877359"/>
              <a:gd name="connsiteY1377" fmla="*/ 4588989 h 4893730"/>
              <a:gd name="connsiteX1378" fmla="*/ 6476923 w 8877359"/>
              <a:gd name="connsiteY1378" fmla="*/ 4592446 h 4893730"/>
              <a:gd name="connsiteX1379" fmla="*/ 6467985 w 8877359"/>
              <a:gd name="connsiteY1379" fmla="*/ 4589671 h 4893730"/>
              <a:gd name="connsiteX1380" fmla="*/ 6458043 w 8877359"/>
              <a:gd name="connsiteY1380" fmla="*/ 4588669 h 4893730"/>
              <a:gd name="connsiteX1381" fmla="*/ 6408711 w 8877359"/>
              <a:gd name="connsiteY1381" fmla="*/ 4638001 h 4893730"/>
              <a:gd name="connsiteX1382" fmla="*/ 6417136 w 8877359"/>
              <a:gd name="connsiteY1382" fmla="*/ 4665583 h 4893730"/>
              <a:gd name="connsiteX1383" fmla="*/ 6419772 w 8877359"/>
              <a:gd name="connsiteY1383" fmla="*/ 4668777 h 4893730"/>
              <a:gd name="connsiteX1384" fmla="*/ 6413392 w 8877359"/>
              <a:gd name="connsiteY1384" fmla="*/ 4670757 h 4893730"/>
              <a:gd name="connsiteX1385" fmla="*/ 6383262 w 8877359"/>
              <a:gd name="connsiteY1385" fmla="*/ 4716212 h 4893730"/>
              <a:gd name="connsiteX1386" fmla="*/ 6413392 w 8877359"/>
              <a:gd name="connsiteY1386" fmla="*/ 4761667 h 4893730"/>
              <a:gd name="connsiteX1387" fmla="*/ 6420404 w 8877359"/>
              <a:gd name="connsiteY1387" fmla="*/ 4763844 h 4893730"/>
              <a:gd name="connsiteX1388" fmla="*/ 6417136 w 8877359"/>
              <a:gd name="connsiteY1388" fmla="*/ 4767804 h 4893730"/>
              <a:gd name="connsiteX1389" fmla="*/ 6408711 w 8877359"/>
              <a:gd name="connsiteY1389" fmla="*/ 4795386 h 4893730"/>
              <a:gd name="connsiteX1390" fmla="*/ 6458043 w 8877359"/>
              <a:gd name="connsiteY1390" fmla="*/ 4844717 h 4893730"/>
              <a:gd name="connsiteX1391" fmla="*/ 6467985 w 8877359"/>
              <a:gd name="connsiteY1391" fmla="*/ 4843715 h 4893730"/>
              <a:gd name="connsiteX1392" fmla="*/ 6476923 w 8877359"/>
              <a:gd name="connsiteY1392" fmla="*/ 4840941 h 4893730"/>
              <a:gd name="connsiteX1393" fmla="*/ 6476575 w 8877359"/>
              <a:gd name="connsiteY1393" fmla="*/ 4844398 h 4893730"/>
              <a:gd name="connsiteX1394" fmla="*/ 6525907 w 8877359"/>
              <a:gd name="connsiteY1394" fmla="*/ 4893730 h 4893730"/>
              <a:gd name="connsiteX1395" fmla="*/ 5816655 w 8877359"/>
              <a:gd name="connsiteY1395" fmla="*/ 4893730 h 4893730"/>
              <a:gd name="connsiteX1396" fmla="*/ 5851537 w 8877359"/>
              <a:gd name="connsiteY1396" fmla="*/ 4879281 h 4893730"/>
              <a:gd name="connsiteX1397" fmla="*/ 5857184 w 8877359"/>
              <a:gd name="connsiteY1397" fmla="*/ 4872437 h 4893730"/>
              <a:gd name="connsiteX1398" fmla="*/ 5862831 w 8877359"/>
              <a:gd name="connsiteY1398" fmla="*/ 4879281 h 4893730"/>
              <a:gd name="connsiteX1399" fmla="*/ 5897714 w 8877359"/>
              <a:gd name="connsiteY1399" fmla="*/ 4893730 h 4893730"/>
              <a:gd name="connsiteX1400" fmla="*/ 5947046 w 8877359"/>
              <a:gd name="connsiteY1400" fmla="*/ 4844398 h 4893730"/>
              <a:gd name="connsiteX1401" fmla="*/ 5946697 w 8877359"/>
              <a:gd name="connsiteY1401" fmla="*/ 4840941 h 4893730"/>
              <a:gd name="connsiteX1402" fmla="*/ 5955635 w 8877359"/>
              <a:gd name="connsiteY1402" fmla="*/ 4843715 h 4893730"/>
              <a:gd name="connsiteX1403" fmla="*/ 5965577 w 8877359"/>
              <a:gd name="connsiteY1403" fmla="*/ 4844717 h 4893730"/>
              <a:gd name="connsiteX1404" fmla="*/ 6014909 w 8877359"/>
              <a:gd name="connsiteY1404" fmla="*/ 4795386 h 4893730"/>
              <a:gd name="connsiteX1405" fmla="*/ 6006484 w 8877359"/>
              <a:gd name="connsiteY1405" fmla="*/ 4767804 h 4893730"/>
              <a:gd name="connsiteX1406" fmla="*/ 6003217 w 8877359"/>
              <a:gd name="connsiteY1406" fmla="*/ 4763844 h 4893730"/>
              <a:gd name="connsiteX1407" fmla="*/ 6010229 w 8877359"/>
              <a:gd name="connsiteY1407" fmla="*/ 4761667 h 4893730"/>
              <a:gd name="connsiteX1408" fmla="*/ 6040358 w 8877359"/>
              <a:gd name="connsiteY1408" fmla="*/ 4716212 h 4893730"/>
              <a:gd name="connsiteX1409" fmla="*/ 6010229 w 8877359"/>
              <a:gd name="connsiteY1409" fmla="*/ 4670757 h 4893730"/>
              <a:gd name="connsiteX1410" fmla="*/ 6003849 w 8877359"/>
              <a:gd name="connsiteY1410" fmla="*/ 4668777 h 4893730"/>
              <a:gd name="connsiteX1411" fmla="*/ 6006484 w 8877359"/>
              <a:gd name="connsiteY1411" fmla="*/ 4665583 h 4893730"/>
              <a:gd name="connsiteX1412" fmla="*/ 6014909 w 8877359"/>
              <a:gd name="connsiteY1412" fmla="*/ 4638001 h 4893730"/>
              <a:gd name="connsiteX1413" fmla="*/ 5965577 w 8877359"/>
              <a:gd name="connsiteY1413" fmla="*/ 4588669 h 4893730"/>
              <a:gd name="connsiteX1414" fmla="*/ 5950908 w 8877359"/>
              <a:gd name="connsiteY1414" fmla="*/ 4590887 h 4893730"/>
              <a:gd name="connsiteX1415" fmla="*/ 5946648 w 8877359"/>
              <a:gd name="connsiteY1415" fmla="*/ 4592935 h 4893730"/>
              <a:gd name="connsiteX1416" fmla="*/ 5947046 w 8877359"/>
              <a:gd name="connsiteY1416" fmla="*/ 4588989 h 4893730"/>
              <a:gd name="connsiteX1417" fmla="*/ 5897714 w 8877359"/>
              <a:gd name="connsiteY1417" fmla="*/ 4539657 h 4893730"/>
              <a:gd name="connsiteX1418" fmla="*/ 5862831 w 8877359"/>
              <a:gd name="connsiteY1418" fmla="*/ 4554106 h 4893730"/>
              <a:gd name="connsiteX1419" fmla="*/ 5857184 w 8877359"/>
              <a:gd name="connsiteY1419" fmla="*/ 4560950 h 4893730"/>
              <a:gd name="connsiteX1420" fmla="*/ 5851538 w 8877359"/>
              <a:gd name="connsiteY1420" fmla="*/ 4554106 h 4893730"/>
              <a:gd name="connsiteX1421" fmla="*/ 5816655 w 8877359"/>
              <a:gd name="connsiteY1421" fmla="*/ 4539657 h 4893730"/>
              <a:gd name="connsiteX1422" fmla="*/ 5767323 w 8877359"/>
              <a:gd name="connsiteY1422" fmla="*/ 4588989 h 4893730"/>
              <a:gd name="connsiteX1423" fmla="*/ 5767671 w 8877359"/>
              <a:gd name="connsiteY1423" fmla="*/ 4592446 h 4893730"/>
              <a:gd name="connsiteX1424" fmla="*/ 5758733 w 8877359"/>
              <a:gd name="connsiteY1424" fmla="*/ 4589671 h 4893730"/>
              <a:gd name="connsiteX1425" fmla="*/ 5748791 w 8877359"/>
              <a:gd name="connsiteY1425" fmla="*/ 4588669 h 4893730"/>
              <a:gd name="connsiteX1426" fmla="*/ 5699459 w 8877359"/>
              <a:gd name="connsiteY1426" fmla="*/ 4638001 h 4893730"/>
              <a:gd name="connsiteX1427" fmla="*/ 5707884 w 8877359"/>
              <a:gd name="connsiteY1427" fmla="*/ 4665583 h 4893730"/>
              <a:gd name="connsiteX1428" fmla="*/ 5710520 w 8877359"/>
              <a:gd name="connsiteY1428" fmla="*/ 4668777 h 4893730"/>
              <a:gd name="connsiteX1429" fmla="*/ 5704140 w 8877359"/>
              <a:gd name="connsiteY1429" fmla="*/ 4670757 h 4893730"/>
              <a:gd name="connsiteX1430" fmla="*/ 5674010 w 8877359"/>
              <a:gd name="connsiteY1430" fmla="*/ 4716212 h 4893730"/>
              <a:gd name="connsiteX1431" fmla="*/ 5704140 w 8877359"/>
              <a:gd name="connsiteY1431" fmla="*/ 4761667 h 4893730"/>
              <a:gd name="connsiteX1432" fmla="*/ 5711152 w 8877359"/>
              <a:gd name="connsiteY1432" fmla="*/ 4763844 h 4893730"/>
              <a:gd name="connsiteX1433" fmla="*/ 5707884 w 8877359"/>
              <a:gd name="connsiteY1433" fmla="*/ 4767804 h 4893730"/>
              <a:gd name="connsiteX1434" fmla="*/ 5699459 w 8877359"/>
              <a:gd name="connsiteY1434" fmla="*/ 4795386 h 4893730"/>
              <a:gd name="connsiteX1435" fmla="*/ 5748791 w 8877359"/>
              <a:gd name="connsiteY1435" fmla="*/ 4844717 h 4893730"/>
              <a:gd name="connsiteX1436" fmla="*/ 5758733 w 8877359"/>
              <a:gd name="connsiteY1436" fmla="*/ 4843715 h 4893730"/>
              <a:gd name="connsiteX1437" fmla="*/ 5767671 w 8877359"/>
              <a:gd name="connsiteY1437" fmla="*/ 4840941 h 4893730"/>
              <a:gd name="connsiteX1438" fmla="*/ 5767323 w 8877359"/>
              <a:gd name="connsiteY1438" fmla="*/ 4844398 h 4893730"/>
              <a:gd name="connsiteX1439" fmla="*/ 5816655 w 8877359"/>
              <a:gd name="connsiteY1439" fmla="*/ 4893730 h 4893730"/>
              <a:gd name="connsiteX1440" fmla="*/ 5107403 w 8877359"/>
              <a:gd name="connsiteY1440" fmla="*/ 4893730 h 4893730"/>
              <a:gd name="connsiteX1441" fmla="*/ 5142285 w 8877359"/>
              <a:gd name="connsiteY1441" fmla="*/ 4879281 h 4893730"/>
              <a:gd name="connsiteX1442" fmla="*/ 5147932 w 8877359"/>
              <a:gd name="connsiteY1442" fmla="*/ 4872437 h 4893730"/>
              <a:gd name="connsiteX1443" fmla="*/ 5153579 w 8877359"/>
              <a:gd name="connsiteY1443" fmla="*/ 4879281 h 4893730"/>
              <a:gd name="connsiteX1444" fmla="*/ 5188462 w 8877359"/>
              <a:gd name="connsiteY1444" fmla="*/ 4893730 h 4893730"/>
              <a:gd name="connsiteX1445" fmla="*/ 5237794 w 8877359"/>
              <a:gd name="connsiteY1445" fmla="*/ 4844398 h 4893730"/>
              <a:gd name="connsiteX1446" fmla="*/ 5237445 w 8877359"/>
              <a:gd name="connsiteY1446" fmla="*/ 4840941 h 4893730"/>
              <a:gd name="connsiteX1447" fmla="*/ 5246383 w 8877359"/>
              <a:gd name="connsiteY1447" fmla="*/ 4843715 h 4893730"/>
              <a:gd name="connsiteX1448" fmla="*/ 5256325 w 8877359"/>
              <a:gd name="connsiteY1448" fmla="*/ 4844717 h 4893730"/>
              <a:gd name="connsiteX1449" fmla="*/ 5305657 w 8877359"/>
              <a:gd name="connsiteY1449" fmla="*/ 4795386 h 4893730"/>
              <a:gd name="connsiteX1450" fmla="*/ 5297232 w 8877359"/>
              <a:gd name="connsiteY1450" fmla="*/ 4767804 h 4893730"/>
              <a:gd name="connsiteX1451" fmla="*/ 5293965 w 8877359"/>
              <a:gd name="connsiteY1451" fmla="*/ 4763844 h 4893730"/>
              <a:gd name="connsiteX1452" fmla="*/ 5300977 w 8877359"/>
              <a:gd name="connsiteY1452" fmla="*/ 4761667 h 4893730"/>
              <a:gd name="connsiteX1453" fmla="*/ 5331106 w 8877359"/>
              <a:gd name="connsiteY1453" fmla="*/ 4716212 h 4893730"/>
              <a:gd name="connsiteX1454" fmla="*/ 5300977 w 8877359"/>
              <a:gd name="connsiteY1454" fmla="*/ 4670757 h 4893730"/>
              <a:gd name="connsiteX1455" fmla="*/ 5294597 w 8877359"/>
              <a:gd name="connsiteY1455" fmla="*/ 4668777 h 4893730"/>
              <a:gd name="connsiteX1456" fmla="*/ 5297232 w 8877359"/>
              <a:gd name="connsiteY1456" fmla="*/ 4665583 h 4893730"/>
              <a:gd name="connsiteX1457" fmla="*/ 5305657 w 8877359"/>
              <a:gd name="connsiteY1457" fmla="*/ 4638001 h 4893730"/>
              <a:gd name="connsiteX1458" fmla="*/ 5256325 w 8877359"/>
              <a:gd name="connsiteY1458" fmla="*/ 4588669 h 4893730"/>
              <a:gd name="connsiteX1459" fmla="*/ 5241656 w 8877359"/>
              <a:gd name="connsiteY1459" fmla="*/ 4590887 h 4893730"/>
              <a:gd name="connsiteX1460" fmla="*/ 5237396 w 8877359"/>
              <a:gd name="connsiteY1460" fmla="*/ 4592935 h 4893730"/>
              <a:gd name="connsiteX1461" fmla="*/ 5237794 w 8877359"/>
              <a:gd name="connsiteY1461" fmla="*/ 4588989 h 4893730"/>
              <a:gd name="connsiteX1462" fmla="*/ 5188462 w 8877359"/>
              <a:gd name="connsiteY1462" fmla="*/ 4539657 h 4893730"/>
              <a:gd name="connsiteX1463" fmla="*/ 5153579 w 8877359"/>
              <a:gd name="connsiteY1463" fmla="*/ 4554106 h 4893730"/>
              <a:gd name="connsiteX1464" fmla="*/ 5147932 w 8877359"/>
              <a:gd name="connsiteY1464" fmla="*/ 4560950 h 4893730"/>
              <a:gd name="connsiteX1465" fmla="*/ 5142286 w 8877359"/>
              <a:gd name="connsiteY1465" fmla="*/ 4554106 h 4893730"/>
              <a:gd name="connsiteX1466" fmla="*/ 5107403 w 8877359"/>
              <a:gd name="connsiteY1466" fmla="*/ 4539657 h 4893730"/>
              <a:gd name="connsiteX1467" fmla="*/ 5058071 w 8877359"/>
              <a:gd name="connsiteY1467" fmla="*/ 4588989 h 4893730"/>
              <a:gd name="connsiteX1468" fmla="*/ 5058419 w 8877359"/>
              <a:gd name="connsiteY1468" fmla="*/ 4592446 h 4893730"/>
              <a:gd name="connsiteX1469" fmla="*/ 5049481 w 8877359"/>
              <a:gd name="connsiteY1469" fmla="*/ 4589671 h 4893730"/>
              <a:gd name="connsiteX1470" fmla="*/ 5039539 w 8877359"/>
              <a:gd name="connsiteY1470" fmla="*/ 4588669 h 4893730"/>
              <a:gd name="connsiteX1471" fmla="*/ 4990207 w 8877359"/>
              <a:gd name="connsiteY1471" fmla="*/ 4638001 h 4893730"/>
              <a:gd name="connsiteX1472" fmla="*/ 4998632 w 8877359"/>
              <a:gd name="connsiteY1472" fmla="*/ 4665583 h 4893730"/>
              <a:gd name="connsiteX1473" fmla="*/ 5001268 w 8877359"/>
              <a:gd name="connsiteY1473" fmla="*/ 4668777 h 4893730"/>
              <a:gd name="connsiteX1474" fmla="*/ 4994888 w 8877359"/>
              <a:gd name="connsiteY1474" fmla="*/ 4670757 h 4893730"/>
              <a:gd name="connsiteX1475" fmla="*/ 4964758 w 8877359"/>
              <a:gd name="connsiteY1475" fmla="*/ 4716212 h 4893730"/>
              <a:gd name="connsiteX1476" fmla="*/ 4994888 w 8877359"/>
              <a:gd name="connsiteY1476" fmla="*/ 4761667 h 4893730"/>
              <a:gd name="connsiteX1477" fmla="*/ 5001900 w 8877359"/>
              <a:gd name="connsiteY1477" fmla="*/ 4763844 h 4893730"/>
              <a:gd name="connsiteX1478" fmla="*/ 4998632 w 8877359"/>
              <a:gd name="connsiteY1478" fmla="*/ 4767804 h 4893730"/>
              <a:gd name="connsiteX1479" fmla="*/ 4990207 w 8877359"/>
              <a:gd name="connsiteY1479" fmla="*/ 4795386 h 4893730"/>
              <a:gd name="connsiteX1480" fmla="*/ 5039539 w 8877359"/>
              <a:gd name="connsiteY1480" fmla="*/ 4844717 h 4893730"/>
              <a:gd name="connsiteX1481" fmla="*/ 5049481 w 8877359"/>
              <a:gd name="connsiteY1481" fmla="*/ 4843715 h 4893730"/>
              <a:gd name="connsiteX1482" fmla="*/ 5058419 w 8877359"/>
              <a:gd name="connsiteY1482" fmla="*/ 4840941 h 4893730"/>
              <a:gd name="connsiteX1483" fmla="*/ 5058071 w 8877359"/>
              <a:gd name="connsiteY1483" fmla="*/ 4844398 h 4893730"/>
              <a:gd name="connsiteX1484" fmla="*/ 5107403 w 8877359"/>
              <a:gd name="connsiteY1484" fmla="*/ 4893730 h 4893730"/>
              <a:gd name="connsiteX1485" fmla="*/ 4398151 w 8877359"/>
              <a:gd name="connsiteY1485" fmla="*/ 4893730 h 4893730"/>
              <a:gd name="connsiteX1486" fmla="*/ 4433033 w 8877359"/>
              <a:gd name="connsiteY1486" fmla="*/ 4879281 h 4893730"/>
              <a:gd name="connsiteX1487" fmla="*/ 4438680 w 8877359"/>
              <a:gd name="connsiteY1487" fmla="*/ 4872437 h 4893730"/>
              <a:gd name="connsiteX1488" fmla="*/ 4444327 w 8877359"/>
              <a:gd name="connsiteY1488" fmla="*/ 4879281 h 4893730"/>
              <a:gd name="connsiteX1489" fmla="*/ 4479210 w 8877359"/>
              <a:gd name="connsiteY1489" fmla="*/ 4893730 h 4893730"/>
              <a:gd name="connsiteX1490" fmla="*/ 4528542 w 8877359"/>
              <a:gd name="connsiteY1490" fmla="*/ 4844398 h 4893730"/>
              <a:gd name="connsiteX1491" fmla="*/ 4528193 w 8877359"/>
              <a:gd name="connsiteY1491" fmla="*/ 4840941 h 4893730"/>
              <a:gd name="connsiteX1492" fmla="*/ 4537131 w 8877359"/>
              <a:gd name="connsiteY1492" fmla="*/ 4843715 h 4893730"/>
              <a:gd name="connsiteX1493" fmla="*/ 4547073 w 8877359"/>
              <a:gd name="connsiteY1493" fmla="*/ 4844717 h 4893730"/>
              <a:gd name="connsiteX1494" fmla="*/ 4596405 w 8877359"/>
              <a:gd name="connsiteY1494" fmla="*/ 4795386 h 4893730"/>
              <a:gd name="connsiteX1495" fmla="*/ 4587980 w 8877359"/>
              <a:gd name="connsiteY1495" fmla="*/ 4767804 h 4893730"/>
              <a:gd name="connsiteX1496" fmla="*/ 4584713 w 8877359"/>
              <a:gd name="connsiteY1496" fmla="*/ 4763844 h 4893730"/>
              <a:gd name="connsiteX1497" fmla="*/ 4591725 w 8877359"/>
              <a:gd name="connsiteY1497" fmla="*/ 4761667 h 4893730"/>
              <a:gd name="connsiteX1498" fmla="*/ 4621854 w 8877359"/>
              <a:gd name="connsiteY1498" fmla="*/ 4716212 h 4893730"/>
              <a:gd name="connsiteX1499" fmla="*/ 4591725 w 8877359"/>
              <a:gd name="connsiteY1499" fmla="*/ 4670757 h 4893730"/>
              <a:gd name="connsiteX1500" fmla="*/ 4585345 w 8877359"/>
              <a:gd name="connsiteY1500" fmla="*/ 4668777 h 4893730"/>
              <a:gd name="connsiteX1501" fmla="*/ 4587980 w 8877359"/>
              <a:gd name="connsiteY1501" fmla="*/ 4665583 h 4893730"/>
              <a:gd name="connsiteX1502" fmla="*/ 4596405 w 8877359"/>
              <a:gd name="connsiteY1502" fmla="*/ 4638001 h 4893730"/>
              <a:gd name="connsiteX1503" fmla="*/ 4547073 w 8877359"/>
              <a:gd name="connsiteY1503" fmla="*/ 4588669 h 4893730"/>
              <a:gd name="connsiteX1504" fmla="*/ 4532404 w 8877359"/>
              <a:gd name="connsiteY1504" fmla="*/ 4590887 h 4893730"/>
              <a:gd name="connsiteX1505" fmla="*/ 4528144 w 8877359"/>
              <a:gd name="connsiteY1505" fmla="*/ 4592935 h 4893730"/>
              <a:gd name="connsiteX1506" fmla="*/ 4528542 w 8877359"/>
              <a:gd name="connsiteY1506" fmla="*/ 4588989 h 4893730"/>
              <a:gd name="connsiteX1507" fmla="*/ 4479210 w 8877359"/>
              <a:gd name="connsiteY1507" fmla="*/ 4539657 h 4893730"/>
              <a:gd name="connsiteX1508" fmla="*/ 4444327 w 8877359"/>
              <a:gd name="connsiteY1508" fmla="*/ 4554106 h 4893730"/>
              <a:gd name="connsiteX1509" fmla="*/ 4438680 w 8877359"/>
              <a:gd name="connsiteY1509" fmla="*/ 4560950 h 4893730"/>
              <a:gd name="connsiteX1510" fmla="*/ 4433034 w 8877359"/>
              <a:gd name="connsiteY1510" fmla="*/ 4554106 h 4893730"/>
              <a:gd name="connsiteX1511" fmla="*/ 4398151 w 8877359"/>
              <a:gd name="connsiteY1511" fmla="*/ 4539657 h 4893730"/>
              <a:gd name="connsiteX1512" fmla="*/ 4348819 w 8877359"/>
              <a:gd name="connsiteY1512" fmla="*/ 4588989 h 4893730"/>
              <a:gd name="connsiteX1513" fmla="*/ 4349167 w 8877359"/>
              <a:gd name="connsiteY1513" fmla="*/ 4592446 h 4893730"/>
              <a:gd name="connsiteX1514" fmla="*/ 4340229 w 8877359"/>
              <a:gd name="connsiteY1514" fmla="*/ 4589671 h 4893730"/>
              <a:gd name="connsiteX1515" fmla="*/ 4330287 w 8877359"/>
              <a:gd name="connsiteY1515" fmla="*/ 4588669 h 4893730"/>
              <a:gd name="connsiteX1516" fmla="*/ 4280955 w 8877359"/>
              <a:gd name="connsiteY1516" fmla="*/ 4638001 h 4893730"/>
              <a:gd name="connsiteX1517" fmla="*/ 4289380 w 8877359"/>
              <a:gd name="connsiteY1517" fmla="*/ 4665583 h 4893730"/>
              <a:gd name="connsiteX1518" fmla="*/ 4292016 w 8877359"/>
              <a:gd name="connsiteY1518" fmla="*/ 4668777 h 4893730"/>
              <a:gd name="connsiteX1519" fmla="*/ 4285636 w 8877359"/>
              <a:gd name="connsiteY1519" fmla="*/ 4670757 h 4893730"/>
              <a:gd name="connsiteX1520" fmla="*/ 4255506 w 8877359"/>
              <a:gd name="connsiteY1520" fmla="*/ 4716212 h 4893730"/>
              <a:gd name="connsiteX1521" fmla="*/ 4285636 w 8877359"/>
              <a:gd name="connsiteY1521" fmla="*/ 4761667 h 4893730"/>
              <a:gd name="connsiteX1522" fmla="*/ 4292648 w 8877359"/>
              <a:gd name="connsiteY1522" fmla="*/ 4763844 h 4893730"/>
              <a:gd name="connsiteX1523" fmla="*/ 4289380 w 8877359"/>
              <a:gd name="connsiteY1523" fmla="*/ 4767804 h 4893730"/>
              <a:gd name="connsiteX1524" fmla="*/ 4280955 w 8877359"/>
              <a:gd name="connsiteY1524" fmla="*/ 4795386 h 4893730"/>
              <a:gd name="connsiteX1525" fmla="*/ 4330287 w 8877359"/>
              <a:gd name="connsiteY1525" fmla="*/ 4844717 h 4893730"/>
              <a:gd name="connsiteX1526" fmla="*/ 4340229 w 8877359"/>
              <a:gd name="connsiteY1526" fmla="*/ 4843715 h 4893730"/>
              <a:gd name="connsiteX1527" fmla="*/ 4349167 w 8877359"/>
              <a:gd name="connsiteY1527" fmla="*/ 4840941 h 4893730"/>
              <a:gd name="connsiteX1528" fmla="*/ 4348819 w 8877359"/>
              <a:gd name="connsiteY1528" fmla="*/ 4844398 h 4893730"/>
              <a:gd name="connsiteX1529" fmla="*/ 4398151 w 8877359"/>
              <a:gd name="connsiteY1529" fmla="*/ 4893730 h 4893730"/>
              <a:gd name="connsiteX1530" fmla="*/ 3688906 w 8877359"/>
              <a:gd name="connsiteY1530" fmla="*/ 4893730 h 4893730"/>
              <a:gd name="connsiteX1531" fmla="*/ 3723789 w 8877359"/>
              <a:gd name="connsiteY1531" fmla="*/ 4879281 h 4893730"/>
              <a:gd name="connsiteX1532" fmla="*/ 3729435 w 8877359"/>
              <a:gd name="connsiteY1532" fmla="*/ 4872437 h 4893730"/>
              <a:gd name="connsiteX1533" fmla="*/ 3735082 w 8877359"/>
              <a:gd name="connsiteY1533" fmla="*/ 4879281 h 4893730"/>
              <a:gd name="connsiteX1534" fmla="*/ 3769966 w 8877359"/>
              <a:gd name="connsiteY1534" fmla="*/ 4893730 h 4893730"/>
              <a:gd name="connsiteX1535" fmla="*/ 3819297 w 8877359"/>
              <a:gd name="connsiteY1535" fmla="*/ 4844398 h 4893730"/>
              <a:gd name="connsiteX1536" fmla="*/ 3818949 w 8877359"/>
              <a:gd name="connsiteY1536" fmla="*/ 4840941 h 4893730"/>
              <a:gd name="connsiteX1537" fmla="*/ 3827887 w 8877359"/>
              <a:gd name="connsiteY1537" fmla="*/ 4843715 h 4893730"/>
              <a:gd name="connsiteX1538" fmla="*/ 3837829 w 8877359"/>
              <a:gd name="connsiteY1538" fmla="*/ 4844717 h 4893730"/>
              <a:gd name="connsiteX1539" fmla="*/ 3887161 w 8877359"/>
              <a:gd name="connsiteY1539" fmla="*/ 4795386 h 4893730"/>
              <a:gd name="connsiteX1540" fmla="*/ 3878736 w 8877359"/>
              <a:gd name="connsiteY1540" fmla="*/ 4767804 h 4893730"/>
              <a:gd name="connsiteX1541" fmla="*/ 3875469 w 8877359"/>
              <a:gd name="connsiteY1541" fmla="*/ 4763844 h 4893730"/>
              <a:gd name="connsiteX1542" fmla="*/ 3882480 w 8877359"/>
              <a:gd name="connsiteY1542" fmla="*/ 4761667 h 4893730"/>
              <a:gd name="connsiteX1543" fmla="*/ 3912610 w 8877359"/>
              <a:gd name="connsiteY1543" fmla="*/ 4716212 h 4893730"/>
              <a:gd name="connsiteX1544" fmla="*/ 3882480 w 8877359"/>
              <a:gd name="connsiteY1544" fmla="*/ 4670757 h 4893730"/>
              <a:gd name="connsiteX1545" fmla="*/ 3876100 w 8877359"/>
              <a:gd name="connsiteY1545" fmla="*/ 4668777 h 4893730"/>
              <a:gd name="connsiteX1546" fmla="*/ 3878736 w 8877359"/>
              <a:gd name="connsiteY1546" fmla="*/ 4665583 h 4893730"/>
              <a:gd name="connsiteX1547" fmla="*/ 3887161 w 8877359"/>
              <a:gd name="connsiteY1547" fmla="*/ 4638001 h 4893730"/>
              <a:gd name="connsiteX1548" fmla="*/ 3837829 w 8877359"/>
              <a:gd name="connsiteY1548" fmla="*/ 4588669 h 4893730"/>
              <a:gd name="connsiteX1549" fmla="*/ 3823160 w 8877359"/>
              <a:gd name="connsiteY1549" fmla="*/ 4590887 h 4893730"/>
              <a:gd name="connsiteX1550" fmla="*/ 3818900 w 8877359"/>
              <a:gd name="connsiteY1550" fmla="*/ 4592935 h 4893730"/>
              <a:gd name="connsiteX1551" fmla="*/ 3819297 w 8877359"/>
              <a:gd name="connsiteY1551" fmla="*/ 4588989 h 4893730"/>
              <a:gd name="connsiteX1552" fmla="*/ 3769966 w 8877359"/>
              <a:gd name="connsiteY1552" fmla="*/ 4539657 h 4893730"/>
              <a:gd name="connsiteX1553" fmla="*/ 3735082 w 8877359"/>
              <a:gd name="connsiteY1553" fmla="*/ 4554106 h 4893730"/>
              <a:gd name="connsiteX1554" fmla="*/ 3729437 w 8877359"/>
              <a:gd name="connsiteY1554" fmla="*/ 4560950 h 4893730"/>
              <a:gd name="connsiteX1555" fmla="*/ 3723789 w 8877359"/>
              <a:gd name="connsiteY1555" fmla="*/ 4554106 h 4893730"/>
              <a:gd name="connsiteX1556" fmla="*/ 3688906 w 8877359"/>
              <a:gd name="connsiteY1556" fmla="*/ 4539657 h 4893730"/>
              <a:gd name="connsiteX1557" fmla="*/ 3639575 w 8877359"/>
              <a:gd name="connsiteY1557" fmla="*/ 4588989 h 4893730"/>
              <a:gd name="connsiteX1558" fmla="*/ 3639922 w 8877359"/>
              <a:gd name="connsiteY1558" fmla="*/ 4592446 h 4893730"/>
              <a:gd name="connsiteX1559" fmla="*/ 3630985 w 8877359"/>
              <a:gd name="connsiteY1559" fmla="*/ 4589671 h 4893730"/>
              <a:gd name="connsiteX1560" fmla="*/ 3621044 w 8877359"/>
              <a:gd name="connsiteY1560" fmla="*/ 4588669 h 4893730"/>
              <a:gd name="connsiteX1561" fmla="*/ 3571711 w 8877359"/>
              <a:gd name="connsiteY1561" fmla="*/ 4638001 h 4893730"/>
              <a:gd name="connsiteX1562" fmla="*/ 3580137 w 8877359"/>
              <a:gd name="connsiteY1562" fmla="*/ 4665583 h 4893730"/>
              <a:gd name="connsiteX1563" fmla="*/ 3582772 w 8877359"/>
              <a:gd name="connsiteY1563" fmla="*/ 4668777 h 4893730"/>
              <a:gd name="connsiteX1564" fmla="*/ 3576392 w 8877359"/>
              <a:gd name="connsiteY1564" fmla="*/ 4670757 h 4893730"/>
              <a:gd name="connsiteX1565" fmla="*/ 3546263 w 8877359"/>
              <a:gd name="connsiteY1565" fmla="*/ 4716212 h 4893730"/>
              <a:gd name="connsiteX1566" fmla="*/ 3576392 w 8877359"/>
              <a:gd name="connsiteY1566" fmla="*/ 4761667 h 4893730"/>
              <a:gd name="connsiteX1567" fmla="*/ 3583404 w 8877359"/>
              <a:gd name="connsiteY1567" fmla="*/ 4763844 h 4893730"/>
              <a:gd name="connsiteX1568" fmla="*/ 3580137 w 8877359"/>
              <a:gd name="connsiteY1568" fmla="*/ 4767804 h 4893730"/>
              <a:gd name="connsiteX1569" fmla="*/ 3571711 w 8877359"/>
              <a:gd name="connsiteY1569" fmla="*/ 4795386 h 4893730"/>
              <a:gd name="connsiteX1570" fmla="*/ 3621044 w 8877359"/>
              <a:gd name="connsiteY1570" fmla="*/ 4844717 h 4893730"/>
              <a:gd name="connsiteX1571" fmla="*/ 3630986 w 8877359"/>
              <a:gd name="connsiteY1571" fmla="*/ 4843715 h 4893730"/>
              <a:gd name="connsiteX1572" fmla="*/ 3639922 w 8877359"/>
              <a:gd name="connsiteY1572" fmla="*/ 4840941 h 4893730"/>
              <a:gd name="connsiteX1573" fmla="*/ 3639575 w 8877359"/>
              <a:gd name="connsiteY1573" fmla="*/ 4844398 h 4893730"/>
              <a:gd name="connsiteX1574" fmla="*/ 3688906 w 8877359"/>
              <a:gd name="connsiteY1574" fmla="*/ 4893730 h 4893730"/>
              <a:gd name="connsiteX1575" fmla="*/ 2979655 w 8877359"/>
              <a:gd name="connsiteY1575" fmla="*/ 4893730 h 4893730"/>
              <a:gd name="connsiteX1576" fmla="*/ 3014537 w 8877359"/>
              <a:gd name="connsiteY1576" fmla="*/ 4879281 h 4893730"/>
              <a:gd name="connsiteX1577" fmla="*/ 3020184 w 8877359"/>
              <a:gd name="connsiteY1577" fmla="*/ 4872437 h 4893730"/>
              <a:gd name="connsiteX1578" fmla="*/ 3025830 w 8877359"/>
              <a:gd name="connsiteY1578" fmla="*/ 4879281 h 4893730"/>
              <a:gd name="connsiteX1579" fmla="*/ 3060713 w 8877359"/>
              <a:gd name="connsiteY1579" fmla="*/ 4893730 h 4893730"/>
              <a:gd name="connsiteX1580" fmla="*/ 3110044 w 8877359"/>
              <a:gd name="connsiteY1580" fmla="*/ 4844398 h 4893730"/>
              <a:gd name="connsiteX1581" fmla="*/ 3109696 w 8877359"/>
              <a:gd name="connsiteY1581" fmla="*/ 4840941 h 4893730"/>
              <a:gd name="connsiteX1582" fmla="*/ 3118635 w 8877359"/>
              <a:gd name="connsiteY1582" fmla="*/ 4843715 h 4893730"/>
              <a:gd name="connsiteX1583" fmla="*/ 3128576 w 8877359"/>
              <a:gd name="connsiteY1583" fmla="*/ 4844717 h 4893730"/>
              <a:gd name="connsiteX1584" fmla="*/ 3177909 w 8877359"/>
              <a:gd name="connsiteY1584" fmla="*/ 4795386 h 4893730"/>
              <a:gd name="connsiteX1585" fmla="*/ 3169483 w 8877359"/>
              <a:gd name="connsiteY1585" fmla="*/ 4767804 h 4893730"/>
              <a:gd name="connsiteX1586" fmla="*/ 3166215 w 8877359"/>
              <a:gd name="connsiteY1586" fmla="*/ 4763844 h 4893730"/>
              <a:gd name="connsiteX1587" fmla="*/ 3173228 w 8877359"/>
              <a:gd name="connsiteY1587" fmla="*/ 4761667 h 4893730"/>
              <a:gd name="connsiteX1588" fmla="*/ 3203355 w 8877359"/>
              <a:gd name="connsiteY1588" fmla="*/ 4716212 h 4893730"/>
              <a:gd name="connsiteX1589" fmla="*/ 3173228 w 8877359"/>
              <a:gd name="connsiteY1589" fmla="*/ 4670757 h 4893730"/>
              <a:gd name="connsiteX1590" fmla="*/ 3166849 w 8877359"/>
              <a:gd name="connsiteY1590" fmla="*/ 4668777 h 4893730"/>
              <a:gd name="connsiteX1591" fmla="*/ 3169483 w 8877359"/>
              <a:gd name="connsiteY1591" fmla="*/ 4665583 h 4893730"/>
              <a:gd name="connsiteX1592" fmla="*/ 3177909 w 8877359"/>
              <a:gd name="connsiteY1592" fmla="*/ 4638001 h 4893730"/>
              <a:gd name="connsiteX1593" fmla="*/ 3128576 w 8877359"/>
              <a:gd name="connsiteY1593" fmla="*/ 4588669 h 4893730"/>
              <a:gd name="connsiteX1594" fmla="*/ 3113908 w 8877359"/>
              <a:gd name="connsiteY1594" fmla="*/ 4590887 h 4893730"/>
              <a:gd name="connsiteX1595" fmla="*/ 3109647 w 8877359"/>
              <a:gd name="connsiteY1595" fmla="*/ 4592935 h 4893730"/>
              <a:gd name="connsiteX1596" fmla="*/ 3110044 w 8877359"/>
              <a:gd name="connsiteY1596" fmla="*/ 4588989 h 4893730"/>
              <a:gd name="connsiteX1597" fmla="*/ 3060713 w 8877359"/>
              <a:gd name="connsiteY1597" fmla="*/ 4539657 h 4893730"/>
              <a:gd name="connsiteX1598" fmla="*/ 3025830 w 8877359"/>
              <a:gd name="connsiteY1598" fmla="*/ 4554106 h 4893730"/>
              <a:gd name="connsiteX1599" fmla="*/ 3020184 w 8877359"/>
              <a:gd name="connsiteY1599" fmla="*/ 4560950 h 4893730"/>
              <a:gd name="connsiteX1600" fmla="*/ 3014537 w 8877359"/>
              <a:gd name="connsiteY1600" fmla="*/ 4554106 h 4893730"/>
              <a:gd name="connsiteX1601" fmla="*/ 2979655 w 8877359"/>
              <a:gd name="connsiteY1601" fmla="*/ 4539657 h 4893730"/>
              <a:gd name="connsiteX1602" fmla="*/ 2930324 w 8877359"/>
              <a:gd name="connsiteY1602" fmla="*/ 4588989 h 4893730"/>
              <a:gd name="connsiteX1603" fmla="*/ 2930672 w 8877359"/>
              <a:gd name="connsiteY1603" fmla="*/ 4592446 h 4893730"/>
              <a:gd name="connsiteX1604" fmla="*/ 2921734 w 8877359"/>
              <a:gd name="connsiteY1604" fmla="*/ 4589671 h 4893730"/>
              <a:gd name="connsiteX1605" fmla="*/ 2911792 w 8877359"/>
              <a:gd name="connsiteY1605" fmla="*/ 4588669 h 4893730"/>
              <a:gd name="connsiteX1606" fmla="*/ 2862460 w 8877359"/>
              <a:gd name="connsiteY1606" fmla="*/ 4638001 h 4893730"/>
              <a:gd name="connsiteX1607" fmla="*/ 2870885 w 8877359"/>
              <a:gd name="connsiteY1607" fmla="*/ 4665583 h 4893730"/>
              <a:gd name="connsiteX1608" fmla="*/ 2873521 w 8877359"/>
              <a:gd name="connsiteY1608" fmla="*/ 4668777 h 4893730"/>
              <a:gd name="connsiteX1609" fmla="*/ 2867140 w 8877359"/>
              <a:gd name="connsiteY1609" fmla="*/ 4670757 h 4893730"/>
              <a:gd name="connsiteX1610" fmla="*/ 2837012 w 8877359"/>
              <a:gd name="connsiteY1610" fmla="*/ 4716212 h 4893730"/>
              <a:gd name="connsiteX1611" fmla="*/ 2867140 w 8877359"/>
              <a:gd name="connsiteY1611" fmla="*/ 4761667 h 4893730"/>
              <a:gd name="connsiteX1612" fmla="*/ 2874154 w 8877359"/>
              <a:gd name="connsiteY1612" fmla="*/ 4763844 h 4893730"/>
              <a:gd name="connsiteX1613" fmla="*/ 2870885 w 8877359"/>
              <a:gd name="connsiteY1613" fmla="*/ 4767804 h 4893730"/>
              <a:gd name="connsiteX1614" fmla="*/ 2862460 w 8877359"/>
              <a:gd name="connsiteY1614" fmla="*/ 4795386 h 4893730"/>
              <a:gd name="connsiteX1615" fmla="*/ 2911792 w 8877359"/>
              <a:gd name="connsiteY1615" fmla="*/ 4844717 h 4893730"/>
              <a:gd name="connsiteX1616" fmla="*/ 2921734 w 8877359"/>
              <a:gd name="connsiteY1616" fmla="*/ 4843715 h 4893730"/>
              <a:gd name="connsiteX1617" fmla="*/ 2930672 w 8877359"/>
              <a:gd name="connsiteY1617" fmla="*/ 4840941 h 4893730"/>
              <a:gd name="connsiteX1618" fmla="*/ 2930324 w 8877359"/>
              <a:gd name="connsiteY1618" fmla="*/ 4844398 h 4893730"/>
              <a:gd name="connsiteX1619" fmla="*/ 2979655 w 8877359"/>
              <a:gd name="connsiteY1619" fmla="*/ 4893730 h 4893730"/>
              <a:gd name="connsiteX1620" fmla="*/ 2270403 w 8877359"/>
              <a:gd name="connsiteY1620" fmla="*/ 4893730 h 4893730"/>
              <a:gd name="connsiteX1621" fmla="*/ 2305285 w 8877359"/>
              <a:gd name="connsiteY1621" fmla="*/ 4879281 h 4893730"/>
              <a:gd name="connsiteX1622" fmla="*/ 2310932 w 8877359"/>
              <a:gd name="connsiteY1622" fmla="*/ 4872437 h 4893730"/>
              <a:gd name="connsiteX1623" fmla="*/ 2316578 w 8877359"/>
              <a:gd name="connsiteY1623" fmla="*/ 4879281 h 4893730"/>
              <a:gd name="connsiteX1624" fmla="*/ 2351461 w 8877359"/>
              <a:gd name="connsiteY1624" fmla="*/ 4893730 h 4893730"/>
              <a:gd name="connsiteX1625" fmla="*/ 2400794 w 8877359"/>
              <a:gd name="connsiteY1625" fmla="*/ 4844398 h 4893730"/>
              <a:gd name="connsiteX1626" fmla="*/ 2400445 w 8877359"/>
              <a:gd name="connsiteY1626" fmla="*/ 4840941 h 4893730"/>
              <a:gd name="connsiteX1627" fmla="*/ 2409382 w 8877359"/>
              <a:gd name="connsiteY1627" fmla="*/ 4843715 h 4893730"/>
              <a:gd name="connsiteX1628" fmla="*/ 2419325 w 8877359"/>
              <a:gd name="connsiteY1628" fmla="*/ 4844717 h 4893730"/>
              <a:gd name="connsiteX1629" fmla="*/ 2468657 w 8877359"/>
              <a:gd name="connsiteY1629" fmla="*/ 4795386 h 4893730"/>
              <a:gd name="connsiteX1630" fmla="*/ 2460232 w 8877359"/>
              <a:gd name="connsiteY1630" fmla="*/ 4767804 h 4893730"/>
              <a:gd name="connsiteX1631" fmla="*/ 2456965 w 8877359"/>
              <a:gd name="connsiteY1631" fmla="*/ 4763844 h 4893730"/>
              <a:gd name="connsiteX1632" fmla="*/ 2463977 w 8877359"/>
              <a:gd name="connsiteY1632" fmla="*/ 4761667 h 4893730"/>
              <a:gd name="connsiteX1633" fmla="*/ 2494106 w 8877359"/>
              <a:gd name="connsiteY1633" fmla="*/ 4716212 h 4893730"/>
              <a:gd name="connsiteX1634" fmla="*/ 2463977 w 8877359"/>
              <a:gd name="connsiteY1634" fmla="*/ 4670757 h 4893730"/>
              <a:gd name="connsiteX1635" fmla="*/ 2457596 w 8877359"/>
              <a:gd name="connsiteY1635" fmla="*/ 4668777 h 4893730"/>
              <a:gd name="connsiteX1636" fmla="*/ 2460232 w 8877359"/>
              <a:gd name="connsiteY1636" fmla="*/ 4665583 h 4893730"/>
              <a:gd name="connsiteX1637" fmla="*/ 2468657 w 8877359"/>
              <a:gd name="connsiteY1637" fmla="*/ 4638001 h 4893730"/>
              <a:gd name="connsiteX1638" fmla="*/ 2419325 w 8877359"/>
              <a:gd name="connsiteY1638" fmla="*/ 4588669 h 4893730"/>
              <a:gd name="connsiteX1639" fmla="*/ 2404655 w 8877359"/>
              <a:gd name="connsiteY1639" fmla="*/ 4590887 h 4893730"/>
              <a:gd name="connsiteX1640" fmla="*/ 2400396 w 8877359"/>
              <a:gd name="connsiteY1640" fmla="*/ 4592935 h 4893730"/>
              <a:gd name="connsiteX1641" fmla="*/ 2400794 w 8877359"/>
              <a:gd name="connsiteY1641" fmla="*/ 4588989 h 4893730"/>
              <a:gd name="connsiteX1642" fmla="*/ 2351461 w 8877359"/>
              <a:gd name="connsiteY1642" fmla="*/ 4539657 h 4893730"/>
              <a:gd name="connsiteX1643" fmla="*/ 2316578 w 8877359"/>
              <a:gd name="connsiteY1643" fmla="*/ 4554106 h 4893730"/>
              <a:gd name="connsiteX1644" fmla="*/ 2310933 w 8877359"/>
              <a:gd name="connsiteY1644" fmla="*/ 4560950 h 4893730"/>
              <a:gd name="connsiteX1645" fmla="*/ 2305285 w 8877359"/>
              <a:gd name="connsiteY1645" fmla="*/ 4554106 h 4893730"/>
              <a:gd name="connsiteX1646" fmla="*/ 2270403 w 8877359"/>
              <a:gd name="connsiteY1646" fmla="*/ 4539657 h 4893730"/>
              <a:gd name="connsiteX1647" fmla="*/ 2221070 w 8877359"/>
              <a:gd name="connsiteY1647" fmla="*/ 4588989 h 4893730"/>
              <a:gd name="connsiteX1648" fmla="*/ 2221420 w 8877359"/>
              <a:gd name="connsiteY1648" fmla="*/ 4592446 h 4893730"/>
              <a:gd name="connsiteX1649" fmla="*/ 2212481 w 8877359"/>
              <a:gd name="connsiteY1649" fmla="*/ 4589671 h 4893730"/>
              <a:gd name="connsiteX1650" fmla="*/ 2202539 w 8877359"/>
              <a:gd name="connsiteY1650" fmla="*/ 4588669 h 4893730"/>
              <a:gd name="connsiteX1651" fmla="*/ 2153208 w 8877359"/>
              <a:gd name="connsiteY1651" fmla="*/ 4638001 h 4893730"/>
              <a:gd name="connsiteX1652" fmla="*/ 2161632 w 8877359"/>
              <a:gd name="connsiteY1652" fmla="*/ 4665583 h 4893730"/>
              <a:gd name="connsiteX1653" fmla="*/ 2164267 w 8877359"/>
              <a:gd name="connsiteY1653" fmla="*/ 4668777 h 4893730"/>
              <a:gd name="connsiteX1654" fmla="*/ 2157888 w 8877359"/>
              <a:gd name="connsiteY1654" fmla="*/ 4670757 h 4893730"/>
              <a:gd name="connsiteX1655" fmla="*/ 2127759 w 8877359"/>
              <a:gd name="connsiteY1655" fmla="*/ 4716212 h 4893730"/>
              <a:gd name="connsiteX1656" fmla="*/ 2157888 w 8877359"/>
              <a:gd name="connsiteY1656" fmla="*/ 4761667 h 4893730"/>
              <a:gd name="connsiteX1657" fmla="*/ 2164900 w 8877359"/>
              <a:gd name="connsiteY1657" fmla="*/ 4763844 h 4893730"/>
              <a:gd name="connsiteX1658" fmla="*/ 2161632 w 8877359"/>
              <a:gd name="connsiteY1658" fmla="*/ 4767804 h 4893730"/>
              <a:gd name="connsiteX1659" fmla="*/ 2153208 w 8877359"/>
              <a:gd name="connsiteY1659" fmla="*/ 4795386 h 4893730"/>
              <a:gd name="connsiteX1660" fmla="*/ 2202539 w 8877359"/>
              <a:gd name="connsiteY1660" fmla="*/ 4844717 h 4893730"/>
              <a:gd name="connsiteX1661" fmla="*/ 2212481 w 8877359"/>
              <a:gd name="connsiteY1661" fmla="*/ 4843715 h 4893730"/>
              <a:gd name="connsiteX1662" fmla="*/ 2221419 w 8877359"/>
              <a:gd name="connsiteY1662" fmla="*/ 4840941 h 4893730"/>
              <a:gd name="connsiteX1663" fmla="*/ 2221070 w 8877359"/>
              <a:gd name="connsiteY1663" fmla="*/ 4844398 h 4893730"/>
              <a:gd name="connsiteX1664" fmla="*/ 2270403 w 8877359"/>
              <a:gd name="connsiteY1664" fmla="*/ 4893730 h 4893730"/>
              <a:gd name="connsiteX1665" fmla="*/ 1561150 w 8877359"/>
              <a:gd name="connsiteY1665" fmla="*/ 4893730 h 4893730"/>
              <a:gd name="connsiteX1666" fmla="*/ 1596033 w 8877359"/>
              <a:gd name="connsiteY1666" fmla="*/ 4879281 h 4893730"/>
              <a:gd name="connsiteX1667" fmla="*/ 1601680 w 8877359"/>
              <a:gd name="connsiteY1667" fmla="*/ 4872437 h 4893730"/>
              <a:gd name="connsiteX1668" fmla="*/ 1607327 w 8877359"/>
              <a:gd name="connsiteY1668" fmla="*/ 4879281 h 4893730"/>
              <a:gd name="connsiteX1669" fmla="*/ 1642209 w 8877359"/>
              <a:gd name="connsiteY1669" fmla="*/ 4893730 h 4893730"/>
              <a:gd name="connsiteX1670" fmla="*/ 1691542 w 8877359"/>
              <a:gd name="connsiteY1670" fmla="*/ 4844398 h 4893730"/>
              <a:gd name="connsiteX1671" fmla="*/ 1691193 w 8877359"/>
              <a:gd name="connsiteY1671" fmla="*/ 4840941 h 4893730"/>
              <a:gd name="connsiteX1672" fmla="*/ 1700131 w 8877359"/>
              <a:gd name="connsiteY1672" fmla="*/ 4843715 h 4893730"/>
              <a:gd name="connsiteX1673" fmla="*/ 1710073 w 8877359"/>
              <a:gd name="connsiteY1673" fmla="*/ 4844717 h 4893730"/>
              <a:gd name="connsiteX1674" fmla="*/ 1759405 w 8877359"/>
              <a:gd name="connsiteY1674" fmla="*/ 4795386 h 4893730"/>
              <a:gd name="connsiteX1675" fmla="*/ 1750980 w 8877359"/>
              <a:gd name="connsiteY1675" fmla="*/ 4767804 h 4893730"/>
              <a:gd name="connsiteX1676" fmla="*/ 1747712 w 8877359"/>
              <a:gd name="connsiteY1676" fmla="*/ 4763844 h 4893730"/>
              <a:gd name="connsiteX1677" fmla="*/ 1754724 w 8877359"/>
              <a:gd name="connsiteY1677" fmla="*/ 4761667 h 4893730"/>
              <a:gd name="connsiteX1678" fmla="*/ 1784854 w 8877359"/>
              <a:gd name="connsiteY1678" fmla="*/ 4716212 h 4893730"/>
              <a:gd name="connsiteX1679" fmla="*/ 1754724 w 8877359"/>
              <a:gd name="connsiteY1679" fmla="*/ 4670757 h 4893730"/>
              <a:gd name="connsiteX1680" fmla="*/ 1748345 w 8877359"/>
              <a:gd name="connsiteY1680" fmla="*/ 4668777 h 4893730"/>
              <a:gd name="connsiteX1681" fmla="*/ 1750980 w 8877359"/>
              <a:gd name="connsiteY1681" fmla="*/ 4665583 h 4893730"/>
              <a:gd name="connsiteX1682" fmla="*/ 1759405 w 8877359"/>
              <a:gd name="connsiteY1682" fmla="*/ 4638001 h 4893730"/>
              <a:gd name="connsiteX1683" fmla="*/ 1710073 w 8877359"/>
              <a:gd name="connsiteY1683" fmla="*/ 4588669 h 4893730"/>
              <a:gd name="connsiteX1684" fmla="*/ 1695403 w 8877359"/>
              <a:gd name="connsiteY1684" fmla="*/ 4590887 h 4893730"/>
              <a:gd name="connsiteX1685" fmla="*/ 1691144 w 8877359"/>
              <a:gd name="connsiteY1685" fmla="*/ 4592935 h 4893730"/>
              <a:gd name="connsiteX1686" fmla="*/ 1691542 w 8877359"/>
              <a:gd name="connsiteY1686" fmla="*/ 4588989 h 4893730"/>
              <a:gd name="connsiteX1687" fmla="*/ 1642209 w 8877359"/>
              <a:gd name="connsiteY1687" fmla="*/ 4539657 h 4893730"/>
              <a:gd name="connsiteX1688" fmla="*/ 1607327 w 8877359"/>
              <a:gd name="connsiteY1688" fmla="*/ 4554106 h 4893730"/>
              <a:gd name="connsiteX1689" fmla="*/ 1601680 w 8877359"/>
              <a:gd name="connsiteY1689" fmla="*/ 4560950 h 4893730"/>
              <a:gd name="connsiteX1690" fmla="*/ 1596034 w 8877359"/>
              <a:gd name="connsiteY1690" fmla="*/ 4554106 h 4893730"/>
              <a:gd name="connsiteX1691" fmla="*/ 1561151 w 8877359"/>
              <a:gd name="connsiteY1691" fmla="*/ 4539657 h 4893730"/>
              <a:gd name="connsiteX1692" fmla="*/ 1511819 w 8877359"/>
              <a:gd name="connsiteY1692" fmla="*/ 4588989 h 4893730"/>
              <a:gd name="connsiteX1693" fmla="*/ 1512167 w 8877359"/>
              <a:gd name="connsiteY1693" fmla="*/ 4592446 h 4893730"/>
              <a:gd name="connsiteX1694" fmla="*/ 1503230 w 8877359"/>
              <a:gd name="connsiteY1694" fmla="*/ 4589671 h 4893730"/>
              <a:gd name="connsiteX1695" fmla="*/ 1493287 w 8877359"/>
              <a:gd name="connsiteY1695" fmla="*/ 4588669 h 4893730"/>
              <a:gd name="connsiteX1696" fmla="*/ 1443955 w 8877359"/>
              <a:gd name="connsiteY1696" fmla="*/ 4638001 h 4893730"/>
              <a:gd name="connsiteX1697" fmla="*/ 1452380 w 8877359"/>
              <a:gd name="connsiteY1697" fmla="*/ 4665583 h 4893730"/>
              <a:gd name="connsiteX1698" fmla="*/ 1455015 w 8877359"/>
              <a:gd name="connsiteY1698" fmla="*/ 4668777 h 4893730"/>
              <a:gd name="connsiteX1699" fmla="*/ 1448636 w 8877359"/>
              <a:gd name="connsiteY1699" fmla="*/ 4670757 h 4893730"/>
              <a:gd name="connsiteX1700" fmla="*/ 1418506 w 8877359"/>
              <a:gd name="connsiteY1700" fmla="*/ 4716212 h 4893730"/>
              <a:gd name="connsiteX1701" fmla="*/ 1448636 w 8877359"/>
              <a:gd name="connsiteY1701" fmla="*/ 4761667 h 4893730"/>
              <a:gd name="connsiteX1702" fmla="*/ 1455648 w 8877359"/>
              <a:gd name="connsiteY1702" fmla="*/ 4763844 h 4893730"/>
              <a:gd name="connsiteX1703" fmla="*/ 1452380 w 8877359"/>
              <a:gd name="connsiteY1703" fmla="*/ 4767804 h 4893730"/>
              <a:gd name="connsiteX1704" fmla="*/ 1443955 w 8877359"/>
              <a:gd name="connsiteY1704" fmla="*/ 4795386 h 4893730"/>
              <a:gd name="connsiteX1705" fmla="*/ 1493287 w 8877359"/>
              <a:gd name="connsiteY1705" fmla="*/ 4844717 h 4893730"/>
              <a:gd name="connsiteX1706" fmla="*/ 1503230 w 8877359"/>
              <a:gd name="connsiteY1706" fmla="*/ 4843715 h 4893730"/>
              <a:gd name="connsiteX1707" fmla="*/ 1512167 w 8877359"/>
              <a:gd name="connsiteY1707" fmla="*/ 4840941 h 4893730"/>
              <a:gd name="connsiteX1708" fmla="*/ 1511818 w 8877359"/>
              <a:gd name="connsiteY1708" fmla="*/ 4844398 h 4893730"/>
              <a:gd name="connsiteX1709" fmla="*/ 1561150 w 8877359"/>
              <a:gd name="connsiteY1709" fmla="*/ 4893730 h 4893730"/>
              <a:gd name="connsiteX1710" fmla="*/ 851898 w 8877359"/>
              <a:gd name="connsiteY1710" fmla="*/ 4893730 h 4893730"/>
              <a:gd name="connsiteX1711" fmla="*/ 886780 w 8877359"/>
              <a:gd name="connsiteY1711" fmla="*/ 4879281 h 4893730"/>
              <a:gd name="connsiteX1712" fmla="*/ 892427 w 8877359"/>
              <a:gd name="connsiteY1712" fmla="*/ 4872437 h 4893730"/>
              <a:gd name="connsiteX1713" fmla="*/ 898074 w 8877359"/>
              <a:gd name="connsiteY1713" fmla="*/ 4879281 h 4893730"/>
              <a:gd name="connsiteX1714" fmla="*/ 932958 w 8877359"/>
              <a:gd name="connsiteY1714" fmla="*/ 4893730 h 4893730"/>
              <a:gd name="connsiteX1715" fmla="*/ 982290 w 8877359"/>
              <a:gd name="connsiteY1715" fmla="*/ 4844398 h 4893730"/>
              <a:gd name="connsiteX1716" fmla="*/ 981941 w 8877359"/>
              <a:gd name="connsiteY1716" fmla="*/ 4840941 h 4893730"/>
              <a:gd name="connsiteX1717" fmla="*/ 990880 w 8877359"/>
              <a:gd name="connsiteY1717" fmla="*/ 4843715 h 4893730"/>
              <a:gd name="connsiteX1718" fmla="*/ 1000822 w 8877359"/>
              <a:gd name="connsiteY1718" fmla="*/ 4844717 h 4893730"/>
              <a:gd name="connsiteX1719" fmla="*/ 1050154 w 8877359"/>
              <a:gd name="connsiteY1719" fmla="*/ 4795386 h 4893730"/>
              <a:gd name="connsiteX1720" fmla="*/ 1041729 w 8877359"/>
              <a:gd name="connsiteY1720" fmla="*/ 4767804 h 4893730"/>
              <a:gd name="connsiteX1721" fmla="*/ 1038461 w 8877359"/>
              <a:gd name="connsiteY1721" fmla="*/ 4763844 h 4893730"/>
              <a:gd name="connsiteX1722" fmla="*/ 1045473 w 8877359"/>
              <a:gd name="connsiteY1722" fmla="*/ 4761667 h 4893730"/>
              <a:gd name="connsiteX1723" fmla="*/ 1075602 w 8877359"/>
              <a:gd name="connsiteY1723" fmla="*/ 4716212 h 4893730"/>
              <a:gd name="connsiteX1724" fmla="*/ 1045473 w 8877359"/>
              <a:gd name="connsiteY1724" fmla="*/ 4670757 h 4893730"/>
              <a:gd name="connsiteX1725" fmla="*/ 1039092 w 8877359"/>
              <a:gd name="connsiteY1725" fmla="*/ 4668777 h 4893730"/>
              <a:gd name="connsiteX1726" fmla="*/ 1041729 w 8877359"/>
              <a:gd name="connsiteY1726" fmla="*/ 4665583 h 4893730"/>
              <a:gd name="connsiteX1727" fmla="*/ 1050154 w 8877359"/>
              <a:gd name="connsiteY1727" fmla="*/ 4638001 h 4893730"/>
              <a:gd name="connsiteX1728" fmla="*/ 1000822 w 8877359"/>
              <a:gd name="connsiteY1728" fmla="*/ 4588669 h 4893730"/>
              <a:gd name="connsiteX1729" fmla="*/ 986151 w 8877359"/>
              <a:gd name="connsiteY1729" fmla="*/ 4590887 h 4893730"/>
              <a:gd name="connsiteX1730" fmla="*/ 981892 w 8877359"/>
              <a:gd name="connsiteY1730" fmla="*/ 4592935 h 4893730"/>
              <a:gd name="connsiteX1731" fmla="*/ 982290 w 8877359"/>
              <a:gd name="connsiteY1731" fmla="*/ 4588989 h 4893730"/>
              <a:gd name="connsiteX1732" fmla="*/ 932959 w 8877359"/>
              <a:gd name="connsiteY1732" fmla="*/ 4539657 h 4893730"/>
              <a:gd name="connsiteX1733" fmla="*/ 898074 w 8877359"/>
              <a:gd name="connsiteY1733" fmla="*/ 4554106 h 4893730"/>
              <a:gd name="connsiteX1734" fmla="*/ 892427 w 8877359"/>
              <a:gd name="connsiteY1734" fmla="*/ 4560950 h 4893730"/>
              <a:gd name="connsiteX1735" fmla="*/ 886781 w 8877359"/>
              <a:gd name="connsiteY1735" fmla="*/ 4554106 h 4893730"/>
              <a:gd name="connsiteX1736" fmla="*/ 851898 w 8877359"/>
              <a:gd name="connsiteY1736" fmla="*/ 4539657 h 4893730"/>
              <a:gd name="connsiteX1737" fmla="*/ 802566 w 8877359"/>
              <a:gd name="connsiteY1737" fmla="*/ 4588989 h 4893730"/>
              <a:gd name="connsiteX1738" fmla="*/ 802914 w 8877359"/>
              <a:gd name="connsiteY1738" fmla="*/ 4592446 h 4893730"/>
              <a:gd name="connsiteX1739" fmla="*/ 793976 w 8877359"/>
              <a:gd name="connsiteY1739" fmla="*/ 4589671 h 4893730"/>
              <a:gd name="connsiteX1740" fmla="*/ 784034 w 8877359"/>
              <a:gd name="connsiteY1740" fmla="*/ 4588669 h 4893730"/>
              <a:gd name="connsiteX1741" fmla="*/ 734702 w 8877359"/>
              <a:gd name="connsiteY1741" fmla="*/ 4638001 h 4893730"/>
              <a:gd name="connsiteX1742" fmla="*/ 743127 w 8877359"/>
              <a:gd name="connsiteY1742" fmla="*/ 4665583 h 4893730"/>
              <a:gd name="connsiteX1743" fmla="*/ 745763 w 8877359"/>
              <a:gd name="connsiteY1743" fmla="*/ 4668777 h 4893730"/>
              <a:gd name="connsiteX1744" fmla="*/ 739383 w 8877359"/>
              <a:gd name="connsiteY1744" fmla="*/ 4670757 h 4893730"/>
              <a:gd name="connsiteX1745" fmla="*/ 709253 w 8877359"/>
              <a:gd name="connsiteY1745" fmla="*/ 4716212 h 4893730"/>
              <a:gd name="connsiteX1746" fmla="*/ 739383 w 8877359"/>
              <a:gd name="connsiteY1746" fmla="*/ 4761667 h 4893730"/>
              <a:gd name="connsiteX1747" fmla="*/ 746395 w 8877359"/>
              <a:gd name="connsiteY1747" fmla="*/ 4763844 h 4893730"/>
              <a:gd name="connsiteX1748" fmla="*/ 743127 w 8877359"/>
              <a:gd name="connsiteY1748" fmla="*/ 4767804 h 4893730"/>
              <a:gd name="connsiteX1749" fmla="*/ 734702 w 8877359"/>
              <a:gd name="connsiteY1749" fmla="*/ 4795386 h 4893730"/>
              <a:gd name="connsiteX1750" fmla="*/ 784034 w 8877359"/>
              <a:gd name="connsiteY1750" fmla="*/ 4844717 h 4893730"/>
              <a:gd name="connsiteX1751" fmla="*/ 793976 w 8877359"/>
              <a:gd name="connsiteY1751" fmla="*/ 4843715 h 4893730"/>
              <a:gd name="connsiteX1752" fmla="*/ 802914 w 8877359"/>
              <a:gd name="connsiteY1752" fmla="*/ 4840941 h 4893730"/>
              <a:gd name="connsiteX1753" fmla="*/ 802566 w 8877359"/>
              <a:gd name="connsiteY1753" fmla="*/ 4844398 h 4893730"/>
              <a:gd name="connsiteX1754" fmla="*/ 851898 w 8877359"/>
              <a:gd name="connsiteY1754" fmla="*/ 4893730 h 4893730"/>
              <a:gd name="connsiteX1755" fmla="*/ 142646 w 8877359"/>
              <a:gd name="connsiteY1755" fmla="*/ 4893730 h 4893730"/>
              <a:gd name="connsiteX1756" fmla="*/ 177529 w 8877359"/>
              <a:gd name="connsiteY1756" fmla="*/ 4879281 h 4893730"/>
              <a:gd name="connsiteX1757" fmla="*/ 183175 w 8877359"/>
              <a:gd name="connsiteY1757" fmla="*/ 4872437 h 4893730"/>
              <a:gd name="connsiteX1758" fmla="*/ 188822 w 8877359"/>
              <a:gd name="connsiteY1758" fmla="*/ 4879281 h 4893730"/>
              <a:gd name="connsiteX1759" fmla="*/ 223705 w 8877359"/>
              <a:gd name="connsiteY1759" fmla="*/ 4893730 h 4893730"/>
              <a:gd name="connsiteX1760" fmla="*/ 273037 w 8877359"/>
              <a:gd name="connsiteY1760" fmla="*/ 4844398 h 4893730"/>
              <a:gd name="connsiteX1761" fmla="*/ 272688 w 8877359"/>
              <a:gd name="connsiteY1761" fmla="*/ 4840941 h 4893730"/>
              <a:gd name="connsiteX1762" fmla="*/ 281627 w 8877359"/>
              <a:gd name="connsiteY1762" fmla="*/ 4843715 h 4893730"/>
              <a:gd name="connsiteX1763" fmla="*/ 291569 w 8877359"/>
              <a:gd name="connsiteY1763" fmla="*/ 4844717 h 4893730"/>
              <a:gd name="connsiteX1764" fmla="*/ 340901 w 8877359"/>
              <a:gd name="connsiteY1764" fmla="*/ 4795386 h 4893730"/>
              <a:gd name="connsiteX1765" fmla="*/ 332476 w 8877359"/>
              <a:gd name="connsiteY1765" fmla="*/ 4767804 h 4893730"/>
              <a:gd name="connsiteX1766" fmla="*/ 329208 w 8877359"/>
              <a:gd name="connsiteY1766" fmla="*/ 4763844 h 4893730"/>
              <a:gd name="connsiteX1767" fmla="*/ 336220 w 8877359"/>
              <a:gd name="connsiteY1767" fmla="*/ 4761667 h 4893730"/>
              <a:gd name="connsiteX1768" fmla="*/ 366349 w 8877359"/>
              <a:gd name="connsiteY1768" fmla="*/ 4716212 h 4893730"/>
              <a:gd name="connsiteX1769" fmla="*/ 336220 w 8877359"/>
              <a:gd name="connsiteY1769" fmla="*/ 4670757 h 4893730"/>
              <a:gd name="connsiteX1770" fmla="*/ 329840 w 8877359"/>
              <a:gd name="connsiteY1770" fmla="*/ 4668777 h 4893730"/>
              <a:gd name="connsiteX1771" fmla="*/ 332476 w 8877359"/>
              <a:gd name="connsiteY1771" fmla="*/ 4665583 h 4893730"/>
              <a:gd name="connsiteX1772" fmla="*/ 340901 w 8877359"/>
              <a:gd name="connsiteY1772" fmla="*/ 4638001 h 4893730"/>
              <a:gd name="connsiteX1773" fmla="*/ 291569 w 8877359"/>
              <a:gd name="connsiteY1773" fmla="*/ 4588669 h 4893730"/>
              <a:gd name="connsiteX1774" fmla="*/ 276899 w 8877359"/>
              <a:gd name="connsiteY1774" fmla="*/ 4590887 h 4893730"/>
              <a:gd name="connsiteX1775" fmla="*/ 272640 w 8877359"/>
              <a:gd name="connsiteY1775" fmla="*/ 4592935 h 4893730"/>
              <a:gd name="connsiteX1776" fmla="*/ 273037 w 8877359"/>
              <a:gd name="connsiteY1776" fmla="*/ 4588989 h 4893730"/>
              <a:gd name="connsiteX1777" fmla="*/ 223705 w 8877359"/>
              <a:gd name="connsiteY1777" fmla="*/ 4539657 h 4893730"/>
              <a:gd name="connsiteX1778" fmla="*/ 188823 w 8877359"/>
              <a:gd name="connsiteY1778" fmla="*/ 4554106 h 4893730"/>
              <a:gd name="connsiteX1779" fmla="*/ 183176 w 8877359"/>
              <a:gd name="connsiteY1779" fmla="*/ 4560950 h 4893730"/>
              <a:gd name="connsiteX1780" fmla="*/ 177529 w 8877359"/>
              <a:gd name="connsiteY1780" fmla="*/ 4554106 h 4893730"/>
              <a:gd name="connsiteX1781" fmla="*/ 142646 w 8877359"/>
              <a:gd name="connsiteY1781" fmla="*/ 4539657 h 4893730"/>
              <a:gd name="connsiteX1782" fmla="*/ 93314 w 8877359"/>
              <a:gd name="connsiteY1782" fmla="*/ 4588989 h 4893730"/>
              <a:gd name="connsiteX1783" fmla="*/ 93663 w 8877359"/>
              <a:gd name="connsiteY1783" fmla="*/ 4592446 h 4893730"/>
              <a:gd name="connsiteX1784" fmla="*/ 84725 w 8877359"/>
              <a:gd name="connsiteY1784" fmla="*/ 4589671 h 4893730"/>
              <a:gd name="connsiteX1785" fmla="*/ 74783 w 8877359"/>
              <a:gd name="connsiteY1785" fmla="*/ 4588669 h 4893730"/>
              <a:gd name="connsiteX1786" fmla="*/ 25451 w 8877359"/>
              <a:gd name="connsiteY1786" fmla="*/ 4638001 h 4893730"/>
              <a:gd name="connsiteX1787" fmla="*/ 33876 w 8877359"/>
              <a:gd name="connsiteY1787" fmla="*/ 4665583 h 4893730"/>
              <a:gd name="connsiteX1788" fmla="*/ 36511 w 8877359"/>
              <a:gd name="connsiteY1788" fmla="*/ 4668777 h 4893730"/>
              <a:gd name="connsiteX1789" fmla="*/ 30131 w 8877359"/>
              <a:gd name="connsiteY1789" fmla="*/ 4670757 h 4893730"/>
              <a:gd name="connsiteX1790" fmla="*/ 2 w 8877359"/>
              <a:gd name="connsiteY1790" fmla="*/ 4716212 h 4893730"/>
              <a:gd name="connsiteX1791" fmla="*/ 30131 w 8877359"/>
              <a:gd name="connsiteY1791" fmla="*/ 4761667 h 4893730"/>
              <a:gd name="connsiteX1792" fmla="*/ 37144 w 8877359"/>
              <a:gd name="connsiteY1792" fmla="*/ 4763844 h 4893730"/>
              <a:gd name="connsiteX1793" fmla="*/ 33876 w 8877359"/>
              <a:gd name="connsiteY1793" fmla="*/ 4767804 h 4893730"/>
              <a:gd name="connsiteX1794" fmla="*/ 25451 w 8877359"/>
              <a:gd name="connsiteY1794" fmla="*/ 4795386 h 4893730"/>
              <a:gd name="connsiteX1795" fmla="*/ 74783 w 8877359"/>
              <a:gd name="connsiteY1795" fmla="*/ 4844717 h 4893730"/>
              <a:gd name="connsiteX1796" fmla="*/ 84725 w 8877359"/>
              <a:gd name="connsiteY1796" fmla="*/ 4843715 h 4893730"/>
              <a:gd name="connsiteX1797" fmla="*/ 93663 w 8877359"/>
              <a:gd name="connsiteY1797" fmla="*/ 4840941 h 4893730"/>
              <a:gd name="connsiteX1798" fmla="*/ 93314 w 8877359"/>
              <a:gd name="connsiteY1798" fmla="*/ 4844398 h 4893730"/>
              <a:gd name="connsiteX1799" fmla="*/ 142646 w 8877359"/>
              <a:gd name="connsiteY1799" fmla="*/ 4893730 h 489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Lst>
            <a:rect l="l" t="t" r="r" b="b"/>
            <a:pathLst>
              <a:path w="8877359" h="4893730">
                <a:moveTo>
                  <a:pt x="8339566" y="220099"/>
                </a:moveTo>
                <a:cubicBezTo>
                  <a:pt x="8361147" y="220099"/>
                  <a:pt x="8378642" y="202604"/>
                  <a:pt x="8378642" y="181023"/>
                </a:cubicBezTo>
                <a:cubicBezTo>
                  <a:pt x="8378642" y="159442"/>
                  <a:pt x="8361147" y="141947"/>
                  <a:pt x="8339566" y="141947"/>
                </a:cubicBezTo>
                <a:cubicBezTo>
                  <a:pt x="8317985" y="141947"/>
                  <a:pt x="8300490" y="159442"/>
                  <a:pt x="8300490" y="181023"/>
                </a:cubicBezTo>
                <a:cubicBezTo>
                  <a:pt x="8300490" y="202604"/>
                  <a:pt x="8317985" y="220099"/>
                  <a:pt x="8339566" y="220099"/>
                </a:cubicBezTo>
                <a:close/>
                <a:moveTo>
                  <a:pt x="7630314" y="220099"/>
                </a:moveTo>
                <a:cubicBezTo>
                  <a:pt x="7651895" y="220099"/>
                  <a:pt x="7669390" y="202604"/>
                  <a:pt x="7669390" y="181023"/>
                </a:cubicBezTo>
                <a:cubicBezTo>
                  <a:pt x="7669390" y="159442"/>
                  <a:pt x="7651895" y="141947"/>
                  <a:pt x="7630314" y="141947"/>
                </a:cubicBezTo>
                <a:cubicBezTo>
                  <a:pt x="7608733" y="141947"/>
                  <a:pt x="7591238" y="159442"/>
                  <a:pt x="7591238" y="181023"/>
                </a:cubicBezTo>
                <a:cubicBezTo>
                  <a:pt x="7591238" y="202604"/>
                  <a:pt x="7608733" y="220099"/>
                  <a:pt x="7630314" y="220099"/>
                </a:cubicBezTo>
                <a:close/>
                <a:moveTo>
                  <a:pt x="6921062" y="220099"/>
                </a:moveTo>
                <a:cubicBezTo>
                  <a:pt x="6942643" y="220099"/>
                  <a:pt x="6960138" y="202604"/>
                  <a:pt x="6960138" y="181023"/>
                </a:cubicBezTo>
                <a:cubicBezTo>
                  <a:pt x="6960138" y="159442"/>
                  <a:pt x="6942643" y="141947"/>
                  <a:pt x="6921062" y="141947"/>
                </a:cubicBezTo>
                <a:cubicBezTo>
                  <a:pt x="6899481" y="141947"/>
                  <a:pt x="6881986" y="159442"/>
                  <a:pt x="6881986" y="181023"/>
                </a:cubicBezTo>
                <a:cubicBezTo>
                  <a:pt x="6881986" y="202604"/>
                  <a:pt x="6899481" y="220099"/>
                  <a:pt x="6921062" y="220099"/>
                </a:cubicBezTo>
                <a:close/>
                <a:moveTo>
                  <a:pt x="6211810" y="220099"/>
                </a:moveTo>
                <a:cubicBezTo>
                  <a:pt x="6233391" y="220099"/>
                  <a:pt x="6250886" y="202604"/>
                  <a:pt x="6250886" y="181023"/>
                </a:cubicBezTo>
                <a:cubicBezTo>
                  <a:pt x="6250886" y="159442"/>
                  <a:pt x="6233391" y="141947"/>
                  <a:pt x="6211810" y="141947"/>
                </a:cubicBezTo>
                <a:cubicBezTo>
                  <a:pt x="6190229" y="141947"/>
                  <a:pt x="6172734" y="159442"/>
                  <a:pt x="6172734" y="181023"/>
                </a:cubicBezTo>
                <a:cubicBezTo>
                  <a:pt x="6172734" y="202604"/>
                  <a:pt x="6190229" y="220099"/>
                  <a:pt x="6211810" y="220099"/>
                </a:cubicBezTo>
                <a:close/>
                <a:moveTo>
                  <a:pt x="5502558" y="220099"/>
                </a:moveTo>
                <a:cubicBezTo>
                  <a:pt x="5524139" y="220099"/>
                  <a:pt x="5541634" y="202604"/>
                  <a:pt x="5541634" y="181023"/>
                </a:cubicBezTo>
                <a:cubicBezTo>
                  <a:pt x="5541634" y="159442"/>
                  <a:pt x="5524139" y="141947"/>
                  <a:pt x="5502558" y="141947"/>
                </a:cubicBezTo>
                <a:cubicBezTo>
                  <a:pt x="5480977" y="141947"/>
                  <a:pt x="5463482" y="159442"/>
                  <a:pt x="5463482" y="181023"/>
                </a:cubicBezTo>
                <a:cubicBezTo>
                  <a:pt x="5463482" y="202604"/>
                  <a:pt x="5480977" y="220099"/>
                  <a:pt x="5502558" y="220099"/>
                </a:cubicBezTo>
                <a:close/>
                <a:moveTo>
                  <a:pt x="4793306" y="220099"/>
                </a:moveTo>
                <a:cubicBezTo>
                  <a:pt x="4814887" y="220099"/>
                  <a:pt x="4832382" y="202604"/>
                  <a:pt x="4832382" y="181023"/>
                </a:cubicBezTo>
                <a:cubicBezTo>
                  <a:pt x="4832382" y="159442"/>
                  <a:pt x="4814887" y="141947"/>
                  <a:pt x="4793306" y="141947"/>
                </a:cubicBezTo>
                <a:cubicBezTo>
                  <a:pt x="4771725" y="141947"/>
                  <a:pt x="4754230" y="159442"/>
                  <a:pt x="4754230" y="181023"/>
                </a:cubicBezTo>
                <a:cubicBezTo>
                  <a:pt x="4754230" y="202604"/>
                  <a:pt x="4771725" y="220099"/>
                  <a:pt x="4793306" y="220099"/>
                </a:cubicBezTo>
                <a:close/>
                <a:moveTo>
                  <a:pt x="4084054" y="220099"/>
                </a:moveTo>
                <a:cubicBezTo>
                  <a:pt x="4105635" y="220099"/>
                  <a:pt x="4123130" y="202604"/>
                  <a:pt x="4123130" y="181023"/>
                </a:cubicBezTo>
                <a:cubicBezTo>
                  <a:pt x="4123130" y="159442"/>
                  <a:pt x="4105635" y="141947"/>
                  <a:pt x="4084054" y="141947"/>
                </a:cubicBezTo>
                <a:cubicBezTo>
                  <a:pt x="4062473" y="141947"/>
                  <a:pt x="4044984" y="159442"/>
                  <a:pt x="4044984" y="181023"/>
                </a:cubicBezTo>
                <a:cubicBezTo>
                  <a:pt x="4044984" y="202604"/>
                  <a:pt x="4062473" y="220099"/>
                  <a:pt x="4084054" y="220099"/>
                </a:cubicBezTo>
                <a:close/>
                <a:moveTo>
                  <a:pt x="3374807" y="220099"/>
                </a:moveTo>
                <a:cubicBezTo>
                  <a:pt x="3396389" y="220099"/>
                  <a:pt x="3413884" y="202604"/>
                  <a:pt x="3413884" y="181023"/>
                </a:cubicBezTo>
                <a:cubicBezTo>
                  <a:pt x="3413884" y="159442"/>
                  <a:pt x="3396389" y="141947"/>
                  <a:pt x="3374807" y="141947"/>
                </a:cubicBezTo>
                <a:cubicBezTo>
                  <a:pt x="3353226" y="141947"/>
                  <a:pt x="3335731" y="159442"/>
                  <a:pt x="3335731" y="181023"/>
                </a:cubicBezTo>
                <a:cubicBezTo>
                  <a:pt x="3335731" y="202604"/>
                  <a:pt x="3353226" y="220099"/>
                  <a:pt x="3374807" y="220099"/>
                </a:cubicBezTo>
                <a:close/>
                <a:moveTo>
                  <a:pt x="2665556" y="220099"/>
                </a:moveTo>
                <a:cubicBezTo>
                  <a:pt x="2687137" y="220099"/>
                  <a:pt x="2704632" y="202604"/>
                  <a:pt x="2704632" y="181023"/>
                </a:cubicBezTo>
                <a:cubicBezTo>
                  <a:pt x="2704632" y="159442"/>
                  <a:pt x="2687137" y="141947"/>
                  <a:pt x="2665556" y="141947"/>
                </a:cubicBezTo>
                <a:cubicBezTo>
                  <a:pt x="2643975" y="141947"/>
                  <a:pt x="2626479" y="159442"/>
                  <a:pt x="2626479" y="181023"/>
                </a:cubicBezTo>
                <a:cubicBezTo>
                  <a:pt x="2626479" y="202604"/>
                  <a:pt x="2643975" y="220099"/>
                  <a:pt x="2665556" y="220099"/>
                </a:cubicBezTo>
                <a:close/>
                <a:moveTo>
                  <a:pt x="1956304" y="220099"/>
                </a:moveTo>
                <a:cubicBezTo>
                  <a:pt x="1977886" y="220099"/>
                  <a:pt x="1995381" y="202604"/>
                  <a:pt x="1995381" y="181023"/>
                </a:cubicBezTo>
                <a:cubicBezTo>
                  <a:pt x="1995381" y="159442"/>
                  <a:pt x="1977886" y="141947"/>
                  <a:pt x="1956304" y="141947"/>
                </a:cubicBezTo>
                <a:cubicBezTo>
                  <a:pt x="1934723" y="141947"/>
                  <a:pt x="1917228" y="159442"/>
                  <a:pt x="1917228" y="181023"/>
                </a:cubicBezTo>
                <a:cubicBezTo>
                  <a:pt x="1917228" y="202604"/>
                  <a:pt x="1934723" y="220099"/>
                  <a:pt x="1956304" y="220099"/>
                </a:cubicBezTo>
                <a:close/>
                <a:moveTo>
                  <a:pt x="1247052" y="220099"/>
                </a:moveTo>
                <a:cubicBezTo>
                  <a:pt x="1268634" y="220099"/>
                  <a:pt x="1286129" y="202604"/>
                  <a:pt x="1286129" y="181023"/>
                </a:cubicBezTo>
                <a:cubicBezTo>
                  <a:pt x="1286129" y="159442"/>
                  <a:pt x="1268634" y="141947"/>
                  <a:pt x="1247052" y="141947"/>
                </a:cubicBezTo>
                <a:cubicBezTo>
                  <a:pt x="1225471" y="141947"/>
                  <a:pt x="1207977" y="159442"/>
                  <a:pt x="1207977" y="181023"/>
                </a:cubicBezTo>
                <a:cubicBezTo>
                  <a:pt x="1207977" y="202604"/>
                  <a:pt x="1225471" y="220099"/>
                  <a:pt x="1247052" y="220099"/>
                </a:cubicBezTo>
                <a:close/>
                <a:moveTo>
                  <a:pt x="537800" y="220099"/>
                </a:moveTo>
                <a:cubicBezTo>
                  <a:pt x="559381" y="220099"/>
                  <a:pt x="576876" y="202604"/>
                  <a:pt x="576876" y="181023"/>
                </a:cubicBezTo>
                <a:cubicBezTo>
                  <a:pt x="576876" y="159442"/>
                  <a:pt x="559381" y="141947"/>
                  <a:pt x="537800" y="141947"/>
                </a:cubicBezTo>
                <a:cubicBezTo>
                  <a:pt x="516219" y="141947"/>
                  <a:pt x="498724" y="159442"/>
                  <a:pt x="498724" y="181023"/>
                </a:cubicBezTo>
                <a:cubicBezTo>
                  <a:pt x="498724" y="202604"/>
                  <a:pt x="516219" y="220099"/>
                  <a:pt x="537800" y="220099"/>
                </a:cubicBezTo>
                <a:close/>
                <a:moveTo>
                  <a:pt x="8653655" y="354073"/>
                </a:moveTo>
                <a:cubicBezTo>
                  <a:pt x="8667278" y="354073"/>
                  <a:pt x="8679611" y="348551"/>
                  <a:pt x="8688538" y="339624"/>
                </a:cubicBezTo>
                <a:lnTo>
                  <a:pt x="8694185" y="332780"/>
                </a:lnTo>
                <a:lnTo>
                  <a:pt x="8699832" y="339624"/>
                </a:lnTo>
                <a:cubicBezTo>
                  <a:pt x="8708759" y="348551"/>
                  <a:pt x="8721092" y="354073"/>
                  <a:pt x="8734715" y="354073"/>
                </a:cubicBezTo>
                <a:cubicBezTo>
                  <a:pt x="8761960" y="354073"/>
                  <a:pt x="8784046" y="331986"/>
                  <a:pt x="8784046" y="304741"/>
                </a:cubicBezTo>
                <a:lnTo>
                  <a:pt x="8783698" y="301284"/>
                </a:lnTo>
                <a:lnTo>
                  <a:pt x="8792636" y="304058"/>
                </a:lnTo>
                <a:cubicBezTo>
                  <a:pt x="8795848" y="304715"/>
                  <a:pt x="8799173" y="305060"/>
                  <a:pt x="8802578" y="305060"/>
                </a:cubicBezTo>
                <a:cubicBezTo>
                  <a:pt x="8829823" y="305060"/>
                  <a:pt x="8851910" y="282974"/>
                  <a:pt x="8851910" y="255729"/>
                </a:cubicBezTo>
                <a:cubicBezTo>
                  <a:pt x="8851910" y="245512"/>
                  <a:pt x="8848804" y="236020"/>
                  <a:pt x="8843485" y="228147"/>
                </a:cubicBezTo>
                <a:lnTo>
                  <a:pt x="8840217" y="224187"/>
                </a:lnTo>
                <a:lnTo>
                  <a:pt x="8847229" y="222010"/>
                </a:lnTo>
                <a:cubicBezTo>
                  <a:pt x="8864935" y="214521"/>
                  <a:pt x="8877359" y="196989"/>
                  <a:pt x="8877359" y="176555"/>
                </a:cubicBezTo>
                <a:cubicBezTo>
                  <a:pt x="8877359" y="156121"/>
                  <a:pt x="8864935" y="138589"/>
                  <a:pt x="8847229" y="131100"/>
                </a:cubicBezTo>
                <a:lnTo>
                  <a:pt x="8840850" y="129120"/>
                </a:lnTo>
                <a:lnTo>
                  <a:pt x="8843485" y="125926"/>
                </a:lnTo>
                <a:cubicBezTo>
                  <a:pt x="8848804" y="118052"/>
                  <a:pt x="8851910" y="108561"/>
                  <a:pt x="8851910" y="98344"/>
                </a:cubicBezTo>
                <a:cubicBezTo>
                  <a:pt x="8851910" y="71099"/>
                  <a:pt x="8829823" y="49012"/>
                  <a:pt x="8802578" y="49012"/>
                </a:cubicBezTo>
                <a:cubicBezTo>
                  <a:pt x="8797470" y="49012"/>
                  <a:pt x="8792543" y="49789"/>
                  <a:pt x="8787908" y="51230"/>
                </a:cubicBezTo>
                <a:lnTo>
                  <a:pt x="8783649" y="53278"/>
                </a:lnTo>
                <a:lnTo>
                  <a:pt x="8784047" y="49331"/>
                </a:lnTo>
                <a:cubicBezTo>
                  <a:pt x="8784047" y="22086"/>
                  <a:pt x="8761960" y="0"/>
                  <a:pt x="8734715" y="0"/>
                </a:cubicBezTo>
                <a:cubicBezTo>
                  <a:pt x="8721092" y="0"/>
                  <a:pt x="8708759" y="5521"/>
                  <a:pt x="8699832" y="14449"/>
                </a:cubicBezTo>
                <a:lnTo>
                  <a:pt x="8694185" y="21293"/>
                </a:lnTo>
                <a:lnTo>
                  <a:pt x="8688538" y="14449"/>
                </a:lnTo>
                <a:cubicBezTo>
                  <a:pt x="8679611" y="5521"/>
                  <a:pt x="8667278" y="0"/>
                  <a:pt x="8653655" y="0"/>
                </a:cubicBezTo>
                <a:cubicBezTo>
                  <a:pt x="8626410" y="0"/>
                  <a:pt x="8604324" y="22086"/>
                  <a:pt x="8604324" y="49331"/>
                </a:cubicBezTo>
                <a:lnTo>
                  <a:pt x="8604672" y="52789"/>
                </a:lnTo>
                <a:lnTo>
                  <a:pt x="8595734" y="50014"/>
                </a:lnTo>
                <a:cubicBezTo>
                  <a:pt x="8592523" y="49357"/>
                  <a:pt x="8589198" y="49012"/>
                  <a:pt x="8585792" y="49012"/>
                </a:cubicBezTo>
                <a:cubicBezTo>
                  <a:pt x="8558547" y="49012"/>
                  <a:pt x="8536460" y="71099"/>
                  <a:pt x="8536460" y="98344"/>
                </a:cubicBezTo>
                <a:cubicBezTo>
                  <a:pt x="8536460" y="108561"/>
                  <a:pt x="8539566" y="118052"/>
                  <a:pt x="8544885" y="125926"/>
                </a:cubicBezTo>
                <a:lnTo>
                  <a:pt x="8547520" y="129120"/>
                </a:lnTo>
                <a:lnTo>
                  <a:pt x="8541141" y="131100"/>
                </a:lnTo>
                <a:cubicBezTo>
                  <a:pt x="8523435" y="138589"/>
                  <a:pt x="8511011" y="156121"/>
                  <a:pt x="8511011" y="176555"/>
                </a:cubicBezTo>
                <a:cubicBezTo>
                  <a:pt x="8511011" y="196989"/>
                  <a:pt x="8523435" y="214521"/>
                  <a:pt x="8541141" y="222010"/>
                </a:cubicBezTo>
                <a:lnTo>
                  <a:pt x="8548153" y="224187"/>
                </a:lnTo>
                <a:lnTo>
                  <a:pt x="8544885" y="228147"/>
                </a:lnTo>
                <a:cubicBezTo>
                  <a:pt x="8539566" y="236020"/>
                  <a:pt x="8536460" y="245512"/>
                  <a:pt x="8536460" y="255729"/>
                </a:cubicBezTo>
                <a:cubicBezTo>
                  <a:pt x="8536460" y="282974"/>
                  <a:pt x="8558547" y="305060"/>
                  <a:pt x="8585792" y="305060"/>
                </a:cubicBezTo>
                <a:cubicBezTo>
                  <a:pt x="8589198" y="305060"/>
                  <a:pt x="8592523" y="304715"/>
                  <a:pt x="8595734" y="304058"/>
                </a:cubicBezTo>
                <a:lnTo>
                  <a:pt x="8604672" y="301284"/>
                </a:lnTo>
                <a:lnTo>
                  <a:pt x="8604323" y="304741"/>
                </a:lnTo>
                <a:cubicBezTo>
                  <a:pt x="8604323" y="331986"/>
                  <a:pt x="8626410" y="354073"/>
                  <a:pt x="8653655" y="354073"/>
                </a:cubicBezTo>
                <a:close/>
                <a:moveTo>
                  <a:pt x="7944411" y="354073"/>
                </a:moveTo>
                <a:cubicBezTo>
                  <a:pt x="7958033" y="354073"/>
                  <a:pt x="7970366" y="348551"/>
                  <a:pt x="7979293" y="339624"/>
                </a:cubicBezTo>
                <a:lnTo>
                  <a:pt x="7984940" y="332780"/>
                </a:lnTo>
                <a:lnTo>
                  <a:pt x="7990587" y="339624"/>
                </a:lnTo>
                <a:cubicBezTo>
                  <a:pt x="7999514" y="348551"/>
                  <a:pt x="8011847" y="354073"/>
                  <a:pt x="8025470" y="354073"/>
                </a:cubicBezTo>
                <a:cubicBezTo>
                  <a:pt x="8052715" y="354073"/>
                  <a:pt x="8074802" y="331986"/>
                  <a:pt x="8074802" y="304741"/>
                </a:cubicBezTo>
                <a:lnTo>
                  <a:pt x="8074453" y="301284"/>
                </a:lnTo>
                <a:lnTo>
                  <a:pt x="8083391" y="304058"/>
                </a:lnTo>
                <a:cubicBezTo>
                  <a:pt x="8086603" y="304715"/>
                  <a:pt x="8089928" y="305060"/>
                  <a:pt x="8093333" y="305060"/>
                </a:cubicBezTo>
                <a:cubicBezTo>
                  <a:pt x="8120579" y="305060"/>
                  <a:pt x="8142665" y="282974"/>
                  <a:pt x="8142665" y="255729"/>
                </a:cubicBezTo>
                <a:cubicBezTo>
                  <a:pt x="8142665" y="245512"/>
                  <a:pt x="8139559" y="236020"/>
                  <a:pt x="8134240" y="228147"/>
                </a:cubicBezTo>
                <a:lnTo>
                  <a:pt x="8130973" y="224187"/>
                </a:lnTo>
                <a:lnTo>
                  <a:pt x="8137985" y="222010"/>
                </a:lnTo>
                <a:cubicBezTo>
                  <a:pt x="8155691" y="214521"/>
                  <a:pt x="8168114" y="196989"/>
                  <a:pt x="8168114" y="176555"/>
                </a:cubicBezTo>
                <a:cubicBezTo>
                  <a:pt x="8168114" y="156121"/>
                  <a:pt x="8155691" y="138589"/>
                  <a:pt x="8137985" y="131100"/>
                </a:cubicBezTo>
                <a:lnTo>
                  <a:pt x="8131605" y="129120"/>
                </a:lnTo>
                <a:lnTo>
                  <a:pt x="8134240" y="125926"/>
                </a:lnTo>
                <a:cubicBezTo>
                  <a:pt x="8139559" y="118052"/>
                  <a:pt x="8142665" y="108561"/>
                  <a:pt x="8142665" y="98344"/>
                </a:cubicBezTo>
                <a:cubicBezTo>
                  <a:pt x="8142665" y="71099"/>
                  <a:pt x="8120579" y="49012"/>
                  <a:pt x="8093333" y="49012"/>
                </a:cubicBezTo>
                <a:cubicBezTo>
                  <a:pt x="8088225" y="49012"/>
                  <a:pt x="8083298" y="49789"/>
                  <a:pt x="8078664" y="51230"/>
                </a:cubicBezTo>
                <a:lnTo>
                  <a:pt x="8074404" y="53278"/>
                </a:lnTo>
                <a:lnTo>
                  <a:pt x="8074802" y="49331"/>
                </a:lnTo>
                <a:cubicBezTo>
                  <a:pt x="8074802" y="22086"/>
                  <a:pt x="8052715" y="0"/>
                  <a:pt x="8025470" y="0"/>
                </a:cubicBezTo>
                <a:cubicBezTo>
                  <a:pt x="8011847" y="0"/>
                  <a:pt x="7999515" y="5521"/>
                  <a:pt x="7990587" y="14449"/>
                </a:cubicBezTo>
                <a:lnTo>
                  <a:pt x="7984940" y="21293"/>
                </a:lnTo>
                <a:lnTo>
                  <a:pt x="7979294" y="14449"/>
                </a:lnTo>
                <a:cubicBezTo>
                  <a:pt x="7970366" y="5521"/>
                  <a:pt x="7958033" y="0"/>
                  <a:pt x="7944411" y="0"/>
                </a:cubicBezTo>
                <a:cubicBezTo>
                  <a:pt x="7917165" y="0"/>
                  <a:pt x="7895079" y="22086"/>
                  <a:pt x="7895079" y="49331"/>
                </a:cubicBezTo>
                <a:lnTo>
                  <a:pt x="7895427" y="52789"/>
                </a:lnTo>
                <a:lnTo>
                  <a:pt x="7886489" y="50014"/>
                </a:lnTo>
                <a:cubicBezTo>
                  <a:pt x="7883278" y="49357"/>
                  <a:pt x="7879953" y="49012"/>
                  <a:pt x="7876547" y="49012"/>
                </a:cubicBezTo>
                <a:cubicBezTo>
                  <a:pt x="7849302" y="49012"/>
                  <a:pt x="7827215" y="71099"/>
                  <a:pt x="7827215" y="98344"/>
                </a:cubicBezTo>
                <a:cubicBezTo>
                  <a:pt x="7827215" y="108561"/>
                  <a:pt x="7830321" y="118052"/>
                  <a:pt x="7835640" y="125926"/>
                </a:cubicBezTo>
                <a:lnTo>
                  <a:pt x="7838276" y="129120"/>
                </a:lnTo>
                <a:lnTo>
                  <a:pt x="7831896" y="131100"/>
                </a:lnTo>
                <a:cubicBezTo>
                  <a:pt x="7814190" y="138589"/>
                  <a:pt x="7801766" y="156121"/>
                  <a:pt x="7801766" y="176555"/>
                </a:cubicBezTo>
                <a:cubicBezTo>
                  <a:pt x="7801766" y="196989"/>
                  <a:pt x="7814190" y="214521"/>
                  <a:pt x="7831896" y="222010"/>
                </a:cubicBezTo>
                <a:lnTo>
                  <a:pt x="7838908" y="224187"/>
                </a:lnTo>
                <a:lnTo>
                  <a:pt x="7835640" y="228147"/>
                </a:lnTo>
                <a:cubicBezTo>
                  <a:pt x="7830321" y="236020"/>
                  <a:pt x="7827215" y="245512"/>
                  <a:pt x="7827215" y="255729"/>
                </a:cubicBezTo>
                <a:cubicBezTo>
                  <a:pt x="7827215" y="282974"/>
                  <a:pt x="7849302" y="305060"/>
                  <a:pt x="7876547" y="305060"/>
                </a:cubicBezTo>
                <a:cubicBezTo>
                  <a:pt x="7879953" y="305060"/>
                  <a:pt x="7883278" y="304715"/>
                  <a:pt x="7886489" y="304058"/>
                </a:cubicBezTo>
                <a:lnTo>
                  <a:pt x="7895427" y="301284"/>
                </a:lnTo>
                <a:lnTo>
                  <a:pt x="7895079" y="304741"/>
                </a:lnTo>
                <a:cubicBezTo>
                  <a:pt x="7895079" y="331986"/>
                  <a:pt x="7917165" y="354073"/>
                  <a:pt x="7944411" y="354073"/>
                </a:cubicBezTo>
                <a:close/>
                <a:moveTo>
                  <a:pt x="7235159" y="354073"/>
                </a:moveTo>
                <a:cubicBezTo>
                  <a:pt x="7248781" y="354073"/>
                  <a:pt x="7261114" y="348551"/>
                  <a:pt x="7270041" y="339624"/>
                </a:cubicBezTo>
                <a:lnTo>
                  <a:pt x="7275688" y="332780"/>
                </a:lnTo>
                <a:lnTo>
                  <a:pt x="7281335" y="339624"/>
                </a:lnTo>
                <a:cubicBezTo>
                  <a:pt x="7290262" y="348551"/>
                  <a:pt x="7302595" y="354073"/>
                  <a:pt x="7316218" y="354073"/>
                </a:cubicBezTo>
                <a:cubicBezTo>
                  <a:pt x="7343463" y="354073"/>
                  <a:pt x="7365550" y="331986"/>
                  <a:pt x="7365550" y="304741"/>
                </a:cubicBezTo>
                <a:lnTo>
                  <a:pt x="7365201" y="301284"/>
                </a:lnTo>
                <a:lnTo>
                  <a:pt x="7374139" y="304058"/>
                </a:lnTo>
                <a:cubicBezTo>
                  <a:pt x="7377351" y="304715"/>
                  <a:pt x="7380676" y="305060"/>
                  <a:pt x="7384081" y="305060"/>
                </a:cubicBezTo>
                <a:cubicBezTo>
                  <a:pt x="7411327" y="305060"/>
                  <a:pt x="7433413" y="282974"/>
                  <a:pt x="7433413" y="255729"/>
                </a:cubicBezTo>
                <a:cubicBezTo>
                  <a:pt x="7433413" y="245512"/>
                  <a:pt x="7430307" y="236020"/>
                  <a:pt x="7424988" y="228147"/>
                </a:cubicBezTo>
                <a:lnTo>
                  <a:pt x="7421721" y="224187"/>
                </a:lnTo>
                <a:lnTo>
                  <a:pt x="7428733" y="222010"/>
                </a:lnTo>
                <a:cubicBezTo>
                  <a:pt x="7446439" y="214521"/>
                  <a:pt x="7458862" y="196989"/>
                  <a:pt x="7458862" y="176555"/>
                </a:cubicBezTo>
                <a:cubicBezTo>
                  <a:pt x="7458862" y="156121"/>
                  <a:pt x="7446439" y="138589"/>
                  <a:pt x="7428733" y="131100"/>
                </a:cubicBezTo>
                <a:lnTo>
                  <a:pt x="7422353" y="129120"/>
                </a:lnTo>
                <a:lnTo>
                  <a:pt x="7424988" y="125926"/>
                </a:lnTo>
                <a:cubicBezTo>
                  <a:pt x="7430307" y="118052"/>
                  <a:pt x="7433413" y="108561"/>
                  <a:pt x="7433413" y="98344"/>
                </a:cubicBezTo>
                <a:cubicBezTo>
                  <a:pt x="7433413" y="71099"/>
                  <a:pt x="7411327" y="49012"/>
                  <a:pt x="7384081" y="49012"/>
                </a:cubicBezTo>
                <a:cubicBezTo>
                  <a:pt x="7378973" y="49012"/>
                  <a:pt x="7374046" y="49789"/>
                  <a:pt x="7369412" y="51230"/>
                </a:cubicBezTo>
                <a:lnTo>
                  <a:pt x="7365152" y="53278"/>
                </a:lnTo>
                <a:lnTo>
                  <a:pt x="7365550" y="49331"/>
                </a:lnTo>
                <a:cubicBezTo>
                  <a:pt x="7365550" y="22086"/>
                  <a:pt x="7343463" y="0"/>
                  <a:pt x="7316218" y="0"/>
                </a:cubicBezTo>
                <a:cubicBezTo>
                  <a:pt x="7302595" y="0"/>
                  <a:pt x="7290263" y="5521"/>
                  <a:pt x="7281335" y="14449"/>
                </a:cubicBezTo>
                <a:lnTo>
                  <a:pt x="7275688" y="21293"/>
                </a:lnTo>
                <a:lnTo>
                  <a:pt x="7270042" y="14449"/>
                </a:lnTo>
                <a:cubicBezTo>
                  <a:pt x="7261114" y="5521"/>
                  <a:pt x="7248781" y="0"/>
                  <a:pt x="7235159" y="0"/>
                </a:cubicBezTo>
                <a:cubicBezTo>
                  <a:pt x="7207913" y="0"/>
                  <a:pt x="7185827" y="22086"/>
                  <a:pt x="7185827" y="49331"/>
                </a:cubicBezTo>
                <a:lnTo>
                  <a:pt x="7186175" y="52789"/>
                </a:lnTo>
                <a:lnTo>
                  <a:pt x="7177237" y="50014"/>
                </a:lnTo>
                <a:cubicBezTo>
                  <a:pt x="7174026" y="49357"/>
                  <a:pt x="7170701" y="49012"/>
                  <a:pt x="7167295" y="49012"/>
                </a:cubicBezTo>
                <a:cubicBezTo>
                  <a:pt x="7140050" y="49012"/>
                  <a:pt x="7117963" y="71099"/>
                  <a:pt x="7117963" y="98344"/>
                </a:cubicBezTo>
                <a:cubicBezTo>
                  <a:pt x="7117963" y="108561"/>
                  <a:pt x="7121069" y="118052"/>
                  <a:pt x="7126388" y="125926"/>
                </a:cubicBezTo>
                <a:lnTo>
                  <a:pt x="7129024" y="129120"/>
                </a:lnTo>
                <a:lnTo>
                  <a:pt x="7122644" y="131100"/>
                </a:lnTo>
                <a:cubicBezTo>
                  <a:pt x="7104938" y="138589"/>
                  <a:pt x="7092514" y="156121"/>
                  <a:pt x="7092514" y="176555"/>
                </a:cubicBezTo>
                <a:cubicBezTo>
                  <a:pt x="7092514" y="196989"/>
                  <a:pt x="7104938" y="214521"/>
                  <a:pt x="7122644" y="222010"/>
                </a:cubicBezTo>
                <a:lnTo>
                  <a:pt x="7129656" y="224187"/>
                </a:lnTo>
                <a:lnTo>
                  <a:pt x="7126388" y="228147"/>
                </a:lnTo>
                <a:cubicBezTo>
                  <a:pt x="7121069" y="236020"/>
                  <a:pt x="7117963" y="245512"/>
                  <a:pt x="7117963" y="255729"/>
                </a:cubicBezTo>
                <a:cubicBezTo>
                  <a:pt x="7117963" y="282974"/>
                  <a:pt x="7140050" y="305060"/>
                  <a:pt x="7167295" y="305060"/>
                </a:cubicBezTo>
                <a:cubicBezTo>
                  <a:pt x="7170701" y="305060"/>
                  <a:pt x="7174026" y="304715"/>
                  <a:pt x="7177237" y="304058"/>
                </a:cubicBezTo>
                <a:lnTo>
                  <a:pt x="7186175" y="301284"/>
                </a:lnTo>
                <a:lnTo>
                  <a:pt x="7185827" y="304741"/>
                </a:lnTo>
                <a:cubicBezTo>
                  <a:pt x="7185827" y="331986"/>
                  <a:pt x="7207913" y="354073"/>
                  <a:pt x="7235159" y="354073"/>
                </a:cubicBezTo>
                <a:close/>
                <a:moveTo>
                  <a:pt x="6525907" y="354073"/>
                </a:moveTo>
                <a:cubicBezTo>
                  <a:pt x="6539529" y="354073"/>
                  <a:pt x="6551862" y="348551"/>
                  <a:pt x="6560789" y="339624"/>
                </a:cubicBezTo>
                <a:lnTo>
                  <a:pt x="6566436" y="332780"/>
                </a:lnTo>
                <a:lnTo>
                  <a:pt x="6572083" y="339624"/>
                </a:lnTo>
                <a:cubicBezTo>
                  <a:pt x="6581010" y="348551"/>
                  <a:pt x="6593343" y="354073"/>
                  <a:pt x="6606966" y="354073"/>
                </a:cubicBezTo>
                <a:cubicBezTo>
                  <a:pt x="6634211" y="354073"/>
                  <a:pt x="6656298" y="331986"/>
                  <a:pt x="6656298" y="304741"/>
                </a:cubicBezTo>
                <a:lnTo>
                  <a:pt x="6655949" y="301284"/>
                </a:lnTo>
                <a:lnTo>
                  <a:pt x="6664887" y="304058"/>
                </a:lnTo>
                <a:cubicBezTo>
                  <a:pt x="6668099" y="304715"/>
                  <a:pt x="6671424" y="305060"/>
                  <a:pt x="6674829" y="305060"/>
                </a:cubicBezTo>
                <a:cubicBezTo>
                  <a:pt x="6702075" y="305060"/>
                  <a:pt x="6724161" y="282974"/>
                  <a:pt x="6724161" y="255729"/>
                </a:cubicBezTo>
                <a:cubicBezTo>
                  <a:pt x="6724161" y="245512"/>
                  <a:pt x="6721055" y="236020"/>
                  <a:pt x="6715736" y="228147"/>
                </a:cubicBezTo>
                <a:lnTo>
                  <a:pt x="6712469" y="224187"/>
                </a:lnTo>
                <a:lnTo>
                  <a:pt x="6719481" y="222010"/>
                </a:lnTo>
                <a:cubicBezTo>
                  <a:pt x="6737187" y="214521"/>
                  <a:pt x="6749610" y="196989"/>
                  <a:pt x="6749610" y="176555"/>
                </a:cubicBezTo>
                <a:cubicBezTo>
                  <a:pt x="6749610" y="156121"/>
                  <a:pt x="6737187" y="138589"/>
                  <a:pt x="6719481" y="131100"/>
                </a:cubicBezTo>
                <a:lnTo>
                  <a:pt x="6713101" y="129120"/>
                </a:lnTo>
                <a:lnTo>
                  <a:pt x="6715736" y="125926"/>
                </a:lnTo>
                <a:cubicBezTo>
                  <a:pt x="6721055" y="118052"/>
                  <a:pt x="6724161" y="108561"/>
                  <a:pt x="6724161" y="98344"/>
                </a:cubicBezTo>
                <a:cubicBezTo>
                  <a:pt x="6724161" y="71099"/>
                  <a:pt x="6702075" y="49012"/>
                  <a:pt x="6674829" y="49012"/>
                </a:cubicBezTo>
                <a:cubicBezTo>
                  <a:pt x="6669721" y="49012"/>
                  <a:pt x="6664794" y="49789"/>
                  <a:pt x="6660160" y="51230"/>
                </a:cubicBezTo>
                <a:lnTo>
                  <a:pt x="6655900" y="53278"/>
                </a:lnTo>
                <a:lnTo>
                  <a:pt x="6656298" y="49331"/>
                </a:lnTo>
                <a:cubicBezTo>
                  <a:pt x="6656298" y="22086"/>
                  <a:pt x="6634211" y="0"/>
                  <a:pt x="6606966" y="0"/>
                </a:cubicBezTo>
                <a:cubicBezTo>
                  <a:pt x="6593343" y="0"/>
                  <a:pt x="6581011" y="5521"/>
                  <a:pt x="6572083" y="14449"/>
                </a:cubicBezTo>
                <a:lnTo>
                  <a:pt x="6566436" y="21293"/>
                </a:lnTo>
                <a:lnTo>
                  <a:pt x="6560790" y="14449"/>
                </a:lnTo>
                <a:cubicBezTo>
                  <a:pt x="6551862" y="5521"/>
                  <a:pt x="6539529" y="0"/>
                  <a:pt x="6525907" y="0"/>
                </a:cubicBezTo>
                <a:cubicBezTo>
                  <a:pt x="6498661" y="0"/>
                  <a:pt x="6476575" y="22086"/>
                  <a:pt x="6476575" y="49331"/>
                </a:cubicBezTo>
                <a:lnTo>
                  <a:pt x="6476923" y="52789"/>
                </a:lnTo>
                <a:lnTo>
                  <a:pt x="6467985" y="50014"/>
                </a:lnTo>
                <a:cubicBezTo>
                  <a:pt x="6464774" y="49357"/>
                  <a:pt x="6461449" y="49012"/>
                  <a:pt x="6458043" y="49012"/>
                </a:cubicBezTo>
                <a:cubicBezTo>
                  <a:pt x="6430798" y="49012"/>
                  <a:pt x="6408711" y="71099"/>
                  <a:pt x="6408711" y="98344"/>
                </a:cubicBezTo>
                <a:cubicBezTo>
                  <a:pt x="6408711" y="108561"/>
                  <a:pt x="6411817" y="118052"/>
                  <a:pt x="6417136" y="125926"/>
                </a:cubicBezTo>
                <a:lnTo>
                  <a:pt x="6419772" y="129120"/>
                </a:lnTo>
                <a:lnTo>
                  <a:pt x="6413392" y="131100"/>
                </a:lnTo>
                <a:cubicBezTo>
                  <a:pt x="6395686" y="138589"/>
                  <a:pt x="6383262" y="156121"/>
                  <a:pt x="6383262" y="176555"/>
                </a:cubicBezTo>
                <a:cubicBezTo>
                  <a:pt x="6383262" y="196989"/>
                  <a:pt x="6395686" y="214521"/>
                  <a:pt x="6413392" y="222010"/>
                </a:cubicBezTo>
                <a:lnTo>
                  <a:pt x="6420404" y="224187"/>
                </a:lnTo>
                <a:lnTo>
                  <a:pt x="6417136" y="228147"/>
                </a:lnTo>
                <a:cubicBezTo>
                  <a:pt x="6411817" y="236020"/>
                  <a:pt x="6408711" y="245512"/>
                  <a:pt x="6408711" y="255729"/>
                </a:cubicBezTo>
                <a:cubicBezTo>
                  <a:pt x="6408711" y="282974"/>
                  <a:pt x="6430798" y="305060"/>
                  <a:pt x="6458043" y="305060"/>
                </a:cubicBezTo>
                <a:cubicBezTo>
                  <a:pt x="6461449" y="305060"/>
                  <a:pt x="6464774" y="304715"/>
                  <a:pt x="6467985" y="304058"/>
                </a:cubicBezTo>
                <a:lnTo>
                  <a:pt x="6476923" y="301284"/>
                </a:lnTo>
                <a:lnTo>
                  <a:pt x="6476575" y="304741"/>
                </a:lnTo>
                <a:cubicBezTo>
                  <a:pt x="6476575" y="331986"/>
                  <a:pt x="6498661" y="354073"/>
                  <a:pt x="6525907" y="354073"/>
                </a:cubicBezTo>
                <a:close/>
                <a:moveTo>
                  <a:pt x="5816655" y="354073"/>
                </a:moveTo>
                <a:cubicBezTo>
                  <a:pt x="5830277" y="354073"/>
                  <a:pt x="5842610" y="348551"/>
                  <a:pt x="5851537" y="339624"/>
                </a:cubicBezTo>
                <a:lnTo>
                  <a:pt x="5857184" y="332780"/>
                </a:lnTo>
                <a:lnTo>
                  <a:pt x="5862831" y="339624"/>
                </a:lnTo>
                <a:cubicBezTo>
                  <a:pt x="5871758" y="348551"/>
                  <a:pt x="5884091" y="354073"/>
                  <a:pt x="5897714" y="354073"/>
                </a:cubicBezTo>
                <a:cubicBezTo>
                  <a:pt x="5924959" y="354073"/>
                  <a:pt x="5947046" y="331986"/>
                  <a:pt x="5947046" y="304741"/>
                </a:cubicBezTo>
                <a:lnTo>
                  <a:pt x="5946697" y="301284"/>
                </a:lnTo>
                <a:lnTo>
                  <a:pt x="5955635" y="304058"/>
                </a:lnTo>
                <a:cubicBezTo>
                  <a:pt x="5958847" y="304715"/>
                  <a:pt x="5962172" y="305060"/>
                  <a:pt x="5965577" y="305060"/>
                </a:cubicBezTo>
                <a:cubicBezTo>
                  <a:pt x="5992823" y="305060"/>
                  <a:pt x="6014909" y="282974"/>
                  <a:pt x="6014909" y="255729"/>
                </a:cubicBezTo>
                <a:cubicBezTo>
                  <a:pt x="6014909" y="245512"/>
                  <a:pt x="6011803" y="236020"/>
                  <a:pt x="6006484" y="228147"/>
                </a:cubicBezTo>
                <a:lnTo>
                  <a:pt x="6003217" y="224187"/>
                </a:lnTo>
                <a:lnTo>
                  <a:pt x="6010229" y="222010"/>
                </a:lnTo>
                <a:cubicBezTo>
                  <a:pt x="6027935" y="214521"/>
                  <a:pt x="6040358" y="196989"/>
                  <a:pt x="6040358" y="176555"/>
                </a:cubicBezTo>
                <a:cubicBezTo>
                  <a:pt x="6040358" y="156121"/>
                  <a:pt x="6027935" y="138589"/>
                  <a:pt x="6010229" y="131100"/>
                </a:cubicBezTo>
                <a:lnTo>
                  <a:pt x="6003849" y="129120"/>
                </a:lnTo>
                <a:lnTo>
                  <a:pt x="6006484" y="125926"/>
                </a:lnTo>
                <a:cubicBezTo>
                  <a:pt x="6011803" y="118052"/>
                  <a:pt x="6014909" y="108561"/>
                  <a:pt x="6014909" y="98344"/>
                </a:cubicBezTo>
                <a:cubicBezTo>
                  <a:pt x="6014909" y="71099"/>
                  <a:pt x="5992823" y="49012"/>
                  <a:pt x="5965577" y="49012"/>
                </a:cubicBezTo>
                <a:cubicBezTo>
                  <a:pt x="5960469" y="49012"/>
                  <a:pt x="5955542" y="49789"/>
                  <a:pt x="5950908" y="51230"/>
                </a:cubicBezTo>
                <a:lnTo>
                  <a:pt x="5946648" y="53278"/>
                </a:lnTo>
                <a:lnTo>
                  <a:pt x="5947046" y="49331"/>
                </a:lnTo>
                <a:cubicBezTo>
                  <a:pt x="5947046" y="22086"/>
                  <a:pt x="5924959" y="0"/>
                  <a:pt x="5897714" y="0"/>
                </a:cubicBezTo>
                <a:cubicBezTo>
                  <a:pt x="5884091" y="0"/>
                  <a:pt x="5871759" y="5521"/>
                  <a:pt x="5862831" y="14449"/>
                </a:cubicBezTo>
                <a:lnTo>
                  <a:pt x="5857184" y="21293"/>
                </a:lnTo>
                <a:lnTo>
                  <a:pt x="5851538" y="14449"/>
                </a:lnTo>
                <a:cubicBezTo>
                  <a:pt x="5842610" y="5521"/>
                  <a:pt x="5830277" y="0"/>
                  <a:pt x="5816655" y="0"/>
                </a:cubicBezTo>
                <a:cubicBezTo>
                  <a:pt x="5789409" y="0"/>
                  <a:pt x="5767323" y="22086"/>
                  <a:pt x="5767323" y="49331"/>
                </a:cubicBezTo>
                <a:lnTo>
                  <a:pt x="5767671" y="52789"/>
                </a:lnTo>
                <a:lnTo>
                  <a:pt x="5758733" y="50014"/>
                </a:lnTo>
                <a:cubicBezTo>
                  <a:pt x="5755522" y="49357"/>
                  <a:pt x="5752197" y="49012"/>
                  <a:pt x="5748791" y="49012"/>
                </a:cubicBezTo>
                <a:cubicBezTo>
                  <a:pt x="5721546" y="49012"/>
                  <a:pt x="5699459" y="71099"/>
                  <a:pt x="5699459" y="98344"/>
                </a:cubicBezTo>
                <a:cubicBezTo>
                  <a:pt x="5699459" y="108561"/>
                  <a:pt x="5702565" y="118052"/>
                  <a:pt x="5707884" y="125926"/>
                </a:cubicBezTo>
                <a:lnTo>
                  <a:pt x="5710520" y="129120"/>
                </a:lnTo>
                <a:lnTo>
                  <a:pt x="5704140" y="131100"/>
                </a:lnTo>
                <a:cubicBezTo>
                  <a:pt x="5686434" y="138589"/>
                  <a:pt x="5674010" y="156121"/>
                  <a:pt x="5674010" y="176555"/>
                </a:cubicBezTo>
                <a:cubicBezTo>
                  <a:pt x="5674010" y="196989"/>
                  <a:pt x="5686434" y="214521"/>
                  <a:pt x="5704140" y="222010"/>
                </a:cubicBezTo>
                <a:lnTo>
                  <a:pt x="5711152" y="224187"/>
                </a:lnTo>
                <a:lnTo>
                  <a:pt x="5707884" y="228147"/>
                </a:lnTo>
                <a:cubicBezTo>
                  <a:pt x="5702565" y="236020"/>
                  <a:pt x="5699459" y="245512"/>
                  <a:pt x="5699459" y="255729"/>
                </a:cubicBezTo>
                <a:cubicBezTo>
                  <a:pt x="5699459" y="282974"/>
                  <a:pt x="5721546" y="305060"/>
                  <a:pt x="5748791" y="305060"/>
                </a:cubicBezTo>
                <a:cubicBezTo>
                  <a:pt x="5752197" y="305060"/>
                  <a:pt x="5755522" y="304715"/>
                  <a:pt x="5758733" y="304058"/>
                </a:cubicBezTo>
                <a:lnTo>
                  <a:pt x="5767671" y="301284"/>
                </a:lnTo>
                <a:lnTo>
                  <a:pt x="5767323" y="304741"/>
                </a:lnTo>
                <a:cubicBezTo>
                  <a:pt x="5767323" y="331986"/>
                  <a:pt x="5789409" y="354073"/>
                  <a:pt x="5816655" y="354073"/>
                </a:cubicBezTo>
                <a:close/>
                <a:moveTo>
                  <a:pt x="5107403" y="354073"/>
                </a:moveTo>
                <a:cubicBezTo>
                  <a:pt x="5121025" y="354073"/>
                  <a:pt x="5133358" y="348551"/>
                  <a:pt x="5142285" y="339624"/>
                </a:cubicBezTo>
                <a:lnTo>
                  <a:pt x="5147932" y="332780"/>
                </a:lnTo>
                <a:lnTo>
                  <a:pt x="5153579" y="339624"/>
                </a:lnTo>
                <a:cubicBezTo>
                  <a:pt x="5162506" y="348551"/>
                  <a:pt x="5174839" y="354073"/>
                  <a:pt x="5188462" y="354073"/>
                </a:cubicBezTo>
                <a:cubicBezTo>
                  <a:pt x="5215707" y="354073"/>
                  <a:pt x="5237794" y="331986"/>
                  <a:pt x="5237794" y="304741"/>
                </a:cubicBezTo>
                <a:lnTo>
                  <a:pt x="5237445" y="301284"/>
                </a:lnTo>
                <a:lnTo>
                  <a:pt x="5246383" y="304058"/>
                </a:lnTo>
                <a:cubicBezTo>
                  <a:pt x="5249595" y="304715"/>
                  <a:pt x="5252920" y="305060"/>
                  <a:pt x="5256325" y="305060"/>
                </a:cubicBezTo>
                <a:cubicBezTo>
                  <a:pt x="5283571" y="305060"/>
                  <a:pt x="5305657" y="282974"/>
                  <a:pt x="5305657" y="255729"/>
                </a:cubicBezTo>
                <a:cubicBezTo>
                  <a:pt x="5305657" y="245512"/>
                  <a:pt x="5302551" y="236020"/>
                  <a:pt x="5297232" y="228147"/>
                </a:cubicBezTo>
                <a:lnTo>
                  <a:pt x="5293965" y="224187"/>
                </a:lnTo>
                <a:lnTo>
                  <a:pt x="5300977" y="222010"/>
                </a:lnTo>
                <a:cubicBezTo>
                  <a:pt x="5318683" y="214521"/>
                  <a:pt x="5331106" y="196989"/>
                  <a:pt x="5331106" y="176555"/>
                </a:cubicBezTo>
                <a:cubicBezTo>
                  <a:pt x="5331106" y="156121"/>
                  <a:pt x="5318683" y="138589"/>
                  <a:pt x="5300977" y="131100"/>
                </a:cubicBezTo>
                <a:lnTo>
                  <a:pt x="5294597" y="129120"/>
                </a:lnTo>
                <a:lnTo>
                  <a:pt x="5297232" y="125926"/>
                </a:lnTo>
                <a:cubicBezTo>
                  <a:pt x="5302551" y="118052"/>
                  <a:pt x="5305657" y="108561"/>
                  <a:pt x="5305657" y="98344"/>
                </a:cubicBezTo>
                <a:cubicBezTo>
                  <a:pt x="5305657" y="71099"/>
                  <a:pt x="5283571" y="49012"/>
                  <a:pt x="5256325" y="49012"/>
                </a:cubicBezTo>
                <a:cubicBezTo>
                  <a:pt x="5251217" y="49012"/>
                  <a:pt x="5246290" y="49789"/>
                  <a:pt x="5241656" y="51230"/>
                </a:cubicBezTo>
                <a:lnTo>
                  <a:pt x="5237396" y="53278"/>
                </a:lnTo>
                <a:lnTo>
                  <a:pt x="5237794" y="49331"/>
                </a:lnTo>
                <a:cubicBezTo>
                  <a:pt x="5237794" y="22086"/>
                  <a:pt x="5215707" y="0"/>
                  <a:pt x="5188462" y="0"/>
                </a:cubicBezTo>
                <a:cubicBezTo>
                  <a:pt x="5174839" y="0"/>
                  <a:pt x="5162507" y="5521"/>
                  <a:pt x="5153579" y="14449"/>
                </a:cubicBezTo>
                <a:lnTo>
                  <a:pt x="5147932" y="21293"/>
                </a:lnTo>
                <a:lnTo>
                  <a:pt x="5142286" y="14449"/>
                </a:lnTo>
                <a:cubicBezTo>
                  <a:pt x="5133358" y="5521"/>
                  <a:pt x="5121025" y="0"/>
                  <a:pt x="5107403" y="0"/>
                </a:cubicBezTo>
                <a:cubicBezTo>
                  <a:pt x="5080157" y="0"/>
                  <a:pt x="5058071" y="22086"/>
                  <a:pt x="5058071" y="49331"/>
                </a:cubicBezTo>
                <a:lnTo>
                  <a:pt x="5058419" y="52789"/>
                </a:lnTo>
                <a:lnTo>
                  <a:pt x="5049481" y="50014"/>
                </a:lnTo>
                <a:cubicBezTo>
                  <a:pt x="5046270" y="49357"/>
                  <a:pt x="5042945" y="49012"/>
                  <a:pt x="5039539" y="49012"/>
                </a:cubicBezTo>
                <a:cubicBezTo>
                  <a:pt x="5012294" y="49012"/>
                  <a:pt x="4990207" y="71099"/>
                  <a:pt x="4990207" y="98344"/>
                </a:cubicBezTo>
                <a:cubicBezTo>
                  <a:pt x="4990207" y="108561"/>
                  <a:pt x="4993313" y="118052"/>
                  <a:pt x="4998632" y="125926"/>
                </a:cubicBezTo>
                <a:lnTo>
                  <a:pt x="5001268" y="129120"/>
                </a:lnTo>
                <a:lnTo>
                  <a:pt x="4994888" y="131100"/>
                </a:lnTo>
                <a:cubicBezTo>
                  <a:pt x="4977182" y="138589"/>
                  <a:pt x="4964758" y="156121"/>
                  <a:pt x="4964758" y="176555"/>
                </a:cubicBezTo>
                <a:cubicBezTo>
                  <a:pt x="4964758" y="196989"/>
                  <a:pt x="4977182" y="214521"/>
                  <a:pt x="4994888" y="222010"/>
                </a:cubicBezTo>
                <a:lnTo>
                  <a:pt x="5001900" y="224187"/>
                </a:lnTo>
                <a:lnTo>
                  <a:pt x="4998632" y="228147"/>
                </a:lnTo>
                <a:cubicBezTo>
                  <a:pt x="4993313" y="236020"/>
                  <a:pt x="4990207" y="245512"/>
                  <a:pt x="4990207" y="255729"/>
                </a:cubicBezTo>
                <a:cubicBezTo>
                  <a:pt x="4990207" y="282974"/>
                  <a:pt x="5012294" y="305060"/>
                  <a:pt x="5039539" y="305060"/>
                </a:cubicBezTo>
                <a:cubicBezTo>
                  <a:pt x="5042945" y="305060"/>
                  <a:pt x="5046270" y="304715"/>
                  <a:pt x="5049481" y="304058"/>
                </a:cubicBezTo>
                <a:lnTo>
                  <a:pt x="5058419" y="301284"/>
                </a:lnTo>
                <a:lnTo>
                  <a:pt x="5058071" y="304741"/>
                </a:lnTo>
                <a:cubicBezTo>
                  <a:pt x="5058071" y="331986"/>
                  <a:pt x="5080157" y="354073"/>
                  <a:pt x="5107403" y="354073"/>
                </a:cubicBezTo>
                <a:close/>
                <a:moveTo>
                  <a:pt x="4398151" y="354073"/>
                </a:moveTo>
                <a:cubicBezTo>
                  <a:pt x="4411773" y="354073"/>
                  <a:pt x="4424106" y="348551"/>
                  <a:pt x="4433033" y="339624"/>
                </a:cubicBezTo>
                <a:lnTo>
                  <a:pt x="4438680" y="332780"/>
                </a:lnTo>
                <a:lnTo>
                  <a:pt x="4444327" y="339624"/>
                </a:lnTo>
                <a:cubicBezTo>
                  <a:pt x="4453254" y="348551"/>
                  <a:pt x="4465587" y="354073"/>
                  <a:pt x="4479210" y="354073"/>
                </a:cubicBezTo>
                <a:cubicBezTo>
                  <a:pt x="4506455" y="354073"/>
                  <a:pt x="4528542" y="331986"/>
                  <a:pt x="4528542" y="304741"/>
                </a:cubicBezTo>
                <a:lnTo>
                  <a:pt x="4528193" y="301284"/>
                </a:lnTo>
                <a:lnTo>
                  <a:pt x="4537131" y="304058"/>
                </a:lnTo>
                <a:cubicBezTo>
                  <a:pt x="4540343" y="304715"/>
                  <a:pt x="4543668" y="305060"/>
                  <a:pt x="4547073" y="305060"/>
                </a:cubicBezTo>
                <a:cubicBezTo>
                  <a:pt x="4574319" y="305060"/>
                  <a:pt x="4596405" y="282974"/>
                  <a:pt x="4596405" y="255729"/>
                </a:cubicBezTo>
                <a:cubicBezTo>
                  <a:pt x="4596405" y="245512"/>
                  <a:pt x="4593299" y="236020"/>
                  <a:pt x="4587980" y="228147"/>
                </a:cubicBezTo>
                <a:lnTo>
                  <a:pt x="4584713" y="224187"/>
                </a:lnTo>
                <a:lnTo>
                  <a:pt x="4591725" y="222010"/>
                </a:lnTo>
                <a:cubicBezTo>
                  <a:pt x="4609431" y="214521"/>
                  <a:pt x="4621854" y="196989"/>
                  <a:pt x="4621854" y="176555"/>
                </a:cubicBezTo>
                <a:cubicBezTo>
                  <a:pt x="4621854" y="156121"/>
                  <a:pt x="4609431" y="138589"/>
                  <a:pt x="4591725" y="131100"/>
                </a:cubicBezTo>
                <a:lnTo>
                  <a:pt x="4585345" y="129120"/>
                </a:lnTo>
                <a:lnTo>
                  <a:pt x="4587980" y="125926"/>
                </a:lnTo>
                <a:cubicBezTo>
                  <a:pt x="4593299" y="118052"/>
                  <a:pt x="4596405" y="108561"/>
                  <a:pt x="4596405" y="98344"/>
                </a:cubicBezTo>
                <a:cubicBezTo>
                  <a:pt x="4596405" y="71099"/>
                  <a:pt x="4574319" y="49012"/>
                  <a:pt x="4547073" y="49012"/>
                </a:cubicBezTo>
                <a:cubicBezTo>
                  <a:pt x="4541965" y="49012"/>
                  <a:pt x="4537038" y="49789"/>
                  <a:pt x="4532404" y="51230"/>
                </a:cubicBezTo>
                <a:lnTo>
                  <a:pt x="4528144" y="53278"/>
                </a:lnTo>
                <a:lnTo>
                  <a:pt x="4528542" y="49331"/>
                </a:lnTo>
                <a:cubicBezTo>
                  <a:pt x="4528542" y="22086"/>
                  <a:pt x="4506455" y="0"/>
                  <a:pt x="4479210" y="0"/>
                </a:cubicBezTo>
                <a:cubicBezTo>
                  <a:pt x="4465587" y="0"/>
                  <a:pt x="4453255" y="5521"/>
                  <a:pt x="4444327" y="14449"/>
                </a:cubicBezTo>
                <a:lnTo>
                  <a:pt x="4438680" y="21293"/>
                </a:lnTo>
                <a:lnTo>
                  <a:pt x="4433034" y="14449"/>
                </a:lnTo>
                <a:cubicBezTo>
                  <a:pt x="4424106" y="5521"/>
                  <a:pt x="4411773" y="0"/>
                  <a:pt x="4398151" y="0"/>
                </a:cubicBezTo>
                <a:cubicBezTo>
                  <a:pt x="4370905" y="0"/>
                  <a:pt x="4348819" y="22086"/>
                  <a:pt x="4348819" y="49331"/>
                </a:cubicBezTo>
                <a:lnTo>
                  <a:pt x="4349167" y="52789"/>
                </a:lnTo>
                <a:lnTo>
                  <a:pt x="4340229" y="50014"/>
                </a:lnTo>
                <a:cubicBezTo>
                  <a:pt x="4337018" y="49357"/>
                  <a:pt x="4333693" y="49012"/>
                  <a:pt x="4330287" y="49012"/>
                </a:cubicBezTo>
                <a:cubicBezTo>
                  <a:pt x="4303042" y="49012"/>
                  <a:pt x="4280955" y="71099"/>
                  <a:pt x="4280955" y="98344"/>
                </a:cubicBezTo>
                <a:cubicBezTo>
                  <a:pt x="4280955" y="108561"/>
                  <a:pt x="4284061" y="118052"/>
                  <a:pt x="4289380" y="125926"/>
                </a:cubicBezTo>
                <a:lnTo>
                  <a:pt x="4292016" y="129120"/>
                </a:lnTo>
                <a:lnTo>
                  <a:pt x="4285636" y="131100"/>
                </a:lnTo>
                <a:cubicBezTo>
                  <a:pt x="4267930" y="138589"/>
                  <a:pt x="4255506" y="156121"/>
                  <a:pt x="4255506" y="176555"/>
                </a:cubicBezTo>
                <a:cubicBezTo>
                  <a:pt x="4255506" y="196989"/>
                  <a:pt x="4267930" y="214521"/>
                  <a:pt x="4285636" y="222010"/>
                </a:cubicBezTo>
                <a:lnTo>
                  <a:pt x="4292648" y="224187"/>
                </a:lnTo>
                <a:lnTo>
                  <a:pt x="4289380" y="228147"/>
                </a:lnTo>
                <a:cubicBezTo>
                  <a:pt x="4284061" y="236020"/>
                  <a:pt x="4280955" y="245512"/>
                  <a:pt x="4280955" y="255729"/>
                </a:cubicBezTo>
                <a:cubicBezTo>
                  <a:pt x="4280955" y="282974"/>
                  <a:pt x="4303042" y="305060"/>
                  <a:pt x="4330287" y="305060"/>
                </a:cubicBezTo>
                <a:cubicBezTo>
                  <a:pt x="4333693" y="305060"/>
                  <a:pt x="4337018" y="304715"/>
                  <a:pt x="4340229" y="304058"/>
                </a:cubicBezTo>
                <a:lnTo>
                  <a:pt x="4349167" y="301284"/>
                </a:lnTo>
                <a:lnTo>
                  <a:pt x="4348819" y="304741"/>
                </a:lnTo>
                <a:cubicBezTo>
                  <a:pt x="4348819" y="331986"/>
                  <a:pt x="4370905" y="354073"/>
                  <a:pt x="4398151" y="354073"/>
                </a:cubicBezTo>
                <a:close/>
                <a:moveTo>
                  <a:pt x="3688904" y="354073"/>
                </a:moveTo>
                <a:cubicBezTo>
                  <a:pt x="3702527" y="354073"/>
                  <a:pt x="3714860" y="348551"/>
                  <a:pt x="3723787" y="339624"/>
                </a:cubicBezTo>
                <a:lnTo>
                  <a:pt x="3729434" y="332780"/>
                </a:lnTo>
                <a:lnTo>
                  <a:pt x="3735080" y="339624"/>
                </a:lnTo>
                <a:cubicBezTo>
                  <a:pt x="3744007" y="348551"/>
                  <a:pt x="3756341" y="354073"/>
                  <a:pt x="3769963" y="354073"/>
                </a:cubicBezTo>
                <a:cubicBezTo>
                  <a:pt x="3797208" y="354073"/>
                  <a:pt x="3819295" y="331986"/>
                  <a:pt x="3819295" y="304741"/>
                </a:cubicBezTo>
                <a:lnTo>
                  <a:pt x="3818947" y="301284"/>
                </a:lnTo>
                <a:lnTo>
                  <a:pt x="3827885" y="304058"/>
                </a:lnTo>
                <a:cubicBezTo>
                  <a:pt x="3831096" y="304715"/>
                  <a:pt x="3834421" y="305060"/>
                  <a:pt x="3837827" y="305060"/>
                </a:cubicBezTo>
                <a:cubicBezTo>
                  <a:pt x="3865072" y="305060"/>
                  <a:pt x="3887158" y="282974"/>
                  <a:pt x="3887158" y="255729"/>
                </a:cubicBezTo>
                <a:cubicBezTo>
                  <a:pt x="3887158" y="245512"/>
                  <a:pt x="3884053" y="236020"/>
                  <a:pt x="3878733" y="228147"/>
                </a:cubicBezTo>
                <a:lnTo>
                  <a:pt x="3875466" y="224187"/>
                </a:lnTo>
                <a:lnTo>
                  <a:pt x="3882478" y="222010"/>
                </a:lnTo>
                <a:cubicBezTo>
                  <a:pt x="3900184" y="214521"/>
                  <a:pt x="3912607" y="196989"/>
                  <a:pt x="3912607" y="176555"/>
                </a:cubicBezTo>
                <a:cubicBezTo>
                  <a:pt x="3912607" y="156121"/>
                  <a:pt x="3900184" y="138589"/>
                  <a:pt x="3882478" y="131100"/>
                </a:cubicBezTo>
                <a:lnTo>
                  <a:pt x="3876098" y="129120"/>
                </a:lnTo>
                <a:lnTo>
                  <a:pt x="3878733" y="125926"/>
                </a:lnTo>
                <a:cubicBezTo>
                  <a:pt x="3884053" y="118052"/>
                  <a:pt x="3887158" y="108561"/>
                  <a:pt x="3887158" y="98344"/>
                </a:cubicBezTo>
                <a:cubicBezTo>
                  <a:pt x="3887158" y="71099"/>
                  <a:pt x="3865072" y="49012"/>
                  <a:pt x="3837827" y="49012"/>
                </a:cubicBezTo>
                <a:cubicBezTo>
                  <a:pt x="3832718" y="49012"/>
                  <a:pt x="3827791" y="49789"/>
                  <a:pt x="3823157" y="51230"/>
                </a:cubicBezTo>
                <a:lnTo>
                  <a:pt x="3818898" y="53278"/>
                </a:lnTo>
                <a:lnTo>
                  <a:pt x="3819295" y="49331"/>
                </a:lnTo>
                <a:cubicBezTo>
                  <a:pt x="3819295" y="22086"/>
                  <a:pt x="3797208" y="0"/>
                  <a:pt x="3769963" y="0"/>
                </a:cubicBezTo>
                <a:cubicBezTo>
                  <a:pt x="3756341" y="0"/>
                  <a:pt x="3744008" y="5521"/>
                  <a:pt x="3735080" y="14449"/>
                </a:cubicBezTo>
                <a:lnTo>
                  <a:pt x="3729434" y="21293"/>
                </a:lnTo>
                <a:lnTo>
                  <a:pt x="3723787" y="14449"/>
                </a:lnTo>
                <a:cubicBezTo>
                  <a:pt x="3714860" y="5521"/>
                  <a:pt x="3702527" y="0"/>
                  <a:pt x="3688904" y="0"/>
                </a:cubicBezTo>
                <a:cubicBezTo>
                  <a:pt x="3661659" y="0"/>
                  <a:pt x="3639572" y="22086"/>
                  <a:pt x="3639572" y="49331"/>
                </a:cubicBezTo>
                <a:lnTo>
                  <a:pt x="3639921" y="52789"/>
                </a:lnTo>
                <a:lnTo>
                  <a:pt x="3630983" y="50014"/>
                </a:lnTo>
                <a:cubicBezTo>
                  <a:pt x="3627771" y="49357"/>
                  <a:pt x="3624446" y="49012"/>
                  <a:pt x="3621040" y="49012"/>
                </a:cubicBezTo>
                <a:cubicBezTo>
                  <a:pt x="3593795" y="49012"/>
                  <a:pt x="3571709" y="71099"/>
                  <a:pt x="3571709" y="98344"/>
                </a:cubicBezTo>
                <a:cubicBezTo>
                  <a:pt x="3571709" y="108561"/>
                  <a:pt x="3574815" y="118052"/>
                  <a:pt x="3580134" y="125926"/>
                </a:cubicBezTo>
                <a:lnTo>
                  <a:pt x="3582769" y="129120"/>
                </a:lnTo>
                <a:lnTo>
                  <a:pt x="3576390" y="131100"/>
                </a:lnTo>
                <a:cubicBezTo>
                  <a:pt x="3558684" y="138589"/>
                  <a:pt x="3546260" y="156121"/>
                  <a:pt x="3546260" y="176555"/>
                </a:cubicBezTo>
                <a:cubicBezTo>
                  <a:pt x="3546260" y="196989"/>
                  <a:pt x="3558684" y="214521"/>
                  <a:pt x="3576390" y="222010"/>
                </a:cubicBezTo>
                <a:lnTo>
                  <a:pt x="3583402" y="224187"/>
                </a:lnTo>
                <a:lnTo>
                  <a:pt x="3580134" y="228147"/>
                </a:lnTo>
                <a:cubicBezTo>
                  <a:pt x="3574815" y="236020"/>
                  <a:pt x="3571709" y="245512"/>
                  <a:pt x="3571709" y="255729"/>
                </a:cubicBezTo>
                <a:cubicBezTo>
                  <a:pt x="3571709" y="282974"/>
                  <a:pt x="3593795" y="305060"/>
                  <a:pt x="3621040" y="305060"/>
                </a:cubicBezTo>
                <a:cubicBezTo>
                  <a:pt x="3624446" y="305060"/>
                  <a:pt x="3627771" y="304715"/>
                  <a:pt x="3630983" y="304058"/>
                </a:cubicBezTo>
                <a:lnTo>
                  <a:pt x="3639921" y="301284"/>
                </a:lnTo>
                <a:lnTo>
                  <a:pt x="3639572" y="304741"/>
                </a:lnTo>
                <a:cubicBezTo>
                  <a:pt x="3639572" y="331986"/>
                  <a:pt x="3661659" y="354073"/>
                  <a:pt x="3688904" y="354073"/>
                </a:cubicBezTo>
                <a:close/>
                <a:moveTo>
                  <a:pt x="2979652" y="354073"/>
                </a:moveTo>
                <a:cubicBezTo>
                  <a:pt x="2993274" y="354073"/>
                  <a:pt x="3005607" y="348551"/>
                  <a:pt x="3014535" y="339624"/>
                </a:cubicBezTo>
                <a:lnTo>
                  <a:pt x="3020182" y="332780"/>
                </a:lnTo>
                <a:lnTo>
                  <a:pt x="3025828" y="339624"/>
                </a:lnTo>
                <a:cubicBezTo>
                  <a:pt x="3034755" y="348551"/>
                  <a:pt x="3047088" y="354073"/>
                  <a:pt x="3060710" y="354073"/>
                </a:cubicBezTo>
                <a:cubicBezTo>
                  <a:pt x="3087956" y="354073"/>
                  <a:pt x="3110042" y="331986"/>
                  <a:pt x="3110042" y="304741"/>
                </a:cubicBezTo>
                <a:lnTo>
                  <a:pt x="3109694" y="301284"/>
                </a:lnTo>
                <a:lnTo>
                  <a:pt x="3118633" y="304058"/>
                </a:lnTo>
                <a:cubicBezTo>
                  <a:pt x="3121844" y="304715"/>
                  <a:pt x="3125169" y="305060"/>
                  <a:pt x="3128575" y="305060"/>
                </a:cubicBezTo>
                <a:cubicBezTo>
                  <a:pt x="3155821" y="305060"/>
                  <a:pt x="3177907" y="282974"/>
                  <a:pt x="3177907" y="255729"/>
                </a:cubicBezTo>
                <a:cubicBezTo>
                  <a:pt x="3177907" y="245512"/>
                  <a:pt x="3174800" y="236020"/>
                  <a:pt x="3169481" y="228147"/>
                </a:cubicBezTo>
                <a:lnTo>
                  <a:pt x="3166213" y="224187"/>
                </a:lnTo>
                <a:lnTo>
                  <a:pt x="3173226" y="222010"/>
                </a:lnTo>
                <a:cubicBezTo>
                  <a:pt x="3190931" y="214521"/>
                  <a:pt x="3203353" y="196989"/>
                  <a:pt x="3203353" y="176555"/>
                </a:cubicBezTo>
                <a:cubicBezTo>
                  <a:pt x="3203353" y="156121"/>
                  <a:pt x="3190931" y="138589"/>
                  <a:pt x="3173226" y="131100"/>
                </a:cubicBezTo>
                <a:lnTo>
                  <a:pt x="3166845" y="129120"/>
                </a:lnTo>
                <a:lnTo>
                  <a:pt x="3169481" y="125926"/>
                </a:lnTo>
                <a:cubicBezTo>
                  <a:pt x="3174800" y="118052"/>
                  <a:pt x="3177907" y="108561"/>
                  <a:pt x="3177907" y="98344"/>
                </a:cubicBezTo>
                <a:cubicBezTo>
                  <a:pt x="3177907" y="71099"/>
                  <a:pt x="3155821" y="49012"/>
                  <a:pt x="3128575" y="49012"/>
                </a:cubicBezTo>
                <a:cubicBezTo>
                  <a:pt x="3123467" y="49012"/>
                  <a:pt x="3118538" y="49789"/>
                  <a:pt x="3113904" y="51230"/>
                </a:cubicBezTo>
                <a:lnTo>
                  <a:pt x="3109645" y="53278"/>
                </a:lnTo>
                <a:lnTo>
                  <a:pt x="3110042" y="49331"/>
                </a:lnTo>
                <a:cubicBezTo>
                  <a:pt x="3110042" y="22086"/>
                  <a:pt x="3087956" y="0"/>
                  <a:pt x="3060712" y="0"/>
                </a:cubicBezTo>
                <a:cubicBezTo>
                  <a:pt x="3047088" y="0"/>
                  <a:pt x="3034755" y="5521"/>
                  <a:pt x="3025828" y="14449"/>
                </a:cubicBezTo>
                <a:lnTo>
                  <a:pt x="3020182" y="21293"/>
                </a:lnTo>
                <a:lnTo>
                  <a:pt x="3014535" y="14449"/>
                </a:lnTo>
                <a:cubicBezTo>
                  <a:pt x="3005607" y="5521"/>
                  <a:pt x="2993275" y="0"/>
                  <a:pt x="2979652" y="0"/>
                </a:cubicBezTo>
                <a:cubicBezTo>
                  <a:pt x="2952407" y="0"/>
                  <a:pt x="2930320" y="22086"/>
                  <a:pt x="2930320" y="49331"/>
                </a:cubicBezTo>
                <a:lnTo>
                  <a:pt x="2930670" y="52789"/>
                </a:lnTo>
                <a:lnTo>
                  <a:pt x="2921731" y="50014"/>
                </a:lnTo>
                <a:cubicBezTo>
                  <a:pt x="2918520" y="49357"/>
                  <a:pt x="2915195" y="49012"/>
                  <a:pt x="2911789" y="49012"/>
                </a:cubicBezTo>
                <a:cubicBezTo>
                  <a:pt x="2884544" y="49012"/>
                  <a:pt x="2862458" y="71099"/>
                  <a:pt x="2862458" y="98344"/>
                </a:cubicBezTo>
                <a:cubicBezTo>
                  <a:pt x="2862458" y="108561"/>
                  <a:pt x="2865564" y="118052"/>
                  <a:pt x="2870883" y="125926"/>
                </a:cubicBezTo>
                <a:lnTo>
                  <a:pt x="2873518" y="129120"/>
                </a:lnTo>
                <a:lnTo>
                  <a:pt x="2867137" y="131100"/>
                </a:lnTo>
                <a:cubicBezTo>
                  <a:pt x="2849433" y="138589"/>
                  <a:pt x="2837009" y="156121"/>
                  <a:pt x="2837009" y="176555"/>
                </a:cubicBezTo>
                <a:cubicBezTo>
                  <a:pt x="2837009" y="196989"/>
                  <a:pt x="2849433" y="214521"/>
                  <a:pt x="2867137" y="222010"/>
                </a:cubicBezTo>
                <a:lnTo>
                  <a:pt x="2874151" y="224187"/>
                </a:lnTo>
                <a:lnTo>
                  <a:pt x="2870883" y="228147"/>
                </a:lnTo>
                <a:cubicBezTo>
                  <a:pt x="2865564" y="236020"/>
                  <a:pt x="2862458" y="245512"/>
                  <a:pt x="2862458" y="255729"/>
                </a:cubicBezTo>
                <a:cubicBezTo>
                  <a:pt x="2862458" y="282974"/>
                  <a:pt x="2884544" y="305060"/>
                  <a:pt x="2911789" y="305060"/>
                </a:cubicBezTo>
                <a:cubicBezTo>
                  <a:pt x="2915195" y="305060"/>
                  <a:pt x="2918520" y="304715"/>
                  <a:pt x="2921731" y="304058"/>
                </a:cubicBezTo>
                <a:lnTo>
                  <a:pt x="2930669" y="301284"/>
                </a:lnTo>
                <a:lnTo>
                  <a:pt x="2930320" y="304741"/>
                </a:lnTo>
                <a:cubicBezTo>
                  <a:pt x="2930320" y="331986"/>
                  <a:pt x="2952407" y="354073"/>
                  <a:pt x="2979652" y="354073"/>
                </a:cubicBezTo>
                <a:close/>
                <a:moveTo>
                  <a:pt x="2270400" y="354073"/>
                </a:moveTo>
                <a:cubicBezTo>
                  <a:pt x="2284023" y="354073"/>
                  <a:pt x="2296356" y="348551"/>
                  <a:pt x="2305283" y="339624"/>
                </a:cubicBezTo>
                <a:lnTo>
                  <a:pt x="2310930" y="332780"/>
                </a:lnTo>
                <a:lnTo>
                  <a:pt x="2316577" y="339624"/>
                </a:lnTo>
                <a:cubicBezTo>
                  <a:pt x="2325504" y="348551"/>
                  <a:pt x="2337837" y="354073"/>
                  <a:pt x="2351459" y="354073"/>
                </a:cubicBezTo>
                <a:cubicBezTo>
                  <a:pt x="2378705" y="354073"/>
                  <a:pt x="2400792" y="331986"/>
                  <a:pt x="2400792" y="304741"/>
                </a:cubicBezTo>
                <a:lnTo>
                  <a:pt x="2400443" y="301284"/>
                </a:lnTo>
                <a:lnTo>
                  <a:pt x="2409381" y="304058"/>
                </a:lnTo>
                <a:cubicBezTo>
                  <a:pt x="2412593" y="304715"/>
                  <a:pt x="2415918" y="305060"/>
                  <a:pt x="2419323" y="305060"/>
                </a:cubicBezTo>
                <a:cubicBezTo>
                  <a:pt x="2446569" y="305060"/>
                  <a:pt x="2468655" y="282974"/>
                  <a:pt x="2468655" y="255729"/>
                </a:cubicBezTo>
                <a:cubicBezTo>
                  <a:pt x="2468655" y="245512"/>
                  <a:pt x="2465549" y="236020"/>
                  <a:pt x="2460230" y="228147"/>
                </a:cubicBezTo>
                <a:lnTo>
                  <a:pt x="2456962" y="224187"/>
                </a:lnTo>
                <a:lnTo>
                  <a:pt x="2463975" y="222010"/>
                </a:lnTo>
                <a:cubicBezTo>
                  <a:pt x="2481681" y="214521"/>
                  <a:pt x="2494104" y="196989"/>
                  <a:pt x="2494104" y="176555"/>
                </a:cubicBezTo>
                <a:cubicBezTo>
                  <a:pt x="2494104" y="156121"/>
                  <a:pt x="2481681" y="138589"/>
                  <a:pt x="2463975" y="131100"/>
                </a:cubicBezTo>
                <a:lnTo>
                  <a:pt x="2457594" y="129120"/>
                </a:lnTo>
                <a:lnTo>
                  <a:pt x="2460230" y="125926"/>
                </a:lnTo>
                <a:cubicBezTo>
                  <a:pt x="2465549" y="118052"/>
                  <a:pt x="2468655" y="108561"/>
                  <a:pt x="2468655" y="98344"/>
                </a:cubicBezTo>
                <a:cubicBezTo>
                  <a:pt x="2468655" y="71099"/>
                  <a:pt x="2446569" y="49012"/>
                  <a:pt x="2419323" y="49012"/>
                </a:cubicBezTo>
                <a:cubicBezTo>
                  <a:pt x="2414215" y="49012"/>
                  <a:pt x="2409288" y="49789"/>
                  <a:pt x="2404654" y="51230"/>
                </a:cubicBezTo>
                <a:lnTo>
                  <a:pt x="2400394" y="53278"/>
                </a:lnTo>
                <a:lnTo>
                  <a:pt x="2400792" y="49331"/>
                </a:lnTo>
                <a:cubicBezTo>
                  <a:pt x="2400792" y="22086"/>
                  <a:pt x="2378705" y="0"/>
                  <a:pt x="2351460" y="0"/>
                </a:cubicBezTo>
                <a:cubicBezTo>
                  <a:pt x="2337837" y="0"/>
                  <a:pt x="2325504" y="5521"/>
                  <a:pt x="2316577" y="14449"/>
                </a:cubicBezTo>
                <a:lnTo>
                  <a:pt x="2310930" y="21293"/>
                </a:lnTo>
                <a:lnTo>
                  <a:pt x="2305283" y="14449"/>
                </a:lnTo>
                <a:cubicBezTo>
                  <a:pt x="2296356" y="5521"/>
                  <a:pt x="2284023" y="0"/>
                  <a:pt x="2270401" y="0"/>
                </a:cubicBezTo>
                <a:cubicBezTo>
                  <a:pt x="2243155" y="0"/>
                  <a:pt x="2221069" y="22086"/>
                  <a:pt x="2221069" y="49331"/>
                </a:cubicBezTo>
                <a:lnTo>
                  <a:pt x="2221418" y="52789"/>
                </a:lnTo>
                <a:lnTo>
                  <a:pt x="2212479" y="50014"/>
                </a:lnTo>
                <a:cubicBezTo>
                  <a:pt x="2209268" y="49357"/>
                  <a:pt x="2205943" y="49012"/>
                  <a:pt x="2202537" y="49012"/>
                </a:cubicBezTo>
                <a:cubicBezTo>
                  <a:pt x="2175292" y="49012"/>
                  <a:pt x="2153205" y="71099"/>
                  <a:pt x="2153205" y="98344"/>
                </a:cubicBezTo>
                <a:cubicBezTo>
                  <a:pt x="2153205" y="108561"/>
                  <a:pt x="2156311" y="118052"/>
                  <a:pt x="2161631" y="125926"/>
                </a:cubicBezTo>
                <a:lnTo>
                  <a:pt x="2164266" y="129120"/>
                </a:lnTo>
                <a:lnTo>
                  <a:pt x="2157886" y="131100"/>
                </a:lnTo>
                <a:cubicBezTo>
                  <a:pt x="2140180" y="138589"/>
                  <a:pt x="2127757" y="156121"/>
                  <a:pt x="2127757" y="176555"/>
                </a:cubicBezTo>
                <a:cubicBezTo>
                  <a:pt x="2127757" y="196989"/>
                  <a:pt x="2140180" y="214521"/>
                  <a:pt x="2157886" y="222010"/>
                </a:cubicBezTo>
                <a:lnTo>
                  <a:pt x="2164898" y="224187"/>
                </a:lnTo>
                <a:lnTo>
                  <a:pt x="2161631" y="228147"/>
                </a:lnTo>
                <a:cubicBezTo>
                  <a:pt x="2156311" y="236020"/>
                  <a:pt x="2153205" y="245512"/>
                  <a:pt x="2153205" y="255729"/>
                </a:cubicBezTo>
                <a:cubicBezTo>
                  <a:pt x="2153205" y="282974"/>
                  <a:pt x="2175292" y="305060"/>
                  <a:pt x="2202537" y="305060"/>
                </a:cubicBezTo>
                <a:cubicBezTo>
                  <a:pt x="2205943" y="305060"/>
                  <a:pt x="2209268" y="304715"/>
                  <a:pt x="2212479" y="304058"/>
                </a:cubicBezTo>
                <a:lnTo>
                  <a:pt x="2221417" y="301284"/>
                </a:lnTo>
                <a:lnTo>
                  <a:pt x="2221069" y="304741"/>
                </a:lnTo>
                <a:cubicBezTo>
                  <a:pt x="2221069" y="331986"/>
                  <a:pt x="2243155" y="354073"/>
                  <a:pt x="2270400" y="354073"/>
                </a:cubicBezTo>
                <a:close/>
                <a:moveTo>
                  <a:pt x="1561148" y="354073"/>
                </a:moveTo>
                <a:cubicBezTo>
                  <a:pt x="1574771" y="354073"/>
                  <a:pt x="1587104" y="348551"/>
                  <a:pt x="1596031" y="339624"/>
                </a:cubicBezTo>
                <a:lnTo>
                  <a:pt x="1601678" y="332780"/>
                </a:lnTo>
                <a:lnTo>
                  <a:pt x="1607324" y="339624"/>
                </a:lnTo>
                <a:cubicBezTo>
                  <a:pt x="1616252" y="348551"/>
                  <a:pt x="1628585" y="354073"/>
                  <a:pt x="1642207" y="354073"/>
                </a:cubicBezTo>
                <a:cubicBezTo>
                  <a:pt x="1669452" y="354073"/>
                  <a:pt x="1691539" y="331986"/>
                  <a:pt x="1691539" y="304741"/>
                </a:cubicBezTo>
                <a:lnTo>
                  <a:pt x="1691191" y="301284"/>
                </a:lnTo>
                <a:lnTo>
                  <a:pt x="1700129" y="304058"/>
                </a:lnTo>
                <a:cubicBezTo>
                  <a:pt x="1703341" y="304715"/>
                  <a:pt x="1706666" y="305060"/>
                  <a:pt x="1710071" y="305060"/>
                </a:cubicBezTo>
                <a:cubicBezTo>
                  <a:pt x="1737316" y="305060"/>
                  <a:pt x="1759403" y="282974"/>
                  <a:pt x="1759403" y="255729"/>
                </a:cubicBezTo>
                <a:cubicBezTo>
                  <a:pt x="1759403" y="245512"/>
                  <a:pt x="1756297" y="236020"/>
                  <a:pt x="1750978" y="228147"/>
                </a:cubicBezTo>
                <a:lnTo>
                  <a:pt x="1747710" y="224187"/>
                </a:lnTo>
                <a:lnTo>
                  <a:pt x="1754722" y="222010"/>
                </a:lnTo>
                <a:cubicBezTo>
                  <a:pt x="1772428" y="214521"/>
                  <a:pt x="1784852" y="196989"/>
                  <a:pt x="1784852" y="176555"/>
                </a:cubicBezTo>
                <a:cubicBezTo>
                  <a:pt x="1784852" y="156121"/>
                  <a:pt x="1772428" y="138589"/>
                  <a:pt x="1754722" y="131100"/>
                </a:cubicBezTo>
                <a:lnTo>
                  <a:pt x="1748343" y="129120"/>
                </a:lnTo>
                <a:lnTo>
                  <a:pt x="1750978" y="125926"/>
                </a:lnTo>
                <a:cubicBezTo>
                  <a:pt x="1756297" y="118052"/>
                  <a:pt x="1759403" y="108561"/>
                  <a:pt x="1759403" y="98344"/>
                </a:cubicBezTo>
                <a:cubicBezTo>
                  <a:pt x="1759403" y="71099"/>
                  <a:pt x="1737316" y="49012"/>
                  <a:pt x="1710071" y="49012"/>
                </a:cubicBezTo>
                <a:cubicBezTo>
                  <a:pt x="1704963" y="49012"/>
                  <a:pt x="1700036" y="49789"/>
                  <a:pt x="1695401" y="51230"/>
                </a:cubicBezTo>
                <a:lnTo>
                  <a:pt x="1691142" y="53278"/>
                </a:lnTo>
                <a:lnTo>
                  <a:pt x="1691539" y="49331"/>
                </a:lnTo>
                <a:cubicBezTo>
                  <a:pt x="1691539" y="22086"/>
                  <a:pt x="1669452" y="0"/>
                  <a:pt x="1642207" y="0"/>
                </a:cubicBezTo>
                <a:cubicBezTo>
                  <a:pt x="1628585" y="0"/>
                  <a:pt x="1616252" y="5521"/>
                  <a:pt x="1607324" y="14449"/>
                </a:cubicBezTo>
                <a:lnTo>
                  <a:pt x="1601678" y="21293"/>
                </a:lnTo>
                <a:lnTo>
                  <a:pt x="1596031" y="14449"/>
                </a:lnTo>
                <a:cubicBezTo>
                  <a:pt x="1587104" y="5521"/>
                  <a:pt x="1574771" y="0"/>
                  <a:pt x="1561149" y="0"/>
                </a:cubicBezTo>
                <a:cubicBezTo>
                  <a:pt x="1533903" y="0"/>
                  <a:pt x="1511816" y="22086"/>
                  <a:pt x="1511816" y="49331"/>
                </a:cubicBezTo>
                <a:lnTo>
                  <a:pt x="1512165" y="52789"/>
                </a:lnTo>
                <a:lnTo>
                  <a:pt x="1503226" y="50014"/>
                </a:lnTo>
                <a:cubicBezTo>
                  <a:pt x="1500015" y="49357"/>
                  <a:pt x="1496690" y="49012"/>
                  <a:pt x="1493284" y="49012"/>
                </a:cubicBezTo>
                <a:cubicBezTo>
                  <a:pt x="1466039" y="49012"/>
                  <a:pt x="1443953" y="71099"/>
                  <a:pt x="1443953" y="98344"/>
                </a:cubicBezTo>
                <a:cubicBezTo>
                  <a:pt x="1443953" y="108561"/>
                  <a:pt x="1447058" y="118052"/>
                  <a:pt x="1452378" y="125926"/>
                </a:cubicBezTo>
                <a:lnTo>
                  <a:pt x="1455013" y="129120"/>
                </a:lnTo>
                <a:lnTo>
                  <a:pt x="1448633" y="131100"/>
                </a:lnTo>
                <a:cubicBezTo>
                  <a:pt x="1430928" y="138589"/>
                  <a:pt x="1418504" y="156121"/>
                  <a:pt x="1418504" y="176555"/>
                </a:cubicBezTo>
                <a:cubicBezTo>
                  <a:pt x="1418504" y="196989"/>
                  <a:pt x="1430928" y="214521"/>
                  <a:pt x="1448633" y="222010"/>
                </a:cubicBezTo>
                <a:lnTo>
                  <a:pt x="1455645" y="224187"/>
                </a:lnTo>
                <a:lnTo>
                  <a:pt x="1452378" y="228147"/>
                </a:lnTo>
                <a:cubicBezTo>
                  <a:pt x="1447058" y="236020"/>
                  <a:pt x="1443953" y="245512"/>
                  <a:pt x="1443953" y="255729"/>
                </a:cubicBezTo>
                <a:cubicBezTo>
                  <a:pt x="1443953" y="282974"/>
                  <a:pt x="1466039" y="305060"/>
                  <a:pt x="1493284" y="305060"/>
                </a:cubicBezTo>
                <a:cubicBezTo>
                  <a:pt x="1496690" y="305060"/>
                  <a:pt x="1500015" y="304715"/>
                  <a:pt x="1503227" y="304058"/>
                </a:cubicBezTo>
                <a:lnTo>
                  <a:pt x="1512165" y="301284"/>
                </a:lnTo>
                <a:lnTo>
                  <a:pt x="1511816" y="304741"/>
                </a:lnTo>
                <a:cubicBezTo>
                  <a:pt x="1511816" y="331986"/>
                  <a:pt x="1533903" y="354073"/>
                  <a:pt x="1561148" y="354073"/>
                </a:cubicBezTo>
                <a:close/>
                <a:moveTo>
                  <a:pt x="851896" y="354073"/>
                </a:moveTo>
                <a:cubicBezTo>
                  <a:pt x="865518" y="354073"/>
                  <a:pt x="877851" y="348551"/>
                  <a:pt x="886778" y="339624"/>
                </a:cubicBezTo>
                <a:lnTo>
                  <a:pt x="892425" y="332780"/>
                </a:lnTo>
                <a:lnTo>
                  <a:pt x="898072" y="339624"/>
                </a:lnTo>
                <a:cubicBezTo>
                  <a:pt x="906999" y="348551"/>
                  <a:pt x="919334" y="354073"/>
                  <a:pt x="932957" y="354073"/>
                </a:cubicBezTo>
                <a:cubicBezTo>
                  <a:pt x="960202" y="354073"/>
                  <a:pt x="982288" y="331986"/>
                  <a:pt x="982288" y="304741"/>
                </a:cubicBezTo>
                <a:lnTo>
                  <a:pt x="981940" y="301284"/>
                </a:lnTo>
                <a:lnTo>
                  <a:pt x="990878" y="304058"/>
                </a:lnTo>
                <a:cubicBezTo>
                  <a:pt x="994089" y="304715"/>
                  <a:pt x="997414" y="305060"/>
                  <a:pt x="1000820" y="305060"/>
                </a:cubicBezTo>
                <a:cubicBezTo>
                  <a:pt x="1028065" y="305060"/>
                  <a:pt x="1050152" y="282974"/>
                  <a:pt x="1050152" y="255729"/>
                </a:cubicBezTo>
                <a:cubicBezTo>
                  <a:pt x="1050152" y="245512"/>
                  <a:pt x="1047046" y="236020"/>
                  <a:pt x="1041726" y="228147"/>
                </a:cubicBezTo>
                <a:lnTo>
                  <a:pt x="1038458" y="224187"/>
                </a:lnTo>
                <a:lnTo>
                  <a:pt x="1045471" y="222010"/>
                </a:lnTo>
                <a:cubicBezTo>
                  <a:pt x="1063177" y="214521"/>
                  <a:pt x="1075601" y="196989"/>
                  <a:pt x="1075601" y="176555"/>
                </a:cubicBezTo>
                <a:cubicBezTo>
                  <a:pt x="1075601" y="156121"/>
                  <a:pt x="1063177" y="138589"/>
                  <a:pt x="1045471" y="131100"/>
                </a:cubicBezTo>
                <a:lnTo>
                  <a:pt x="1039091" y="129120"/>
                </a:lnTo>
                <a:lnTo>
                  <a:pt x="1041726" y="125926"/>
                </a:lnTo>
                <a:cubicBezTo>
                  <a:pt x="1047046" y="118052"/>
                  <a:pt x="1050152" y="108561"/>
                  <a:pt x="1050152" y="98344"/>
                </a:cubicBezTo>
                <a:cubicBezTo>
                  <a:pt x="1050152" y="71099"/>
                  <a:pt x="1028065" y="49012"/>
                  <a:pt x="1000820" y="49012"/>
                </a:cubicBezTo>
                <a:cubicBezTo>
                  <a:pt x="995712" y="49012"/>
                  <a:pt x="990784" y="49789"/>
                  <a:pt x="986150" y="51230"/>
                </a:cubicBezTo>
                <a:lnTo>
                  <a:pt x="981890" y="53278"/>
                </a:lnTo>
                <a:lnTo>
                  <a:pt x="982288" y="49331"/>
                </a:lnTo>
                <a:cubicBezTo>
                  <a:pt x="982288" y="22086"/>
                  <a:pt x="960202" y="0"/>
                  <a:pt x="932957" y="0"/>
                </a:cubicBezTo>
                <a:cubicBezTo>
                  <a:pt x="919334" y="0"/>
                  <a:pt x="906999" y="5521"/>
                  <a:pt x="898072" y="14449"/>
                </a:cubicBezTo>
                <a:lnTo>
                  <a:pt x="892425" y="21293"/>
                </a:lnTo>
                <a:lnTo>
                  <a:pt x="886779" y="14449"/>
                </a:lnTo>
                <a:cubicBezTo>
                  <a:pt x="877851" y="5521"/>
                  <a:pt x="865518" y="0"/>
                  <a:pt x="851896" y="0"/>
                </a:cubicBezTo>
                <a:cubicBezTo>
                  <a:pt x="824651" y="0"/>
                  <a:pt x="802564" y="22086"/>
                  <a:pt x="802564" y="49331"/>
                </a:cubicBezTo>
                <a:lnTo>
                  <a:pt x="802912" y="52789"/>
                </a:lnTo>
                <a:lnTo>
                  <a:pt x="793974" y="50014"/>
                </a:lnTo>
                <a:cubicBezTo>
                  <a:pt x="790763" y="49357"/>
                  <a:pt x="787438" y="49012"/>
                  <a:pt x="784032" y="49012"/>
                </a:cubicBezTo>
                <a:cubicBezTo>
                  <a:pt x="756787" y="49012"/>
                  <a:pt x="734700" y="71099"/>
                  <a:pt x="734700" y="98344"/>
                </a:cubicBezTo>
                <a:cubicBezTo>
                  <a:pt x="734700" y="108561"/>
                  <a:pt x="737806" y="118052"/>
                  <a:pt x="743125" y="125926"/>
                </a:cubicBezTo>
                <a:lnTo>
                  <a:pt x="745761" y="129120"/>
                </a:lnTo>
                <a:lnTo>
                  <a:pt x="739381" y="131100"/>
                </a:lnTo>
                <a:cubicBezTo>
                  <a:pt x="721675" y="138589"/>
                  <a:pt x="709251" y="156121"/>
                  <a:pt x="709251" y="176555"/>
                </a:cubicBezTo>
                <a:cubicBezTo>
                  <a:pt x="709251" y="196989"/>
                  <a:pt x="721675" y="214521"/>
                  <a:pt x="739381" y="222010"/>
                </a:cubicBezTo>
                <a:lnTo>
                  <a:pt x="746393" y="224187"/>
                </a:lnTo>
                <a:lnTo>
                  <a:pt x="743125" y="228147"/>
                </a:lnTo>
                <a:cubicBezTo>
                  <a:pt x="737806" y="236020"/>
                  <a:pt x="734700" y="245512"/>
                  <a:pt x="734700" y="255729"/>
                </a:cubicBezTo>
                <a:cubicBezTo>
                  <a:pt x="734700" y="282974"/>
                  <a:pt x="756787" y="305060"/>
                  <a:pt x="784032" y="305060"/>
                </a:cubicBezTo>
                <a:cubicBezTo>
                  <a:pt x="787438" y="305060"/>
                  <a:pt x="790763" y="304715"/>
                  <a:pt x="793974" y="304058"/>
                </a:cubicBezTo>
                <a:lnTo>
                  <a:pt x="802912" y="301284"/>
                </a:lnTo>
                <a:lnTo>
                  <a:pt x="802564" y="304741"/>
                </a:lnTo>
                <a:cubicBezTo>
                  <a:pt x="802564" y="331986"/>
                  <a:pt x="824650" y="354073"/>
                  <a:pt x="851896" y="354073"/>
                </a:cubicBezTo>
                <a:close/>
                <a:moveTo>
                  <a:pt x="142644" y="354073"/>
                </a:moveTo>
                <a:cubicBezTo>
                  <a:pt x="156267" y="354073"/>
                  <a:pt x="168600" y="348551"/>
                  <a:pt x="177527" y="339624"/>
                </a:cubicBezTo>
                <a:lnTo>
                  <a:pt x="183174" y="332780"/>
                </a:lnTo>
                <a:lnTo>
                  <a:pt x="188821" y="339624"/>
                </a:lnTo>
                <a:cubicBezTo>
                  <a:pt x="197748" y="348551"/>
                  <a:pt x="210081" y="354073"/>
                  <a:pt x="223703" y="354073"/>
                </a:cubicBezTo>
                <a:cubicBezTo>
                  <a:pt x="250949" y="354073"/>
                  <a:pt x="273035" y="331986"/>
                  <a:pt x="273035" y="304741"/>
                </a:cubicBezTo>
                <a:lnTo>
                  <a:pt x="272687" y="301284"/>
                </a:lnTo>
                <a:lnTo>
                  <a:pt x="281625" y="304058"/>
                </a:lnTo>
                <a:cubicBezTo>
                  <a:pt x="284836" y="304715"/>
                  <a:pt x="288161" y="305060"/>
                  <a:pt x="291567" y="305060"/>
                </a:cubicBezTo>
                <a:cubicBezTo>
                  <a:pt x="318812" y="305060"/>
                  <a:pt x="340899" y="282974"/>
                  <a:pt x="340899" y="255729"/>
                </a:cubicBezTo>
                <a:cubicBezTo>
                  <a:pt x="340899" y="245512"/>
                  <a:pt x="337793" y="236020"/>
                  <a:pt x="332474" y="228147"/>
                </a:cubicBezTo>
                <a:lnTo>
                  <a:pt x="329206" y="224187"/>
                </a:lnTo>
                <a:lnTo>
                  <a:pt x="336218" y="222010"/>
                </a:lnTo>
                <a:cubicBezTo>
                  <a:pt x="353924" y="214521"/>
                  <a:pt x="366348" y="196989"/>
                  <a:pt x="366348" y="176555"/>
                </a:cubicBezTo>
                <a:cubicBezTo>
                  <a:pt x="366348" y="156121"/>
                  <a:pt x="353924" y="138589"/>
                  <a:pt x="336218" y="131100"/>
                </a:cubicBezTo>
                <a:lnTo>
                  <a:pt x="329838" y="129120"/>
                </a:lnTo>
                <a:lnTo>
                  <a:pt x="332474" y="125926"/>
                </a:lnTo>
                <a:cubicBezTo>
                  <a:pt x="337793" y="118052"/>
                  <a:pt x="340899" y="108561"/>
                  <a:pt x="340899" y="98344"/>
                </a:cubicBezTo>
                <a:cubicBezTo>
                  <a:pt x="340899" y="71099"/>
                  <a:pt x="318812" y="49012"/>
                  <a:pt x="291567" y="49012"/>
                </a:cubicBezTo>
                <a:cubicBezTo>
                  <a:pt x="286459" y="49012"/>
                  <a:pt x="281531" y="49789"/>
                  <a:pt x="276897" y="51230"/>
                </a:cubicBezTo>
                <a:lnTo>
                  <a:pt x="272638" y="53278"/>
                </a:lnTo>
                <a:lnTo>
                  <a:pt x="273035" y="49331"/>
                </a:lnTo>
                <a:cubicBezTo>
                  <a:pt x="273035" y="22086"/>
                  <a:pt x="250949" y="0"/>
                  <a:pt x="223704" y="0"/>
                </a:cubicBezTo>
                <a:cubicBezTo>
                  <a:pt x="210081" y="0"/>
                  <a:pt x="197748" y="5521"/>
                  <a:pt x="188821" y="14449"/>
                </a:cubicBezTo>
                <a:lnTo>
                  <a:pt x="183174" y="21293"/>
                </a:lnTo>
                <a:lnTo>
                  <a:pt x="177527" y="14449"/>
                </a:lnTo>
                <a:cubicBezTo>
                  <a:pt x="168600" y="5521"/>
                  <a:pt x="156267" y="0"/>
                  <a:pt x="142644" y="0"/>
                </a:cubicBezTo>
                <a:cubicBezTo>
                  <a:pt x="115399" y="0"/>
                  <a:pt x="93313" y="22086"/>
                  <a:pt x="93313" y="49331"/>
                </a:cubicBezTo>
                <a:lnTo>
                  <a:pt x="93661" y="52789"/>
                </a:lnTo>
                <a:lnTo>
                  <a:pt x="84723" y="50014"/>
                </a:lnTo>
                <a:cubicBezTo>
                  <a:pt x="81512" y="49357"/>
                  <a:pt x="78186" y="49012"/>
                  <a:pt x="74781" y="49012"/>
                </a:cubicBezTo>
                <a:cubicBezTo>
                  <a:pt x="47536" y="49012"/>
                  <a:pt x="25449" y="71099"/>
                  <a:pt x="25449" y="98344"/>
                </a:cubicBezTo>
                <a:cubicBezTo>
                  <a:pt x="25449" y="108561"/>
                  <a:pt x="28555" y="118052"/>
                  <a:pt x="33874" y="125926"/>
                </a:cubicBezTo>
                <a:lnTo>
                  <a:pt x="36509" y="129120"/>
                </a:lnTo>
                <a:lnTo>
                  <a:pt x="30130" y="131100"/>
                </a:lnTo>
                <a:cubicBezTo>
                  <a:pt x="12424" y="138589"/>
                  <a:pt x="0" y="156121"/>
                  <a:pt x="0" y="176555"/>
                </a:cubicBezTo>
                <a:cubicBezTo>
                  <a:pt x="0" y="196989"/>
                  <a:pt x="12424" y="214521"/>
                  <a:pt x="30130" y="222010"/>
                </a:cubicBezTo>
                <a:lnTo>
                  <a:pt x="37142" y="224187"/>
                </a:lnTo>
                <a:lnTo>
                  <a:pt x="33874" y="228147"/>
                </a:lnTo>
                <a:cubicBezTo>
                  <a:pt x="28555" y="236020"/>
                  <a:pt x="25449" y="245512"/>
                  <a:pt x="25449" y="255729"/>
                </a:cubicBezTo>
                <a:cubicBezTo>
                  <a:pt x="25449" y="282974"/>
                  <a:pt x="47536" y="305060"/>
                  <a:pt x="74781" y="305060"/>
                </a:cubicBezTo>
                <a:cubicBezTo>
                  <a:pt x="78186" y="305060"/>
                  <a:pt x="81512" y="304715"/>
                  <a:pt x="84723" y="304058"/>
                </a:cubicBezTo>
                <a:lnTo>
                  <a:pt x="93661" y="301284"/>
                </a:lnTo>
                <a:lnTo>
                  <a:pt x="93312" y="304741"/>
                </a:lnTo>
                <a:cubicBezTo>
                  <a:pt x="93312" y="331986"/>
                  <a:pt x="115399" y="354073"/>
                  <a:pt x="142644" y="354073"/>
                </a:cubicBezTo>
                <a:close/>
                <a:moveTo>
                  <a:pt x="8701715" y="619763"/>
                </a:moveTo>
                <a:cubicBezTo>
                  <a:pt x="8723296" y="619763"/>
                  <a:pt x="8740791" y="602268"/>
                  <a:pt x="8740791" y="580687"/>
                </a:cubicBezTo>
                <a:cubicBezTo>
                  <a:pt x="8740791" y="559106"/>
                  <a:pt x="8723296" y="541611"/>
                  <a:pt x="8701715" y="541611"/>
                </a:cubicBezTo>
                <a:cubicBezTo>
                  <a:pt x="8680134" y="541611"/>
                  <a:pt x="8662639" y="559106"/>
                  <a:pt x="8662639" y="580687"/>
                </a:cubicBezTo>
                <a:cubicBezTo>
                  <a:pt x="8662639" y="602268"/>
                  <a:pt x="8680134" y="619763"/>
                  <a:pt x="8701715" y="619763"/>
                </a:cubicBezTo>
                <a:close/>
                <a:moveTo>
                  <a:pt x="193983" y="619763"/>
                </a:moveTo>
                <a:cubicBezTo>
                  <a:pt x="215564" y="619763"/>
                  <a:pt x="233059" y="602268"/>
                  <a:pt x="233059" y="580687"/>
                </a:cubicBezTo>
                <a:cubicBezTo>
                  <a:pt x="233059" y="559106"/>
                  <a:pt x="215564" y="541611"/>
                  <a:pt x="193983" y="541611"/>
                </a:cubicBezTo>
                <a:cubicBezTo>
                  <a:pt x="172402" y="541611"/>
                  <a:pt x="154907" y="559106"/>
                  <a:pt x="154907" y="580687"/>
                </a:cubicBezTo>
                <a:cubicBezTo>
                  <a:pt x="154907" y="602268"/>
                  <a:pt x="172402" y="619763"/>
                  <a:pt x="193983" y="619763"/>
                </a:cubicBezTo>
                <a:close/>
                <a:moveTo>
                  <a:pt x="8697248" y="1138499"/>
                </a:moveTo>
                <a:cubicBezTo>
                  <a:pt x="8717682" y="1138499"/>
                  <a:pt x="8735214" y="1126076"/>
                  <a:pt x="8742703" y="1108370"/>
                </a:cubicBezTo>
                <a:lnTo>
                  <a:pt x="8744879" y="1101358"/>
                </a:lnTo>
                <a:lnTo>
                  <a:pt x="8748840" y="1104625"/>
                </a:lnTo>
                <a:cubicBezTo>
                  <a:pt x="8756713" y="1109945"/>
                  <a:pt x="8766204" y="1113050"/>
                  <a:pt x="8776421" y="1113050"/>
                </a:cubicBezTo>
                <a:cubicBezTo>
                  <a:pt x="8803667" y="1113050"/>
                  <a:pt x="8825753" y="1090964"/>
                  <a:pt x="8825753" y="1063719"/>
                </a:cubicBezTo>
                <a:cubicBezTo>
                  <a:pt x="8825753" y="1060313"/>
                  <a:pt x="8825408" y="1056988"/>
                  <a:pt x="8824751" y="1053776"/>
                </a:cubicBezTo>
                <a:lnTo>
                  <a:pt x="8821976" y="1044838"/>
                </a:lnTo>
                <a:lnTo>
                  <a:pt x="8825434" y="1045187"/>
                </a:lnTo>
                <a:cubicBezTo>
                  <a:pt x="8852679" y="1045187"/>
                  <a:pt x="8874765" y="1023100"/>
                  <a:pt x="8874765" y="995855"/>
                </a:cubicBezTo>
                <a:cubicBezTo>
                  <a:pt x="8874765" y="982233"/>
                  <a:pt x="8869244" y="969899"/>
                  <a:pt x="8860317" y="960972"/>
                </a:cubicBezTo>
                <a:lnTo>
                  <a:pt x="8853473" y="955325"/>
                </a:lnTo>
                <a:lnTo>
                  <a:pt x="8860317" y="949679"/>
                </a:lnTo>
                <a:cubicBezTo>
                  <a:pt x="8869244" y="940751"/>
                  <a:pt x="8874765" y="928418"/>
                  <a:pt x="8874765" y="914796"/>
                </a:cubicBezTo>
                <a:cubicBezTo>
                  <a:pt x="8874765" y="887551"/>
                  <a:pt x="8852679" y="865464"/>
                  <a:pt x="8825434" y="865464"/>
                </a:cubicBezTo>
                <a:lnTo>
                  <a:pt x="8821976" y="865812"/>
                </a:lnTo>
                <a:lnTo>
                  <a:pt x="8824751" y="856874"/>
                </a:lnTo>
                <a:cubicBezTo>
                  <a:pt x="8825408" y="853663"/>
                  <a:pt x="8825753" y="850338"/>
                  <a:pt x="8825753" y="846932"/>
                </a:cubicBezTo>
                <a:cubicBezTo>
                  <a:pt x="8825753" y="819687"/>
                  <a:pt x="8803667" y="797600"/>
                  <a:pt x="8776421" y="797600"/>
                </a:cubicBezTo>
                <a:cubicBezTo>
                  <a:pt x="8766204" y="797600"/>
                  <a:pt x="8756713" y="800706"/>
                  <a:pt x="8748840" y="806025"/>
                </a:cubicBezTo>
                <a:lnTo>
                  <a:pt x="8744879" y="809293"/>
                </a:lnTo>
                <a:lnTo>
                  <a:pt x="8742703" y="802281"/>
                </a:lnTo>
                <a:cubicBezTo>
                  <a:pt x="8735214" y="784575"/>
                  <a:pt x="8717682" y="772151"/>
                  <a:pt x="8697248" y="772151"/>
                </a:cubicBezTo>
                <a:cubicBezTo>
                  <a:pt x="8676814" y="772151"/>
                  <a:pt x="8659282" y="784575"/>
                  <a:pt x="8651793" y="802281"/>
                </a:cubicBezTo>
                <a:lnTo>
                  <a:pt x="8649812" y="808661"/>
                </a:lnTo>
                <a:lnTo>
                  <a:pt x="8646618" y="806025"/>
                </a:lnTo>
                <a:cubicBezTo>
                  <a:pt x="8638745" y="800706"/>
                  <a:pt x="8629253" y="797600"/>
                  <a:pt x="8619037" y="797600"/>
                </a:cubicBezTo>
                <a:cubicBezTo>
                  <a:pt x="8591791" y="797600"/>
                  <a:pt x="8569705" y="819687"/>
                  <a:pt x="8569705" y="846932"/>
                </a:cubicBezTo>
                <a:cubicBezTo>
                  <a:pt x="8569705" y="852041"/>
                  <a:pt x="8570481" y="856968"/>
                  <a:pt x="8571923" y="861602"/>
                </a:cubicBezTo>
                <a:lnTo>
                  <a:pt x="8573970" y="865861"/>
                </a:lnTo>
                <a:lnTo>
                  <a:pt x="8570024" y="865464"/>
                </a:lnTo>
                <a:cubicBezTo>
                  <a:pt x="8542779" y="865464"/>
                  <a:pt x="8520693" y="887550"/>
                  <a:pt x="8520693" y="914796"/>
                </a:cubicBezTo>
                <a:cubicBezTo>
                  <a:pt x="8520693" y="928418"/>
                  <a:pt x="8526214" y="940751"/>
                  <a:pt x="8535141" y="949679"/>
                </a:cubicBezTo>
                <a:lnTo>
                  <a:pt x="8541985" y="955325"/>
                </a:lnTo>
                <a:lnTo>
                  <a:pt x="8535141" y="960972"/>
                </a:lnTo>
                <a:cubicBezTo>
                  <a:pt x="8526214" y="969899"/>
                  <a:pt x="8520693" y="982232"/>
                  <a:pt x="8520693" y="995855"/>
                </a:cubicBezTo>
                <a:cubicBezTo>
                  <a:pt x="8520693" y="1023100"/>
                  <a:pt x="8542779" y="1045187"/>
                  <a:pt x="8570024" y="1045187"/>
                </a:cubicBezTo>
                <a:lnTo>
                  <a:pt x="8573482" y="1044838"/>
                </a:lnTo>
                <a:lnTo>
                  <a:pt x="8570707" y="1053777"/>
                </a:lnTo>
                <a:cubicBezTo>
                  <a:pt x="8570050" y="1056988"/>
                  <a:pt x="8569705" y="1060313"/>
                  <a:pt x="8569705" y="1063719"/>
                </a:cubicBezTo>
                <a:cubicBezTo>
                  <a:pt x="8569705" y="1090964"/>
                  <a:pt x="8591791" y="1113050"/>
                  <a:pt x="8619037" y="1113050"/>
                </a:cubicBezTo>
                <a:cubicBezTo>
                  <a:pt x="8629253" y="1113050"/>
                  <a:pt x="8638745" y="1109945"/>
                  <a:pt x="8646618" y="1104625"/>
                </a:cubicBezTo>
                <a:lnTo>
                  <a:pt x="8649812" y="1101990"/>
                </a:lnTo>
                <a:lnTo>
                  <a:pt x="8651793" y="1108370"/>
                </a:lnTo>
                <a:cubicBezTo>
                  <a:pt x="8659282" y="1126076"/>
                  <a:pt x="8676814" y="1138499"/>
                  <a:pt x="8697248" y="1138499"/>
                </a:cubicBezTo>
                <a:close/>
                <a:moveTo>
                  <a:pt x="189515" y="1138499"/>
                </a:moveTo>
                <a:cubicBezTo>
                  <a:pt x="209949" y="1138499"/>
                  <a:pt x="227481" y="1126076"/>
                  <a:pt x="234970" y="1108370"/>
                </a:cubicBezTo>
                <a:lnTo>
                  <a:pt x="237147" y="1101358"/>
                </a:lnTo>
                <a:lnTo>
                  <a:pt x="241107" y="1104625"/>
                </a:lnTo>
                <a:cubicBezTo>
                  <a:pt x="248981" y="1109945"/>
                  <a:pt x="258472" y="1113050"/>
                  <a:pt x="268689" y="1113050"/>
                </a:cubicBezTo>
                <a:cubicBezTo>
                  <a:pt x="295934" y="1113050"/>
                  <a:pt x="318021" y="1090964"/>
                  <a:pt x="318021" y="1063719"/>
                </a:cubicBezTo>
                <a:cubicBezTo>
                  <a:pt x="318021" y="1060313"/>
                  <a:pt x="317675" y="1056988"/>
                  <a:pt x="317018" y="1053776"/>
                </a:cubicBezTo>
                <a:lnTo>
                  <a:pt x="314244" y="1044838"/>
                </a:lnTo>
                <a:lnTo>
                  <a:pt x="317701" y="1045187"/>
                </a:lnTo>
                <a:cubicBezTo>
                  <a:pt x="344946" y="1045187"/>
                  <a:pt x="367033" y="1023100"/>
                  <a:pt x="367033" y="995855"/>
                </a:cubicBezTo>
                <a:cubicBezTo>
                  <a:pt x="367033" y="982233"/>
                  <a:pt x="361511" y="969899"/>
                  <a:pt x="352584" y="960972"/>
                </a:cubicBezTo>
                <a:lnTo>
                  <a:pt x="345740" y="955325"/>
                </a:lnTo>
                <a:lnTo>
                  <a:pt x="352584" y="949679"/>
                </a:lnTo>
                <a:cubicBezTo>
                  <a:pt x="361511" y="940751"/>
                  <a:pt x="367033" y="928418"/>
                  <a:pt x="367033" y="914796"/>
                </a:cubicBezTo>
                <a:cubicBezTo>
                  <a:pt x="367033" y="887551"/>
                  <a:pt x="344946" y="865464"/>
                  <a:pt x="317701" y="865464"/>
                </a:cubicBezTo>
                <a:lnTo>
                  <a:pt x="314244" y="865812"/>
                </a:lnTo>
                <a:lnTo>
                  <a:pt x="317018" y="856874"/>
                </a:lnTo>
                <a:cubicBezTo>
                  <a:pt x="317675" y="853663"/>
                  <a:pt x="318021" y="850338"/>
                  <a:pt x="318021" y="846932"/>
                </a:cubicBezTo>
                <a:cubicBezTo>
                  <a:pt x="318021" y="819687"/>
                  <a:pt x="295934" y="797600"/>
                  <a:pt x="268689" y="797600"/>
                </a:cubicBezTo>
                <a:cubicBezTo>
                  <a:pt x="258472" y="797600"/>
                  <a:pt x="248981" y="800706"/>
                  <a:pt x="241107" y="806025"/>
                </a:cubicBezTo>
                <a:lnTo>
                  <a:pt x="237147" y="809293"/>
                </a:lnTo>
                <a:lnTo>
                  <a:pt x="234970" y="802281"/>
                </a:lnTo>
                <a:cubicBezTo>
                  <a:pt x="227481" y="784575"/>
                  <a:pt x="209949" y="772151"/>
                  <a:pt x="189515" y="772151"/>
                </a:cubicBezTo>
                <a:cubicBezTo>
                  <a:pt x="169081" y="772151"/>
                  <a:pt x="151549" y="784575"/>
                  <a:pt x="144060" y="802281"/>
                </a:cubicBezTo>
                <a:lnTo>
                  <a:pt x="142080" y="808661"/>
                </a:lnTo>
                <a:lnTo>
                  <a:pt x="138886" y="806025"/>
                </a:lnTo>
                <a:cubicBezTo>
                  <a:pt x="131012" y="800706"/>
                  <a:pt x="121521" y="797600"/>
                  <a:pt x="111304" y="797600"/>
                </a:cubicBezTo>
                <a:cubicBezTo>
                  <a:pt x="84059" y="797600"/>
                  <a:pt x="61972" y="819687"/>
                  <a:pt x="61972" y="846932"/>
                </a:cubicBezTo>
                <a:cubicBezTo>
                  <a:pt x="61972" y="852041"/>
                  <a:pt x="62749" y="856968"/>
                  <a:pt x="64190" y="861602"/>
                </a:cubicBezTo>
                <a:lnTo>
                  <a:pt x="66238" y="865861"/>
                </a:lnTo>
                <a:lnTo>
                  <a:pt x="62292" y="865464"/>
                </a:lnTo>
                <a:cubicBezTo>
                  <a:pt x="35047" y="865464"/>
                  <a:pt x="12960" y="887550"/>
                  <a:pt x="12960" y="914796"/>
                </a:cubicBezTo>
                <a:cubicBezTo>
                  <a:pt x="12960" y="928418"/>
                  <a:pt x="18482" y="940751"/>
                  <a:pt x="27409" y="949679"/>
                </a:cubicBezTo>
                <a:lnTo>
                  <a:pt x="34253" y="955325"/>
                </a:lnTo>
                <a:lnTo>
                  <a:pt x="27409" y="960972"/>
                </a:lnTo>
                <a:cubicBezTo>
                  <a:pt x="18482" y="969899"/>
                  <a:pt x="12960" y="982232"/>
                  <a:pt x="12960" y="995855"/>
                </a:cubicBezTo>
                <a:cubicBezTo>
                  <a:pt x="12960" y="1023100"/>
                  <a:pt x="35047" y="1045187"/>
                  <a:pt x="62292" y="1045187"/>
                </a:cubicBezTo>
                <a:lnTo>
                  <a:pt x="65749" y="1044838"/>
                </a:lnTo>
                <a:lnTo>
                  <a:pt x="62975" y="1053777"/>
                </a:lnTo>
                <a:cubicBezTo>
                  <a:pt x="62317" y="1056988"/>
                  <a:pt x="61972" y="1060313"/>
                  <a:pt x="61972" y="1063719"/>
                </a:cubicBezTo>
                <a:cubicBezTo>
                  <a:pt x="61972" y="1090964"/>
                  <a:pt x="84059" y="1113050"/>
                  <a:pt x="111304" y="1113050"/>
                </a:cubicBezTo>
                <a:cubicBezTo>
                  <a:pt x="121521" y="1113050"/>
                  <a:pt x="131012" y="1109945"/>
                  <a:pt x="138886" y="1104625"/>
                </a:cubicBezTo>
                <a:lnTo>
                  <a:pt x="142080" y="1101990"/>
                </a:lnTo>
                <a:lnTo>
                  <a:pt x="144060" y="1108370"/>
                </a:lnTo>
                <a:cubicBezTo>
                  <a:pt x="151549" y="1126076"/>
                  <a:pt x="169081" y="1138499"/>
                  <a:pt x="189515" y="1138499"/>
                </a:cubicBezTo>
                <a:close/>
                <a:moveTo>
                  <a:pt x="8701715" y="1369042"/>
                </a:moveTo>
                <a:cubicBezTo>
                  <a:pt x="8723296" y="1369042"/>
                  <a:pt x="8740791" y="1351547"/>
                  <a:pt x="8740791" y="1329966"/>
                </a:cubicBezTo>
                <a:cubicBezTo>
                  <a:pt x="8740791" y="1308385"/>
                  <a:pt x="8723296" y="1290890"/>
                  <a:pt x="8701715" y="1290890"/>
                </a:cubicBezTo>
                <a:cubicBezTo>
                  <a:pt x="8680134" y="1290890"/>
                  <a:pt x="8662639" y="1308385"/>
                  <a:pt x="8662639" y="1329966"/>
                </a:cubicBezTo>
                <a:cubicBezTo>
                  <a:pt x="8662639" y="1351547"/>
                  <a:pt x="8680134" y="1369042"/>
                  <a:pt x="8701715" y="1369042"/>
                </a:cubicBezTo>
                <a:close/>
                <a:moveTo>
                  <a:pt x="193983" y="1369042"/>
                </a:moveTo>
                <a:cubicBezTo>
                  <a:pt x="215564" y="1369042"/>
                  <a:pt x="233059" y="1351547"/>
                  <a:pt x="233059" y="1329966"/>
                </a:cubicBezTo>
                <a:cubicBezTo>
                  <a:pt x="233059" y="1308385"/>
                  <a:pt x="215564" y="1290890"/>
                  <a:pt x="193983" y="1290890"/>
                </a:cubicBezTo>
                <a:cubicBezTo>
                  <a:pt x="172402" y="1290890"/>
                  <a:pt x="154907" y="1308385"/>
                  <a:pt x="154907" y="1329966"/>
                </a:cubicBezTo>
                <a:cubicBezTo>
                  <a:pt x="154907" y="1351547"/>
                  <a:pt x="172402" y="1369042"/>
                  <a:pt x="193983" y="1369042"/>
                </a:cubicBezTo>
                <a:close/>
                <a:moveTo>
                  <a:pt x="8697248" y="1887779"/>
                </a:moveTo>
                <a:cubicBezTo>
                  <a:pt x="8717682" y="1887779"/>
                  <a:pt x="8735214" y="1875356"/>
                  <a:pt x="8742703" y="1857650"/>
                </a:cubicBezTo>
                <a:lnTo>
                  <a:pt x="8744879" y="1850638"/>
                </a:lnTo>
                <a:lnTo>
                  <a:pt x="8748840" y="1853905"/>
                </a:lnTo>
                <a:cubicBezTo>
                  <a:pt x="8756713" y="1859225"/>
                  <a:pt x="8766204" y="1862330"/>
                  <a:pt x="8776421" y="1862330"/>
                </a:cubicBezTo>
                <a:cubicBezTo>
                  <a:pt x="8803667" y="1862330"/>
                  <a:pt x="8825753" y="1840244"/>
                  <a:pt x="8825753" y="1812999"/>
                </a:cubicBezTo>
                <a:cubicBezTo>
                  <a:pt x="8825753" y="1809593"/>
                  <a:pt x="8825408" y="1806268"/>
                  <a:pt x="8824751" y="1803056"/>
                </a:cubicBezTo>
                <a:lnTo>
                  <a:pt x="8821976" y="1794118"/>
                </a:lnTo>
                <a:lnTo>
                  <a:pt x="8825434" y="1794467"/>
                </a:lnTo>
                <a:cubicBezTo>
                  <a:pt x="8852679" y="1794467"/>
                  <a:pt x="8874765" y="1772380"/>
                  <a:pt x="8874765" y="1745135"/>
                </a:cubicBezTo>
                <a:cubicBezTo>
                  <a:pt x="8874765" y="1731513"/>
                  <a:pt x="8869244" y="1719179"/>
                  <a:pt x="8860317" y="1710252"/>
                </a:cubicBezTo>
                <a:lnTo>
                  <a:pt x="8853473" y="1704605"/>
                </a:lnTo>
                <a:lnTo>
                  <a:pt x="8860317" y="1698959"/>
                </a:lnTo>
                <a:cubicBezTo>
                  <a:pt x="8869244" y="1690031"/>
                  <a:pt x="8874765" y="1677698"/>
                  <a:pt x="8874765" y="1664076"/>
                </a:cubicBezTo>
                <a:cubicBezTo>
                  <a:pt x="8874765" y="1636831"/>
                  <a:pt x="8852679" y="1614744"/>
                  <a:pt x="8825434" y="1614744"/>
                </a:cubicBezTo>
                <a:lnTo>
                  <a:pt x="8821976" y="1615092"/>
                </a:lnTo>
                <a:lnTo>
                  <a:pt x="8824751" y="1606154"/>
                </a:lnTo>
                <a:cubicBezTo>
                  <a:pt x="8825408" y="1602943"/>
                  <a:pt x="8825753" y="1599618"/>
                  <a:pt x="8825753" y="1596212"/>
                </a:cubicBezTo>
                <a:cubicBezTo>
                  <a:pt x="8825753" y="1568967"/>
                  <a:pt x="8803667" y="1546880"/>
                  <a:pt x="8776421" y="1546880"/>
                </a:cubicBezTo>
                <a:cubicBezTo>
                  <a:pt x="8766204" y="1546880"/>
                  <a:pt x="8756713" y="1549986"/>
                  <a:pt x="8748840" y="1555305"/>
                </a:cubicBezTo>
                <a:lnTo>
                  <a:pt x="8744879" y="1558573"/>
                </a:lnTo>
                <a:lnTo>
                  <a:pt x="8742703" y="1551561"/>
                </a:lnTo>
                <a:cubicBezTo>
                  <a:pt x="8735214" y="1533855"/>
                  <a:pt x="8717682" y="1521431"/>
                  <a:pt x="8697248" y="1521431"/>
                </a:cubicBezTo>
                <a:cubicBezTo>
                  <a:pt x="8676814" y="1521431"/>
                  <a:pt x="8659282" y="1533855"/>
                  <a:pt x="8651793" y="1551561"/>
                </a:cubicBezTo>
                <a:lnTo>
                  <a:pt x="8649812" y="1557941"/>
                </a:lnTo>
                <a:lnTo>
                  <a:pt x="8646618" y="1555305"/>
                </a:lnTo>
                <a:cubicBezTo>
                  <a:pt x="8638745" y="1549986"/>
                  <a:pt x="8629253" y="1546880"/>
                  <a:pt x="8619037" y="1546880"/>
                </a:cubicBezTo>
                <a:cubicBezTo>
                  <a:pt x="8591791" y="1546880"/>
                  <a:pt x="8569705" y="1568967"/>
                  <a:pt x="8569705" y="1596212"/>
                </a:cubicBezTo>
                <a:cubicBezTo>
                  <a:pt x="8569705" y="1601321"/>
                  <a:pt x="8570481" y="1606248"/>
                  <a:pt x="8571923" y="1610882"/>
                </a:cubicBezTo>
                <a:lnTo>
                  <a:pt x="8573970" y="1615141"/>
                </a:lnTo>
                <a:lnTo>
                  <a:pt x="8570024" y="1614744"/>
                </a:lnTo>
                <a:cubicBezTo>
                  <a:pt x="8542779" y="1614744"/>
                  <a:pt x="8520693" y="1636830"/>
                  <a:pt x="8520693" y="1664076"/>
                </a:cubicBezTo>
                <a:cubicBezTo>
                  <a:pt x="8520693" y="1677698"/>
                  <a:pt x="8526214" y="1690031"/>
                  <a:pt x="8535141" y="1698959"/>
                </a:cubicBezTo>
                <a:lnTo>
                  <a:pt x="8541985" y="1704605"/>
                </a:lnTo>
                <a:lnTo>
                  <a:pt x="8535141" y="1710252"/>
                </a:lnTo>
                <a:cubicBezTo>
                  <a:pt x="8526214" y="1719179"/>
                  <a:pt x="8520693" y="1731512"/>
                  <a:pt x="8520693" y="1745135"/>
                </a:cubicBezTo>
                <a:cubicBezTo>
                  <a:pt x="8520693" y="1772380"/>
                  <a:pt x="8542779" y="1794467"/>
                  <a:pt x="8570024" y="1794467"/>
                </a:cubicBezTo>
                <a:lnTo>
                  <a:pt x="8573482" y="1794118"/>
                </a:lnTo>
                <a:lnTo>
                  <a:pt x="8570707" y="1803057"/>
                </a:lnTo>
                <a:cubicBezTo>
                  <a:pt x="8570050" y="1806268"/>
                  <a:pt x="8569705" y="1809593"/>
                  <a:pt x="8569705" y="1812999"/>
                </a:cubicBezTo>
                <a:cubicBezTo>
                  <a:pt x="8569705" y="1840244"/>
                  <a:pt x="8591791" y="1862330"/>
                  <a:pt x="8619037" y="1862330"/>
                </a:cubicBezTo>
                <a:cubicBezTo>
                  <a:pt x="8629253" y="1862330"/>
                  <a:pt x="8638745" y="1859225"/>
                  <a:pt x="8646618" y="1853905"/>
                </a:cubicBezTo>
                <a:lnTo>
                  <a:pt x="8649812" y="1851270"/>
                </a:lnTo>
                <a:lnTo>
                  <a:pt x="8651793" y="1857650"/>
                </a:lnTo>
                <a:cubicBezTo>
                  <a:pt x="8659282" y="1875356"/>
                  <a:pt x="8676814" y="1887779"/>
                  <a:pt x="8697248" y="1887779"/>
                </a:cubicBezTo>
                <a:close/>
                <a:moveTo>
                  <a:pt x="189515" y="1887779"/>
                </a:moveTo>
                <a:cubicBezTo>
                  <a:pt x="209949" y="1887779"/>
                  <a:pt x="227481" y="1875356"/>
                  <a:pt x="234970" y="1857650"/>
                </a:cubicBezTo>
                <a:lnTo>
                  <a:pt x="237147" y="1850638"/>
                </a:lnTo>
                <a:lnTo>
                  <a:pt x="241107" y="1853905"/>
                </a:lnTo>
                <a:cubicBezTo>
                  <a:pt x="248981" y="1859225"/>
                  <a:pt x="258472" y="1862330"/>
                  <a:pt x="268689" y="1862330"/>
                </a:cubicBezTo>
                <a:cubicBezTo>
                  <a:pt x="295934" y="1862330"/>
                  <a:pt x="318021" y="1840244"/>
                  <a:pt x="318021" y="1812999"/>
                </a:cubicBezTo>
                <a:cubicBezTo>
                  <a:pt x="318021" y="1809593"/>
                  <a:pt x="317676" y="1806268"/>
                  <a:pt x="317019" y="1803056"/>
                </a:cubicBezTo>
                <a:lnTo>
                  <a:pt x="314244" y="1794118"/>
                </a:lnTo>
                <a:lnTo>
                  <a:pt x="317702" y="1794467"/>
                </a:lnTo>
                <a:cubicBezTo>
                  <a:pt x="344947" y="1794467"/>
                  <a:pt x="367033" y="1772380"/>
                  <a:pt x="367033" y="1745135"/>
                </a:cubicBezTo>
                <a:cubicBezTo>
                  <a:pt x="367033" y="1731513"/>
                  <a:pt x="361512" y="1719179"/>
                  <a:pt x="352584" y="1710252"/>
                </a:cubicBezTo>
                <a:lnTo>
                  <a:pt x="345740" y="1704605"/>
                </a:lnTo>
                <a:lnTo>
                  <a:pt x="352584" y="1698959"/>
                </a:lnTo>
                <a:cubicBezTo>
                  <a:pt x="361512" y="1690031"/>
                  <a:pt x="367033" y="1677698"/>
                  <a:pt x="367033" y="1664076"/>
                </a:cubicBezTo>
                <a:cubicBezTo>
                  <a:pt x="367033" y="1636831"/>
                  <a:pt x="344947" y="1614744"/>
                  <a:pt x="317702" y="1614744"/>
                </a:cubicBezTo>
                <a:lnTo>
                  <a:pt x="314244" y="1615092"/>
                </a:lnTo>
                <a:lnTo>
                  <a:pt x="317019" y="1606154"/>
                </a:lnTo>
                <a:cubicBezTo>
                  <a:pt x="317676" y="1602943"/>
                  <a:pt x="318021" y="1599618"/>
                  <a:pt x="318021" y="1596212"/>
                </a:cubicBezTo>
                <a:cubicBezTo>
                  <a:pt x="318021" y="1568967"/>
                  <a:pt x="295934" y="1546880"/>
                  <a:pt x="268689" y="1546880"/>
                </a:cubicBezTo>
                <a:cubicBezTo>
                  <a:pt x="258472" y="1546880"/>
                  <a:pt x="248981" y="1549986"/>
                  <a:pt x="241107" y="1555305"/>
                </a:cubicBezTo>
                <a:lnTo>
                  <a:pt x="237147" y="1558573"/>
                </a:lnTo>
                <a:lnTo>
                  <a:pt x="234970" y="1551561"/>
                </a:lnTo>
                <a:cubicBezTo>
                  <a:pt x="227481" y="1533855"/>
                  <a:pt x="209949" y="1521431"/>
                  <a:pt x="189515" y="1521431"/>
                </a:cubicBezTo>
                <a:cubicBezTo>
                  <a:pt x="169082" y="1521431"/>
                  <a:pt x="151550" y="1533855"/>
                  <a:pt x="144061" y="1551561"/>
                </a:cubicBezTo>
                <a:lnTo>
                  <a:pt x="142080" y="1557941"/>
                </a:lnTo>
                <a:lnTo>
                  <a:pt x="138886" y="1555305"/>
                </a:lnTo>
                <a:cubicBezTo>
                  <a:pt x="131013" y="1549986"/>
                  <a:pt x="121521" y="1546880"/>
                  <a:pt x="111304" y="1546880"/>
                </a:cubicBezTo>
                <a:cubicBezTo>
                  <a:pt x="84059" y="1546880"/>
                  <a:pt x="61973" y="1568967"/>
                  <a:pt x="61973" y="1596212"/>
                </a:cubicBezTo>
                <a:cubicBezTo>
                  <a:pt x="61973" y="1601321"/>
                  <a:pt x="62749" y="1606248"/>
                  <a:pt x="64191" y="1610882"/>
                </a:cubicBezTo>
                <a:lnTo>
                  <a:pt x="66238" y="1615141"/>
                </a:lnTo>
                <a:lnTo>
                  <a:pt x="62292" y="1614744"/>
                </a:lnTo>
                <a:cubicBezTo>
                  <a:pt x="35047" y="1614744"/>
                  <a:pt x="12960" y="1636830"/>
                  <a:pt x="12960" y="1664076"/>
                </a:cubicBezTo>
                <a:cubicBezTo>
                  <a:pt x="12960" y="1677698"/>
                  <a:pt x="18482" y="1690031"/>
                  <a:pt x="27409" y="1698959"/>
                </a:cubicBezTo>
                <a:lnTo>
                  <a:pt x="34253" y="1704605"/>
                </a:lnTo>
                <a:lnTo>
                  <a:pt x="27409" y="1710252"/>
                </a:lnTo>
                <a:cubicBezTo>
                  <a:pt x="18482" y="1719179"/>
                  <a:pt x="12960" y="1731512"/>
                  <a:pt x="12960" y="1745135"/>
                </a:cubicBezTo>
                <a:cubicBezTo>
                  <a:pt x="12960" y="1772380"/>
                  <a:pt x="35047" y="1794467"/>
                  <a:pt x="62292" y="1794467"/>
                </a:cubicBezTo>
                <a:lnTo>
                  <a:pt x="65749" y="1794118"/>
                </a:lnTo>
                <a:lnTo>
                  <a:pt x="62975" y="1803057"/>
                </a:lnTo>
                <a:cubicBezTo>
                  <a:pt x="62318" y="1806268"/>
                  <a:pt x="61973" y="1809593"/>
                  <a:pt x="61973" y="1812999"/>
                </a:cubicBezTo>
                <a:cubicBezTo>
                  <a:pt x="61973" y="1840244"/>
                  <a:pt x="84059" y="1862330"/>
                  <a:pt x="111304" y="1862330"/>
                </a:cubicBezTo>
                <a:cubicBezTo>
                  <a:pt x="121521" y="1862330"/>
                  <a:pt x="131013" y="1859225"/>
                  <a:pt x="138886" y="1853905"/>
                </a:cubicBezTo>
                <a:lnTo>
                  <a:pt x="142080" y="1851270"/>
                </a:lnTo>
                <a:lnTo>
                  <a:pt x="144061" y="1857650"/>
                </a:lnTo>
                <a:cubicBezTo>
                  <a:pt x="151550" y="1875356"/>
                  <a:pt x="169082" y="1887779"/>
                  <a:pt x="189515" y="1887779"/>
                </a:cubicBezTo>
                <a:close/>
                <a:moveTo>
                  <a:pt x="8701715" y="2118321"/>
                </a:moveTo>
                <a:cubicBezTo>
                  <a:pt x="8723296" y="2118321"/>
                  <a:pt x="8740791" y="2100826"/>
                  <a:pt x="8740791" y="2079245"/>
                </a:cubicBezTo>
                <a:cubicBezTo>
                  <a:pt x="8740791" y="2057664"/>
                  <a:pt x="8723296" y="2040169"/>
                  <a:pt x="8701715" y="2040169"/>
                </a:cubicBezTo>
                <a:cubicBezTo>
                  <a:pt x="8680134" y="2040169"/>
                  <a:pt x="8662639" y="2057664"/>
                  <a:pt x="8662639" y="2079245"/>
                </a:cubicBezTo>
                <a:cubicBezTo>
                  <a:pt x="8662639" y="2100826"/>
                  <a:pt x="8680134" y="2118321"/>
                  <a:pt x="8701715" y="2118321"/>
                </a:cubicBezTo>
                <a:close/>
                <a:moveTo>
                  <a:pt x="193983" y="2118321"/>
                </a:moveTo>
                <a:cubicBezTo>
                  <a:pt x="215564" y="2118321"/>
                  <a:pt x="233059" y="2100826"/>
                  <a:pt x="233059" y="2079245"/>
                </a:cubicBezTo>
                <a:cubicBezTo>
                  <a:pt x="233059" y="2057664"/>
                  <a:pt x="215564" y="2040169"/>
                  <a:pt x="193983" y="2040169"/>
                </a:cubicBezTo>
                <a:cubicBezTo>
                  <a:pt x="172402" y="2040169"/>
                  <a:pt x="154907" y="2057664"/>
                  <a:pt x="154907" y="2079245"/>
                </a:cubicBezTo>
                <a:cubicBezTo>
                  <a:pt x="154907" y="2100826"/>
                  <a:pt x="172402" y="2118321"/>
                  <a:pt x="193983" y="2118321"/>
                </a:cubicBezTo>
                <a:close/>
                <a:moveTo>
                  <a:pt x="8697248" y="2637058"/>
                </a:moveTo>
                <a:cubicBezTo>
                  <a:pt x="8717682" y="2637058"/>
                  <a:pt x="8735214" y="2624635"/>
                  <a:pt x="8742703" y="2606929"/>
                </a:cubicBezTo>
                <a:lnTo>
                  <a:pt x="8744879" y="2599917"/>
                </a:lnTo>
                <a:lnTo>
                  <a:pt x="8748840" y="2603184"/>
                </a:lnTo>
                <a:cubicBezTo>
                  <a:pt x="8756713" y="2608504"/>
                  <a:pt x="8766204" y="2611609"/>
                  <a:pt x="8776421" y="2611609"/>
                </a:cubicBezTo>
                <a:cubicBezTo>
                  <a:pt x="8803667" y="2611609"/>
                  <a:pt x="8825753" y="2589523"/>
                  <a:pt x="8825753" y="2562278"/>
                </a:cubicBezTo>
                <a:cubicBezTo>
                  <a:pt x="8825753" y="2558872"/>
                  <a:pt x="8825408" y="2555547"/>
                  <a:pt x="8824751" y="2552335"/>
                </a:cubicBezTo>
                <a:lnTo>
                  <a:pt x="8821976" y="2543397"/>
                </a:lnTo>
                <a:lnTo>
                  <a:pt x="8825434" y="2543746"/>
                </a:lnTo>
                <a:cubicBezTo>
                  <a:pt x="8852679" y="2543746"/>
                  <a:pt x="8874765" y="2521659"/>
                  <a:pt x="8874765" y="2494414"/>
                </a:cubicBezTo>
                <a:cubicBezTo>
                  <a:pt x="8874765" y="2480792"/>
                  <a:pt x="8869244" y="2468458"/>
                  <a:pt x="8860317" y="2459531"/>
                </a:cubicBezTo>
                <a:lnTo>
                  <a:pt x="8853473" y="2453884"/>
                </a:lnTo>
                <a:lnTo>
                  <a:pt x="8860317" y="2448238"/>
                </a:lnTo>
                <a:cubicBezTo>
                  <a:pt x="8869244" y="2439310"/>
                  <a:pt x="8874765" y="2426977"/>
                  <a:pt x="8874765" y="2413355"/>
                </a:cubicBezTo>
                <a:cubicBezTo>
                  <a:pt x="8874765" y="2386110"/>
                  <a:pt x="8852679" y="2364023"/>
                  <a:pt x="8825434" y="2364023"/>
                </a:cubicBezTo>
                <a:lnTo>
                  <a:pt x="8821976" y="2364371"/>
                </a:lnTo>
                <a:lnTo>
                  <a:pt x="8824751" y="2355433"/>
                </a:lnTo>
                <a:cubicBezTo>
                  <a:pt x="8825408" y="2352222"/>
                  <a:pt x="8825753" y="2348897"/>
                  <a:pt x="8825753" y="2345491"/>
                </a:cubicBezTo>
                <a:cubicBezTo>
                  <a:pt x="8825753" y="2318246"/>
                  <a:pt x="8803667" y="2296159"/>
                  <a:pt x="8776421" y="2296159"/>
                </a:cubicBezTo>
                <a:cubicBezTo>
                  <a:pt x="8766204" y="2296159"/>
                  <a:pt x="8756713" y="2299265"/>
                  <a:pt x="8748840" y="2304584"/>
                </a:cubicBezTo>
                <a:lnTo>
                  <a:pt x="8744879" y="2307852"/>
                </a:lnTo>
                <a:lnTo>
                  <a:pt x="8742703" y="2300840"/>
                </a:lnTo>
                <a:cubicBezTo>
                  <a:pt x="8735214" y="2283134"/>
                  <a:pt x="8717682" y="2270710"/>
                  <a:pt x="8697248" y="2270710"/>
                </a:cubicBezTo>
                <a:cubicBezTo>
                  <a:pt x="8676814" y="2270710"/>
                  <a:pt x="8659282" y="2283134"/>
                  <a:pt x="8651793" y="2300840"/>
                </a:cubicBezTo>
                <a:lnTo>
                  <a:pt x="8649812" y="2307220"/>
                </a:lnTo>
                <a:lnTo>
                  <a:pt x="8646618" y="2304584"/>
                </a:lnTo>
                <a:cubicBezTo>
                  <a:pt x="8638745" y="2299265"/>
                  <a:pt x="8629253" y="2296159"/>
                  <a:pt x="8619037" y="2296159"/>
                </a:cubicBezTo>
                <a:cubicBezTo>
                  <a:pt x="8591791" y="2296159"/>
                  <a:pt x="8569705" y="2318246"/>
                  <a:pt x="8569705" y="2345491"/>
                </a:cubicBezTo>
                <a:cubicBezTo>
                  <a:pt x="8569705" y="2350600"/>
                  <a:pt x="8570481" y="2355527"/>
                  <a:pt x="8571923" y="2360161"/>
                </a:cubicBezTo>
                <a:lnTo>
                  <a:pt x="8573970" y="2364420"/>
                </a:lnTo>
                <a:lnTo>
                  <a:pt x="8570024" y="2364023"/>
                </a:lnTo>
                <a:cubicBezTo>
                  <a:pt x="8542779" y="2364023"/>
                  <a:pt x="8520693" y="2386109"/>
                  <a:pt x="8520693" y="2413355"/>
                </a:cubicBezTo>
                <a:cubicBezTo>
                  <a:pt x="8520693" y="2426977"/>
                  <a:pt x="8526214" y="2439310"/>
                  <a:pt x="8535141" y="2448238"/>
                </a:cubicBezTo>
                <a:lnTo>
                  <a:pt x="8541985" y="2453884"/>
                </a:lnTo>
                <a:lnTo>
                  <a:pt x="8535141" y="2459531"/>
                </a:lnTo>
                <a:cubicBezTo>
                  <a:pt x="8526214" y="2468458"/>
                  <a:pt x="8520693" y="2480791"/>
                  <a:pt x="8520693" y="2494414"/>
                </a:cubicBezTo>
                <a:cubicBezTo>
                  <a:pt x="8520693" y="2521659"/>
                  <a:pt x="8542779" y="2543746"/>
                  <a:pt x="8570024" y="2543746"/>
                </a:cubicBezTo>
                <a:lnTo>
                  <a:pt x="8573482" y="2543397"/>
                </a:lnTo>
                <a:lnTo>
                  <a:pt x="8570707" y="2552336"/>
                </a:lnTo>
                <a:cubicBezTo>
                  <a:pt x="8570050" y="2555547"/>
                  <a:pt x="8569705" y="2558872"/>
                  <a:pt x="8569705" y="2562278"/>
                </a:cubicBezTo>
                <a:cubicBezTo>
                  <a:pt x="8569705" y="2589523"/>
                  <a:pt x="8591791" y="2611609"/>
                  <a:pt x="8619037" y="2611609"/>
                </a:cubicBezTo>
                <a:cubicBezTo>
                  <a:pt x="8629253" y="2611609"/>
                  <a:pt x="8638745" y="2608504"/>
                  <a:pt x="8646618" y="2603184"/>
                </a:cubicBezTo>
                <a:lnTo>
                  <a:pt x="8649812" y="2600549"/>
                </a:lnTo>
                <a:lnTo>
                  <a:pt x="8651793" y="2606929"/>
                </a:lnTo>
                <a:cubicBezTo>
                  <a:pt x="8659282" y="2624635"/>
                  <a:pt x="8676814" y="2637058"/>
                  <a:pt x="8697248" y="2637058"/>
                </a:cubicBezTo>
                <a:close/>
                <a:moveTo>
                  <a:pt x="189516" y="2637058"/>
                </a:moveTo>
                <a:cubicBezTo>
                  <a:pt x="209950" y="2637058"/>
                  <a:pt x="227482" y="2624635"/>
                  <a:pt x="234971" y="2606929"/>
                </a:cubicBezTo>
                <a:lnTo>
                  <a:pt x="237147" y="2599917"/>
                </a:lnTo>
                <a:lnTo>
                  <a:pt x="241108" y="2603184"/>
                </a:lnTo>
                <a:cubicBezTo>
                  <a:pt x="248981" y="2608504"/>
                  <a:pt x="258472" y="2611609"/>
                  <a:pt x="268689" y="2611609"/>
                </a:cubicBezTo>
                <a:cubicBezTo>
                  <a:pt x="295935" y="2611609"/>
                  <a:pt x="318021" y="2589523"/>
                  <a:pt x="318021" y="2562278"/>
                </a:cubicBezTo>
                <a:cubicBezTo>
                  <a:pt x="318021" y="2558872"/>
                  <a:pt x="317676" y="2555547"/>
                  <a:pt x="317019" y="2552335"/>
                </a:cubicBezTo>
                <a:lnTo>
                  <a:pt x="314244" y="2543397"/>
                </a:lnTo>
                <a:lnTo>
                  <a:pt x="317702" y="2543746"/>
                </a:lnTo>
                <a:cubicBezTo>
                  <a:pt x="344947" y="2543746"/>
                  <a:pt x="367033" y="2521659"/>
                  <a:pt x="367033" y="2494414"/>
                </a:cubicBezTo>
                <a:cubicBezTo>
                  <a:pt x="367033" y="2480792"/>
                  <a:pt x="361512" y="2468458"/>
                  <a:pt x="352585" y="2459531"/>
                </a:cubicBezTo>
                <a:lnTo>
                  <a:pt x="345741" y="2453884"/>
                </a:lnTo>
                <a:lnTo>
                  <a:pt x="352585" y="2448238"/>
                </a:lnTo>
                <a:cubicBezTo>
                  <a:pt x="361512" y="2439310"/>
                  <a:pt x="367033" y="2426977"/>
                  <a:pt x="367033" y="2413355"/>
                </a:cubicBezTo>
                <a:cubicBezTo>
                  <a:pt x="367033" y="2386110"/>
                  <a:pt x="344947" y="2364023"/>
                  <a:pt x="317702" y="2364023"/>
                </a:cubicBezTo>
                <a:lnTo>
                  <a:pt x="314244" y="2364371"/>
                </a:lnTo>
                <a:lnTo>
                  <a:pt x="317019" y="2355433"/>
                </a:lnTo>
                <a:cubicBezTo>
                  <a:pt x="317676" y="2352222"/>
                  <a:pt x="318021" y="2348897"/>
                  <a:pt x="318021" y="2345491"/>
                </a:cubicBezTo>
                <a:cubicBezTo>
                  <a:pt x="318021" y="2318246"/>
                  <a:pt x="295935" y="2296159"/>
                  <a:pt x="268689" y="2296159"/>
                </a:cubicBezTo>
                <a:cubicBezTo>
                  <a:pt x="258472" y="2296159"/>
                  <a:pt x="248981" y="2299265"/>
                  <a:pt x="241108" y="2304584"/>
                </a:cubicBezTo>
                <a:lnTo>
                  <a:pt x="237147" y="2307852"/>
                </a:lnTo>
                <a:lnTo>
                  <a:pt x="234971" y="2300840"/>
                </a:lnTo>
                <a:cubicBezTo>
                  <a:pt x="227482" y="2283134"/>
                  <a:pt x="209950" y="2270710"/>
                  <a:pt x="189516" y="2270710"/>
                </a:cubicBezTo>
                <a:cubicBezTo>
                  <a:pt x="169082" y="2270710"/>
                  <a:pt x="151550" y="2283134"/>
                  <a:pt x="144061" y="2300840"/>
                </a:cubicBezTo>
                <a:lnTo>
                  <a:pt x="142080" y="2307220"/>
                </a:lnTo>
                <a:lnTo>
                  <a:pt x="138886" y="2304584"/>
                </a:lnTo>
                <a:cubicBezTo>
                  <a:pt x="131013" y="2299265"/>
                  <a:pt x="121521" y="2296159"/>
                  <a:pt x="111305" y="2296159"/>
                </a:cubicBezTo>
                <a:cubicBezTo>
                  <a:pt x="84060" y="2296159"/>
                  <a:pt x="61973" y="2318246"/>
                  <a:pt x="61973" y="2345491"/>
                </a:cubicBezTo>
                <a:cubicBezTo>
                  <a:pt x="61973" y="2350600"/>
                  <a:pt x="62749" y="2355527"/>
                  <a:pt x="64191" y="2360161"/>
                </a:cubicBezTo>
                <a:lnTo>
                  <a:pt x="66238" y="2364420"/>
                </a:lnTo>
                <a:lnTo>
                  <a:pt x="62292" y="2364023"/>
                </a:lnTo>
                <a:cubicBezTo>
                  <a:pt x="35047" y="2364023"/>
                  <a:pt x="12961" y="2386109"/>
                  <a:pt x="12961" y="2413355"/>
                </a:cubicBezTo>
                <a:cubicBezTo>
                  <a:pt x="12961" y="2426977"/>
                  <a:pt x="18482" y="2439310"/>
                  <a:pt x="27410" y="2448238"/>
                </a:cubicBezTo>
                <a:lnTo>
                  <a:pt x="34253" y="2453884"/>
                </a:lnTo>
                <a:lnTo>
                  <a:pt x="27410" y="2459531"/>
                </a:lnTo>
                <a:cubicBezTo>
                  <a:pt x="18482" y="2468458"/>
                  <a:pt x="12961" y="2480791"/>
                  <a:pt x="12961" y="2494414"/>
                </a:cubicBezTo>
                <a:cubicBezTo>
                  <a:pt x="12961" y="2521659"/>
                  <a:pt x="35047" y="2543746"/>
                  <a:pt x="62292" y="2543746"/>
                </a:cubicBezTo>
                <a:lnTo>
                  <a:pt x="65750" y="2543397"/>
                </a:lnTo>
                <a:lnTo>
                  <a:pt x="62975" y="2552336"/>
                </a:lnTo>
                <a:cubicBezTo>
                  <a:pt x="62318" y="2555547"/>
                  <a:pt x="61973" y="2558872"/>
                  <a:pt x="61973" y="2562278"/>
                </a:cubicBezTo>
                <a:cubicBezTo>
                  <a:pt x="61973" y="2589523"/>
                  <a:pt x="84060" y="2611609"/>
                  <a:pt x="111305" y="2611609"/>
                </a:cubicBezTo>
                <a:cubicBezTo>
                  <a:pt x="121521" y="2611609"/>
                  <a:pt x="131013" y="2608504"/>
                  <a:pt x="138886" y="2603184"/>
                </a:cubicBezTo>
                <a:lnTo>
                  <a:pt x="142080" y="2600549"/>
                </a:lnTo>
                <a:lnTo>
                  <a:pt x="144061" y="2606929"/>
                </a:lnTo>
                <a:cubicBezTo>
                  <a:pt x="151550" y="2624635"/>
                  <a:pt x="169082" y="2637058"/>
                  <a:pt x="189516" y="2637058"/>
                </a:cubicBezTo>
                <a:close/>
                <a:moveTo>
                  <a:pt x="8701715" y="2867601"/>
                </a:moveTo>
                <a:cubicBezTo>
                  <a:pt x="8723296" y="2867601"/>
                  <a:pt x="8740791" y="2850106"/>
                  <a:pt x="8740791" y="2828525"/>
                </a:cubicBezTo>
                <a:cubicBezTo>
                  <a:pt x="8740791" y="2806944"/>
                  <a:pt x="8723296" y="2789449"/>
                  <a:pt x="8701715" y="2789449"/>
                </a:cubicBezTo>
                <a:cubicBezTo>
                  <a:pt x="8680134" y="2789449"/>
                  <a:pt x="8662639" y="2806944"/>
                  <a:pt x="8662639" y="2828525"/>
                </a:cubicBezTo>
                <a:cubicBezTo>
                  <a:pt x="8662639" y="2850106"/>
                  <a:pt x="8680134" y="2867601"/>
                  <a:pt x="8701715" y="2867601"/>
                </a:cubicBezTo>
                <a:close/>
                <a:moveTo>
                  <a:pt x="193983" y="2867601"/>
                </a:moveTo>
                <a:cubicBezTo>
                  <a:pt x="215564" y="2867601"/>
                  <a:pt x="233059" y="2850106"/>
                  <a:pt x="233059" y="2828525"/>
                </a:cubicBezTo>
                <a:cubicBezTo>
                  <a:pt x="233059" y="2806944"/>
                  <a:pt x="215564" y="2789449"/>
                  <a:pt x="193983" y="2789449"/>
                </a:cubicBezTo>
                <a:cubicBezTo>
                  <a:pt x="172402" y="2789449"/>
                  <a:pt x="154907" y="2806944"/>
                  <a:pt x="154907" y="2828525"/>
                </a:cubicBezTo>
                <a:cubicBezTo>
                  <a:pt x="154907" y="2850106"/>
                  <a:pt x="172402" y="2867601"/>
                  <a:pt x="193983" y="2867601"/>
                </a:cubicBezTo>
                <a:close/>
                <a:moveTo>
                  <a:pt x="189516" y="3386337"/>
                </a:moveTo>
                <a:cubicBezTo>
                  <a:pt x="209950" y="3386337"/>
                  <a:pt x="227482" y="3373913"/>
                  <a:pt x="234971" y="3356207"/>
                </a:cubicBezTo>
                <a:lnTo>
                  <a:pt x="237148" y="3349195"/>
                </a:lnTo>
                <a:lnTo>
                  <a:pt x="241108" y="3352463"/>
                </a:lnTo>
                <a:cubicBezTo>
                  <a:pt x="248981" y="3357781"/>
                  <a:pt x="258473" y="3360888"/>
                  <a:pt x="268690" y="3360888"/>
                </a:cubicBezTo>
                <a:cubicBezTo>
                  <a:pt x="295935" y="3360888"/>
                  <a:pt x="318021" y="3338801"/>
                  <a:pt x="318021" y="3311556"/>
                </a:cubicBezTo>
                <a:cubicBezTo>
                  <a:pt x="318021" y="3308150"/>
                  <a:pt x="317676" y="3304825"/>
                  <a:pt x="317019" y="3301613"/>
                </a:cubicBezTo>
                <a:lnTo>
                  <a:pt x="314245" y="3292676"/>
                </a:lnTo>
                <a:lnTo>
                  <a:pt x="317702" y="3293024"/>
                </a:lnTo>
                <a:cubicBezTo>
                  <a:pt x="344947" y="3293024"/>
                  <a:pt x="367034" y="3270938"/>
                  <a:pt x="367034" y="3243692"/>
                </a:cubicBezTo>
                <a:cubicBezTo>
                  <a:pt x="367034" y="3230070"/>
                  <a:pt x="361512" y="3217737"/>
                  <a:pt x="352585" y="3208809"/>
                </a:cubicBezTo>
                <a:lnTo>
                  <a:pt x="345741" y="3203163"/>
                </a:lnTo>
                <a:lnTo>
                  <a:pt x="352585" y="3197516"/>
                </a:lnTo>
                <a:cubicBezTo>
                  <a:pt x="361512" y="3188588"/>
                  <a:pt x="367034" y="3176256"/>
                  <a:pt x="367034" y="3162633"/>
                </a:cubicBezTo>
                <a:cubicBezTo>
                  <a:pt x="367034" y="3135388"/>
                  <a:pt x="344947" y="3113301"/>
                  <a:pt x="317702" y="3113301"/>
                </a:cubicBezTo>
                <a:lnTo>
                  <a:pt x="314245" y="3113650"/>
                </a:lnTo>
                <a:lnTo>
                  <a:pt x="317019" y="3104711"/>
                </a:lnTo>
                <a:cubicBezTo>
                  <a:pt x="317676" y="3101500"/>
                  <a:pt x="318021" y="3098175"/>
                  <a:pt x="318021" y="3094769"/>
                </a:cubicBezTo>
                <a:cubicBezTo>
                  <a:pt x="318021" y="3067524"/>
                  <a:pt x="295935" y="3045437"/>
                  <a:pt x="268690" y="3045437"/>
                </a:cubicBezTo>
                <a:cubicBezTo>
                  <a:pt x="258473" y="3045437"/>
                  <a:pt x="248981" y="3048543"/>
                  <a:pt x="241108" y="3053863"/>
                </a:cubicBezTo>
                <a:lnTo>
                  <a:pt x="237148" y="3057130"/>
                </a:lnTo>
                <a:lnTo>
                  <a:pt x="234971" y="3050118"/>
                </a:lnTo>
                <a:cubicBezTo>
                  <a:pt x="227482" y="3032412"/>
                  <a:pt x="209950" y="3019989"/>
                  <a:pt x="189516" y="3019989"/>
                </a:cubicBezTo>
                <a:cubicBezTo>
                  <a:pt x="169082" y="3019989"/>
                  <a:pt x="151550" y="3032412"/>
                  <a:pt x="144061" y="3050118"/>
                </a:cubicBezTo>
                <a:lnTo>
                  <a:pt x="142081" y="3056498"/>
                </a:lnTo>
                <a:lnTo>
                  <a:pt x="138887" y="3053863"/>
                </a:lnTo>
                <a:cubicBezTo>
                  <a:pt x="131013" y="3048543"/>
                  <a:pt x="121522" y="3045437"/>
                  <a:pt x="111305" y="3045437"/>
                </a:cubicBezTo>
                <a:cubicBezTo>
                  <a:pt x="84060" y="3045437"/>
                  <a:pt x="61973" y="3067524"/>
                  <a:pt x="61973" y="3094769"/>
                </a:cubicBezTo>
                <a:cubicBezTo>
                  <a:pt x="61973" y="3099878"/>
                  <a:pt x="62750" y="3104805"/>
                  <a:pt x="64191" y="3109439"/>
                </a:cubicBezTo>
                <a:lnTo>
                  <a:pt x="66239" y="3113699"/>
                </a:lnTo>
                <a:lnTo>
                  <a:pt x="62293" y="3113301"/>
                </a:lnTo>
                <a:cubicBezTo>
                  <a:pt x="35047" y="3113301"/>
                  <a:pt x="12961" y="3135388"/>
                  <a:pt x="12961" y="3162633"/>
                </a:cubicBezTo>
                <a:cubicBezTo>
                  <a:pt x="12961" y="3176255"/>
                  <a:pt x="18483" y="3188588"/>
                  <a:pt x="27410" y="3197516"/>
                </a:cubicBezTo>
                <a:lnTo>
                  <a:pt x="34254" y="3203163"/>
                </a:lnTo>
                <a:lnTo>
                  <a:pt x="27410" y="3208809"/>
                </a:lnTo>
                <a:cubicBezTo>
                  <a:pt x="18483" y="3217736"/>
                  <a:pt x="12961" y="3230070"/>
                  <a:pt x="12961" y="3243692"/>
                </a:cubicBezTo>
                <a:cubicBezTo>
                  <a:pt x="12961" y="3270937"/>
                  <a:pt x="35047" y="3293024"/>
                  <a:pt x="62293" y="3293024"/>
                </a:cubicBezTo>
                <a:lnTo>
                  <a:pt x="65750" y="3292675"/>
                </a:lnTo>
                <a:lnTo>
                  <a:pt x="62975" y="3301614"/>
                </a:lnTo>
                <a:cubicBezTo>
                  <a:pt x="62318" y="3304825"/>
                  <a:pt x="61973" y="3308150"/>
                  <a:pt x="61973" y="3311556"/>
                </a:cubicBezTo>
                <a:cubicBezTo>
                  <a:pt x="61973" y="3338801"/>
                  <a:pt x="84060" y="3360888"/>
                  <a:pt x="111305" y="3360888"/>
                </a:cubicBezTo>
                <a:cubicBezTo>
                  <a:pt x="121522" y="3360888"/>
                  <a:pt x="131013" y="3357781"/>
                  <a:pt x="138887" y="3352463"/>
                </a:cubicBezTo>
                <a:lnTo>
                  <a:pt x="142081" y="3349827"/>
                </a:lnTo>
                <a:lnTo>
                  <a:pt x="144061" y="3356207"/>
                </a:lnTo>
                <a:cubicBezTo>
                  <a:pt x="151550" y="3373913"/>
                  <a:pt x="169082" y="3386337"/>
                  <a:pt x="189516" y="3386337"/>
                </a:cubicBezTo>
                <a:close/>
                <a:moveTo>
                  <a:pt x="8697248" y="3386338"/>
                </a:moveTo>
                <a:cubicBezTo>
                  <a:pt x="8717682" y="3386338"/>
                  <a:pt x="8735214" y="3373914"/>
                  <a:pt x="8742703" y="3356208"/>
                </a:cubicBezTo>
                <a:lnTo>
                  <a:pt x="8744879" y="3349196"/>
                </a:lnTo>
                <a:lnTo>
                  <a:pt x="8748840" y="3352464"/>
                </a:lnTo>
                <a:cubicBezTo>
                  <a:pt x="8756713" y="3357783"/>
                  <a:pt x="8766204" y="3360889"/>
                  <a:pt x="8776421" y="3360889"/>
                </a:cubicBezTo>
                <a:cubicBezTo>
                  <a:pt x="8803667" y="3360889"/>
                  <a:pt x="8825753" y="3338802"/>
                  <a:pt x="8825753" y="3311557"/>
                </a:cubicBezTo>
                <a:cubicBezTo>
                  <a:pt x="8825753" y="3308151"/>
                  <a:pt x="8825408" y="3304826"/>
                  <a:pt x="8824751" y="3301615"/>
                </a:cubicBezTo>
                <a:lnTo>
                  <a:pt x="8821976" y="3292677"/>
                </a:lnTo>
                <a:lnTo>
                  <a:pt x="8825434" y="3293025"/>
                </a:lnTo>
                <a:cubicBezTo>
                  <a:pt x="8852679" y="3293025"/>
                  <a:pt x="8874765" y="3270939"/>
                  <a:pt x="8874765" y="3243693"/>
                </a:cubicBezTo>
                <a:cubicBezTo>
                  <a:pt x="8874765" y="3230071"/>
                  <a:pt x="8869244" y="3217738"/>
                  <a:pt x="8860317" y="3208810"/>
                </a:cubicBezTo>
                <a:lnTo>
                  <a:pt x="8853473" y="3203164"/>
                </a:lnTo>
                <a:lnTo>
                  <a:pt x="8860317" y="3197517"/>
                </a:lnTo>
                <a:cubicBezTo>
                  <a:pt x="8869244" y="3188590"/>
                  <a:pt x="8874765" y="3176257"/>
                  <a:pt x="8874765" y="3162634"/>
                </a:cubicBezTo>
                <a:cubicBezTo>
                  <a:pt x="8874765" y="3135389"/>
                  <a:pt x="8852679" y="3113302"/>
                  <a:pt x="8825434" y="3113302"/>
                </a:cubicBezTo>
                <a:lnTo>
                  <a:pt x="8821976" y="3113651"/>
                </a:lnTo>
                <a:lnTo>
                  <a:pt x="8824751" y="3104713"/>
                </a:lnTo>
                <a:cubicBezTo>
                  <a:pt x="8825408" y="3101501"/>
                  <a:pt x="8825753" y="3098176"/>
                  <a:pt x="8825753" y="3094771"/>
                </a:cubicBezTo>
                <a:cubicBezTo>
                  <a:pt x="8825753" y="3067526"/>
                  <a:pt x="8803667" y="3045439"/>
                  <a:pt x="8776421" y="3045439"/>
                </a:cubicBezTo>
                <a:cubicBezTo>
                  <a:pt x="8766204" y="3045439"/>
                  <a:pt x="8756713" y="3048545"/>
                  <a:pt x="8748840" y="3053864"/>
                </a:cubicBezTo>
                <a:lnTo>
                  <a:pt x="8744879" y="3057131"/>
                </a:lnTo>
                <a:lnTo>
                  <a:pt x="8742703" y="3050119"/>
                </a:lnTo>
                <a:cubicBezTo>
                  <a:pt x="8735214" y="3032413"/>
                  <a:pt x="8717682" y="3019990"/>
                  <a:pt x="8697248" y="3019990"/>
                </a:cubicBezTo>
                <a:cubicBezTo>
                  <a:pt x="8676814" y="3019990"/>
                  <a:pt x="8659282" y="3032413"/>
                  <a:pt x="8651793" y="3050119"/>
                </a:cubicBezTo>
                <a:lnTo>
                  <a:pt x="8649812" y="3056499"/>
                </a:lnTo>
                <a:lnTo>
                  <a:pt x="8646618" y="3053864"/>
                </a:lnTo>
                <a:cubicBezTo>
                  <a:pt x="8638745" y="3048545"/>
                  <a:pt x="8629253" y="3045439"/>
                  <a:pt x="8619037" y="3045439"/>
                </a:cubicBezTo>
                <a:cubicBezTo>
                  <a:pt x="8591791" y="3045439"/>
                  <a:pt x="8569705" y="3067526"/>
                  <a:pt x="8569705" y="3094771"/>
                </a:cubicBezTo>
                <a:cubicBezTo>
                  <a:pt x="8569705" y="3099879"/>
                  <a:pt x="8570481" y="3104806"/>
                  <a:pt x="8571923" y="3109440"/>
                </a:cubicBezTo>
                <a:lnTo>
                  <a:pt x="8573970" y="3113700"/>
                </a:lnTo>
                <a:lnTo>
                  <a:pt x="8570024" y="3113302"/>
                </a:lnTo>
                <a:cubicBezTo>
                  <a:pt x="8542779" y="3113302"/>
                  <a:pt x="8520693" y="3135389"/>
                  <a:pt x="8520693" y="3162634"/>
                </a:cubicBezTo>
                <a:cubicBezTo>
                  <a:pt x="8520693" y="3176257"/>
                  <a:pt x="8526214" y="3188589"/>
                  <a:pt x="8535141" y="3197517"/>
                </a:cubicBezTo>
                <a:lnTo>
                  <a:pt x="8541985" y="3203164"/>
                </a:lnTo>
                <a:lnTo>
                  <a:pt x="8535141" y="3208810"/>
                </a:lnTo>
                <a:cubicBezTo>
                  <a:pt x="8526214" y="3217738"/>
                  <a:pt x="8520693" y="3230071"/>
                  <a:pt x="8520693" y="3243693"/>
                </a:cubicBezTo>
                <a:cubicBezTo>
                  <a:pt x="8520693" y="3270938"/>
                  <a:pt x="8542779" y="3293025"/>
                  <a:pt x="8570024" y="3293025"/>
                </a:cubicBezTo>
                <a:lnTo>
                  <a:pt x="8573482" y="3292677"/>
                </a:lnTo>
                <a:lnTo>
                  <a:pt x="8570707" y="3301615"/>
                </a:lnTo>
                <a:cubicBezTo>
                  <a:pt x="8570050" y="3304826"/>
                  <a:pt x="8569705" y="3308151"/>
                  <a:pt x="8569705" y="3311557"/>
                </a:cubicBezTo>
                <a:cubicBezTo>
                  <a:pt x="8569705" y="3338802"/>
                  <a:pt x="8591791" y="3360889"/>
                  <a:pt x="8619037" y="3360889"/>
                </a:cubicBezTo>
                <a:cubicBezTo>
                  <a:pt x="8629253" y="3360889"/>
                  <a:pt x="8638745" y="3357783"/>
                  <a:pt x="8646618" y="3352464"/>
                </a:cubicBezTo>
                <a:lnTo>
                  <a:pt x="8649812" y="3349828"/>
                </a:lnTo>
                <a:lnTo>
                  <a:pt x="8651793" y="3356208"/>
                </a:lnTo>
                <a:cubicBezTo>
                  <a:pt x="8659282" y="3373914"/>
                  <a:pt x="8676814" y="3386338"/>
                  <a:pt x="8697248" y="3386338"/>
                </a:cubicBezTo>
                <a:close/>
                <a:moveTo>
                  <a:pt x="193984" y="3616878"/>
                </a:moveTo>
                <a:cubicBezTo>
                  <a:pt x="215565" y="3616878"/>
                  <a:pt x="233060" y="3599383"/>
                  <a:pt x="233060" y="3577801"/>
                </a:cubicBezTo>
                <a:cubicBezTo>
                  <a:pt x="233060" y="3556220"/>
                  <a:pt x="215565" y="3538725"/>
                  <a:pt x="193984" y="3538725"/>
                </a:cubicBezTo>
                <a:cubicBezTo>
                  <a:pt x="172403" y="3538725"/>
                  <a:pt x="154908" y="3556220"/>
                  <a:pt x="154908" y="3577801"/>
                </a:cubicBezTo>
                <a:cubicBezTo>
                  <a:pt x="154908" y="3599383"/>
                  <a:pt x="172403" y="3616878"/>
                  <a:pt x="193984" y="3616878"/>
                </a:cubicBezTo>
                <a:close/>
                <a:moveTo>
                  <a:pt x="8701715" y="3616879"/>
                </a:moveTo>
                <a:cubicBezTo>
                  <a:pt x="8723296" y="3616879"/>
                  <a:pt x="8740791" y="3599384"/>
                  <a:pt x="8740791" y="3577803"/>
                </a:cubicBezTo>
                <a:cubicBezTo>
                  <a:pt x="8740791" y="3556222"/>
                  <a:pt x="8723296" y="3538727"/>
                  <a:pt x="8701715" y="3538727"/>
                </a:cubicBezTo>
                <a:cubicBezTo>
                  <a:pt x="8680134" y="3538727"/>
                  <a:pt x="8662639" y="3556222"/>
                  <a:pt x="8662639" y="3577803"/>
                </a:cubicBezTo>
                <a:cubicBezTo>
                  <a:pt x="8662639" y="3599384"/>
                  <a:pt x="8680134" y="3616879"/>
                  <a:pt x="8701715" y="3616879"/>
                </a:cubicBezTo>
                <a:close/>
                <a:moveTo>
                  <a:pt x="189516" y="4135616"/>
                </a:moveTo>
                <a:cubicBezTo>
                  <a:pt x="209950" y="4135616"/>
                  <a:pt x="227482" y="4123192"/>
                  <a:pt x="234971" y="4105486"/>
                </a:cubicBezTo>
                <a:lnTo>
                  <a:pt x="237148" y="4098474"/>
                </a:lnTo>
                <a:lnTo>
                  <a:pt x="241108" y="4101742"/>
                </a:lnTo>
                <a:cubicBezTo>
                  <a:pt x="248982" y="4107061"/>
                  <a:pt x="258473" y="4110167"/>
                  <a:pt x="268690" y="4110167"/>
                </a:cubicBezTo>
                <a:cubicBezTo>
                  <a:pt x="295935" y="4110167"/>
                  <a:pt x="318022" y="4088080"/>
                  <a:pt x="318022" y="4060835"/>
                </a:cubicBezTo>
                <a:cubicBezTo>
                  <a:pt x="318022" y="4057430"/>
                  <a:pt x="317676" y="4054104"/>
                  <a:pt x="317019" y="4050893"/>
                </a:cubicBezTo>
                <a:lnTo>
                  <a:pt x="314245" y="4041955"/>
                </a:lnTo>
                <a:lnTo>
                  <a:pt x="317702" y="4042303"/>
                </a:lnTo>
                <a:cubicBezTo>
                  <a:pt x="344947" y="4042303"/>
                  <a:pt x="367034" y="4020217"/>
                  <a:pt x="367034" y="3992972"/>
                </a:cubicBezTo>
                <a:cubicBezTo>
                  <a:pt x="367034" y="3979349"/>
                  <a:pt x="361512" y="3967016"/>
                  <a:pt x="352585" y="3958088"/>
                </a:cubicBezTo>
                <a:lnTo>
                  <a:pt x="345741" y="3952441"/>
                </a:lnTo>
                <a:lnTo>
                  <a:pt x="352585" y="3946795"/>
                </a:lnTo>
                <a:cubicBezTo>
                  <a:pt x="361512" y="3937867"/>
                  <a:pt x="367034" y="3925534"/>
                  <a:pt x="367034" y="3911912"/>
                </a:cubicBezTo>
                <a:cubicBezTo>
                  <a:pt x="367034" y="3884667"/>
                  <a:pt x="344947" y="3862580"/>
                  <a:pt x="317702" y="3862580"/>
                </a:cubicBezTo>
                <a:lnTo>
                  <a:pt x="314245" y="3862929"/>
                </a:lnTo>
                <a:lnTo>
                  <a:pt x="317019" y="3853990"/>
                </a:lnTo>
                <a:cubicBezTo>
                  <a:pt x="317676" y="3850779"/>
                  <a:pt x="318022" y="3847454"/>
                  <a:pt x="318022" y="3844048"/>
                </a:cubicBezTo>
                <a:cubicBezTo>
                  <a:pt x="318022" y="3816803"/>
                  <a:pt x="295935" y="3794716"/>
                  <a:pt x="268690" y="3794716"/>
                </a:cubicBezTo>
                <a:cubicBezTo>
                  <a:pt x="258473" y="3794716"/>
                  <a:pt x="248982" y="3797822"/>
                  <a:pt x="241108" y="3803142"/>
                </a:cubicBezTo>
                <a:lnTo>
                  <a:pt x="237148" y="3806409"/>
                </a:lnTo>
                <a:lnTo>
                  <a:pt x="234971" y="3799397"/>
                </a:lnTo>
                <a:cubicBezTo>
                  <a:pt x="227482" y="3781691"/>
                  <a:pt x="209950" y="3769267"/>
                  <a:pt x="189516" y="3769267"/>
                </a:cubicBezTo>
                <a:cubicBezTo>
                  <a:pt x="169082" y="3769267"/>
                  <a:pt x="151550" y="3781691"/>
                  <a:pt x="144061" y="3799397"/>
                </a:cubicBezTo>
                <a:lnTo>
                  <a:pt x="142081" y="3805777"/>
                </a:lnTo>
                <a:lnTo>
                  <a:pt x="138887" y="3803142"/>
                </a:lnTo>
                <a:cubicBezTo>
                  <a:pt x="131013" y="3797822"/>
                  <a:pt x="121522" y="3794716"/>
                  <a:pt x="111305" y="3794716"/>
                </a:cubicBezTo>
                <a:cubicBezTo>
                  <a:pt x="84060" y="3794716"/>
                  <a:pt x="61973" y="3816803"/>
                  <a:pt x="61973" y="3844048"/>
                </a:cubicBezTo>
                <a:cubicBezTo>
                  <a:pt x="61973" y="3849157"/>
                  <a:pt x="62750" y="3854084"/>
                  <a:pt x="64191" y="3858718"/>
                </a:cubicBezTo>
                <a:lnTo>
                  <a:pt x="66239" y="3862978"/>
                </a:lnTo>
                <a:lnTo>
                  <a:pt x="62293" y="3862580"/>
                </a:lnTo>
                <a:cubicBezTo>
                  <a:pt x="35048" y="3862580"/>
                  <a:pt x="12961" y="3884666"/>
                  <a:pt x="12961" y="3911912"/>
                </a:cubicBezTo>
                <a:cubicBezTo>
                  <a:pt x="12961" y="3925534"/>
                  <a:pt x="18483" y="3937867"/>
                  <a:pt x="27410" y="3946795"/>
                </a:cubicBezTo>
                <a:lnTo>
                  <a:pt x="34254" y="3952441"/>
                </a:lnTo>
                <a:lnTo>
                  <a:pt x="27410" y="3958088"/>
                </a:lnTo>
                <a:cubicBezTo>
                  <a:pt x="18483" y="3967016"/>
                  <a:pt x="12961" y="3979348"/>
                  <a:pt x="12961" y="3992971"/>
                </a:cubicBezTo>
                <a:cubicBezTo>
                  <a:pt x="12961" y="4020217"/>
                  <a:pt x="35048" y="4042303"/>
                  <a:pt x="62293" y="4042303"/>
                </a:cubicBezTo>
                <a:lnTo>
                  <a:pt x="65750" y="4041955"/>
                </a:lnTo>
                <a:lnTo>
                  <a:pt x="62976" y="4050893"/>
                </a:lnTo>
                <a:cubicBezTo>
                  <a:pt x="62318" y="4054104"/>
                  <a:pt x="61973" y="4057430"/>
                  <a:pt x="61973" y="4060835"/>
                </a:cubicBezTo>
                <a:cubicBezTo>
                  <a:pt x="61973" y="4088080"/>
                  <a:pt x="84060" y="4110167"/>
                  <a:pt x="111305" y="4110167"/>
                </a:cubicBezTo>
                <a:cubicBezTo>
                  <a:pt x="121522" y="4110167"/>
                  <a:pt x="131013" y="4107061"/>
                  <a:pt x="138887" y="4101742"/>
                </a:cubicBezTo>
                <a:lnTo>
                  <a:pt x="142081" y="4099107"/>
                </a:lnTo>
                <a:lnTo>
                  <a:pt x="144061" y="4105486"/>
                </a:lnTo>
                <a:cubicBezTo>
                  <a:pt x="151550" y="4123192"/>
                  <a:pt x="169082" y="4135616"/>
                  <a:pt x="189516" y="4135616"/>
                </a:cubicBezTo>
                <a:close/>
                <a:moveTo>
                  <a:pt x="8697248" y="4135617"/>
                </a:moveTo>
                <a:cubicBezTo>
                  <a:pt x="8717682" y="4135617"/>
                  <a:pt x="8735214" y="4123193"/>
                  <a:pt x="8742703" y="4105487"/>
                </a:cubicBezTo>
                <a:lnTo>
                  <a:pt x="8744879" y="4098475"/>
                </a:lnTo>
                <a:lnTo>
                  <a:pt x="8748840" y="4101743"/>
                </a:lnTo>
                <a:cubicBezTo>
                  <a:pt x="8756713" y="4107062"/>
                  <a:pt x="8766204" y="4110168"/>
                  <a:pt x="8776421" y="4110168"/>
                </a:cubicBezTo>
                <a:cubicBezTo>
                  <a:pt x="8803667" y="4110168"/>
                  <a:pt x="8825753" y="4088081"/>
                  <a:pt x="8825753" y="4060836"/>
                </a:cubicBezTo>
                <a:cubicBezTo>
                  <a:pt x="8825753" y="4057430"/>
                  <a:pt x="8825408" y="4054105"/>
                  <a:pt x="8824751" y="4050894"/>
                </a:cubicBezTo>
                <a:lnTo>
                  <a:pt x="8821976" y="4041956"/>
                </a:lnTo>
                <a:lnTo>
                  <a:pt x="8825434" y="4042305"/>
                </a:lnTo>
                <a:cubicBezTo>
                  <a:pt x="8852679" y="4042305"/>
                  <a:pt x="8874765" y="4020218"/>
                  <a:pt x="8874765" y="3992973"/>
                </a:cubicBezTo>
                <a:cubicBezTo>
                  <a:pt x="8874765" y="3979350"/>
                  <a:pt x="8869244" y="3967017"/>
                  <a:pt x="8860317" y="3958090"/>
                </a:cubicBezTo>
                <a:lnTo>
                  <a:pt x="8853473" y="3952443"/>
                </a:lnTo>
                <a:lnTo>
                  <a:pt x="8860317" y="3946796"/>
                </a:lnTo>
                <a:cubicBezTo>
                  <a:pt x="8869244" y="3937868"/>
                  <a:pt x="8874765" y="3925535"/>
                  <a:pt x="8874765" y="3911913"/>
                </a:cubicBezTo>
                <a:cubicBezTo>
                  <a:pt x="8874765" y="3884668"/>
                  <a:pt x="8852679" y="3862581"/>
                  <a:pt x="8825434" y="3862581"/>
                </a:cubicBezTo>
                <a:lnTo>
                  <a:pt x="8821976" y="3862929"/>
                </a:lnTo>
                <a:lnTo>
                  <a:pt x="8824751" y="3853991"/>
                </a:lnTo>
                <a:cubicBezTo>
                  <a:pt x="8825408" y="3850780"/>
                  <a:pt x="8825753" y="3847455"/>
                  <a:pt x="8825753" y="3844049"/>
                </a:cubicBezTo>
                <a:cubicBezTo>
                  <a:pt x="8825753" y="3816804"/>
                  <a:pt x="8803667" y="3794717"/>
                  <a:pt x="8776421" y="3794717"/>
                </a:cubicBezTo>
                <a:cubicBezTo>
                  <a:pt x="8766204" y="3794717"/>
                  <a:pt x="8756713" y="3797824"/>
                  <a:pt x="8748840" y="3803142"/>
                </a:cubicBezTo>
                <a:lnTo>
                  <a:pt x="8744879" y="3806410"/>
                </a:lnTo>
                <a:lnTo>
                  <a:pt x="8742703" y="3799398"/>
                </a:lnTo>
                <a:cubicBezTo>
                  <a:pt x="8735214" y="3781692"/>
                  <a:pt x="8717682" y="3769268"/>
                  <a:pt x="8697248" y="3769268"/>
                </a:cubicBezTo>
                <a:cubicBezTo>
                  <a:pt x="8676814" y="3769268"/>
                  <a:pt x="8659282" y="3781692"/>
                  <a:pt x="8651793" y="3799398"/>
                </a:cubicBezTo>
                <a:lnTo>
                  <a:pt x="8649812" y="3805778"/>
                </a:lnTo>
                <a:lnTo>
                  <a:pt x="8646618" y="3803142"/>
                </a:lnTo>
                <a:cubicBezTo>
                  <a:pt x="8638745" y="3797824"/>
                  <a:pt x="8629253" y="3794717"/>
                  <a:pt x="8619037" y="3794717"/>
                </a:cubicBezTo>
                <a:cubicBezTo>
                  <a:pt x="8591791" y="3794717"/>
                  <a:pt x="8569705" y="3816804"/>
                  <a:pt x="8569705" y="3844049"/>
                </a:cubicBezTo>
                <a:cubicBezTo>
                  <a:pt x="8569705" y="3849158"/>
                  <a:pt x="8570481" y="3854085"/>
                  <a:pt x="8571923" y="3858719"/>
                </a:cubicBezTo>
                <a:lnTo>
                  <a:pt x="8573970" y="3862978"/>
                </a:lnTo>
                <a:lnTo>
                  <a:pt x="8570024" y="3862581"/>
                </a:lnTo>
                <a:cubicBezTo>
                  <a:pt x="8542779" y="3862581"/>
                  <a:pt x="8520693" y="3884668"/>
                  <a:pt x="8520693" y="3911913"/>
                </a:cubicBezTo>
                <a:cubicBezTo>
                  <a:pt x="8520693" y="3925535"/>
                  <a:pt x="8526214" y="3937868"/>
                  <a:pt x="8535141" y="3946796"/>
                </a:cubicBezTo>
                <a:lnTo>
                  <a:pt x="8541985" y="3952442"/>
                </a:lnTo>
                <a:lnTo>
                  <a:pt x="8535141" y="3958089"/>
                </a:lnTo>
                <a:cubicBezTo>
                  <a:pt x="8526214" y="3967017"/>
                  <a:pt x="8520693" y="3979350"/>
                  <a:pt x="8520693" y="3992972"/>
                </a:cubicBezTo>
                <a:cubicBezTo>
                  <a:pt x="8520693" y="4020218"/>
                  <a:pt x="8542779" y="4042304"/>
                  <a:pt x="8570024" y="4042304"/>
                </a:cubicBezTo>
                <a:lnTo>
                  <a:pt x="8573482" y="4041956"/>
                </a:lnTo>
                <a:lnTo>
                  <a:pt x="8570707" y="4050894"/>
                </a:lnTo>
                <a:cubicBezTo>
                  <a:pt x="8570050" y="4054105"/>
                  <a:pt x="8569705" y="4057430"/>
                  <a:pt x="8569705" y="4060836"/>
                </a:cubicBezTo>
                <a:cubicBezTo>
                  <a:pt x="8569705" y="4088081"/>
                  <a:pt x="8591791" y="4110168"/>
                  <a:pt x="8619037" y="4110168"/>
                </a:cubicBezTo>
                <a:cubicBezTo>
                  <a:pt x="8629253" y="4110168"/>
                  <a:pt x="8638745" y="4107062"/>
                  <a:pt x="8646618" y="4101743"/>
                </a:cubicBezTo>
                <a:lnTo>
                  <a:pt x="8649812" y="4099108"/>
                </a:lnTo>
                <a:lnTo>
                  <a:pt x="8651793" y="4105487"/>
                </a:lnTo>
                <a:cubicBezTo>
                  <a:pt x="8659282" y="4123193"/>
                  <a:pt x="8676814" y="4135617"/>
                  <a:pt x="8697248" y="4135617"/>
                </a:cubicBezTo>
                <a:close/>
                <a:moveTo>
                  <a:pt x="193984" y="4366159"/>
                </a:moveTo>
                <a:cubicBezTo>
                  <a:pt x="215565" y="4366159"/>
                  <a:pt x="233060" y="4348664"/>
                  <a:pt x="233060" y="4327083"/>
                </a:cubicBezTo>
                <a:cubicBezTo>
                  <a:pt x="233060" y="4305502"/>
                  <a:pt x="215565" y="4288007"/>
                  <a:pt x="193984" y="4288007"/>
                </a:cubicBezTo>
                <a:cubicBezTo>
                  <a:pt x="172403" y="4288007"/>
                  <a:pt x="154908" y="4305502"/>
                  <a:pt x="154908" y="4327083"/>
                </a:cubicBezTo>
                <a:cubicBezTo>
                  <a:pt x="154908" y="4348664"/>
                  <a:pt x="172403" y="4366159"/>
                  <a:pt x="193984" y="4366159"/>
                </a:cubicBezTo>
                <a:close/>
                <a:moveTo>
                  <a:pt x="8701715" y="4366159"/>
                </a:moveTo>
                <a:cubicBezTo>
                  <a:pt x="8723296" y="4366159"/>
                  <a:pt x="8740791" y="4348664"/>
                  <a:pt x="8740791" y="4327083"/>
                </a:cubicBezTo>
                <a:cubicBezTo>
                  <a:pt x="8740791" y="4305502"/>
                  <a:pt x="8723296" y="4288007"/>
                  <a:pt x="8701715" y="4288007"/>
                </a:cubicBezTo>
                <a:cubicBezTo>
                  <a:pt x="8680134" y="4288007"/>
                  <a:pt x="8662639" y="4305502"/>
                  <a:pt x="8662639" y="4327083"/>
                </a:cubicBezTo>
                <a:cubicBezTo>
                  <a:pt x="8662639" y="4348664"/>
                  <a:pt x="8680134" y="4366159"/>
                  <a:pt x="8701715" y="4366159"/>
                </a:cubicBezTo>
                <a:close/>
                <a:moveTo>
                  <a:pt x="8339566" y="4759756"/>
                </a:moveTo>
                <a:cubicBezTo>
                  <a:pt x="8361147" y="4759756"/>
                  <a:pt x="8378642" y="4742261"/>
                  <a:pt x="8378642" y="4720680"/>
                </a:cubicBezTo>
                <a:cubicBezTo>
                  <a:pt x="8378642" y="4699099"/>
                  <a:pt x="8361147" y="4681604"/>
                  <a:pt x="8339566" y="4681604"/>
                </a:cubicBezTo>
                <a:cubicBezTo>
                  <a:pt x="8317985" y="4681604"/>
                  <a:pt x="8300490" y="4699099"/>
                  <a:pt x="8300490" y="4720680"/>
                </a:cubicBezTo>
                <a:cubicBezTo>
                  <a:pt x="8300490" y="4742261"/>
                  <a:pt x="8317985" y="4759756"/>
                  <a:pt x="8339566" y="4759756"/>
                </a:cubicBezTo>
                <a:close/>
                <a:moveTo>
                  <a:pt x="7630314" y="4759756"/>
                </a:moveTo>
                <a:cubicBezTo>
                  <a:pt x="7651895" y="4759756"/>
                  <a:pt x="7669390" y="4742261"/>
                  <a:pt x="7669390" y="4720680"/>
                </a:cubicBezTo>
                <a:cubicBezTo>
                  <a:pt x="7669390" y="4699099"/>
                  <a:pt x="7651895" y="4681604"/>
                  <a:pt x="7630314" y="4681604"/>
                </a:cubicBezTo>
                <a:cubicBezTo>
                  <a:pt x="7608733" y="4681604"/>
                  <a:pt x="7591238" y="4699099"/>
                  <a:pt x="7591238" y="4720680"/>
                </a:cubicBezTo>
                <a:cubicBezTo>
                  <a:pt x="7591238" y="4742261"/>
                  <a:pt x="7608733" y="4759756"/>
                  <a:pt x="7630314" y="4759756"/>
                </a:cubicBezTo>
                <a:close/>
                <a:moveTo>
                  <a:pt x="6921062" y="4759756"/>
                </a:moveTo>
                <a:cubicBezTo>
                  <a:pt x="6942643" y="4759756"/>
                  <a:pt x="6960138" y="4742261"/>
                  <a:pt x="6960138" y="4720680"/>
                </a:cubicBezTo>
                <a:cubicBezTo>
                  <a:pt x="6960138" y="4699099"/>
                  <a:pt x="6942643" y="4681604"/>
                  <a:pt x="6921062" y="4681604"/>
                </a:cubicBezTo>
                <a:cubicBezTo>
                  <a:pt x="6899481" y="4681604"/>
                  <a:pt x="6881986" y="4699099"/>
                  <a:pt x="6881986" y="4720680"/>
                </a:cubicBezTo>
                <a:cubicBezTo>
                  <a:pt x="6881986" y="4742261"/>
                  <a:pt x="6899481" y="4759756"/>
                  <a:pt x="6921062" y="4759756"/>
                </a:cubicBezTo>
                <a:close/>
                <a:moveTo>
                  <a:pt x="6211810" y="4759756"/>
                </a:moveTo>
                <a:cubicBezTo>
                  <a:pt x="6233391" y="4759756"/>
                  <a:pt x="6250886" y="4742261"/>
                  <a:pt x="6250886" y="4720680"/>
                </a:cubicBezTo>
                <a:cubicBezTo>
                  <a:pt x="6250886" y="4699099"/>
                  <a:pt x="6233391" y="4681604"/>
                  <a:pt x="6211810" y="4681604"/>
                </a:cubicBezTo>
                <a:cubicBezTo>
                  <a:pt x="6190229" y="4681604"/>
                  <a:pt x="6172734" y="4699099"/>
                  <a:pt x="6172734" y="4720680"/>
                </a:cubicBezTo>
                <a:cubicBezTo>
                  <a:pt x="6172734" y="4742261"/>
                  <a:pt x="6190229" y="4759756"/>
                  <a:pt x="6211810" y="4759756"/>
                </a:cubicBezTo>
                <a:close/>
                <a:moveTo>
                  <a:pt x="5502558" y="4759756"/>
                </a:moveTo>
                <a:cubicBezTo>
                  <a:pt x="5524139" y="4759756"/>
                  <a:pt x="5541634" y="4742261"/>
                  <a:pt x="5541634" y="4720680"/>
                </a:cubicBezTo>
                <a:cubicBezTo>
                  <a:pt x="5541634" y="4699099"/>
                  <a:pt x="5524139" y="4681604"/>
                  <a:pt x="5502558" y="4681604"/>
                </a:cubicBezTo>
                <a:cubicBezTo>
                  <a:pt x="5480977" y="4681604"/>
                  <a:pt x="5463482" y="4699099"/>
                  <a:pt x="5463482" y="4720680"/>
                </a:cubicBezTo>
                <a:cubicBezTo>
                  <a:pt x="5463482" y="4742261"/>
                  <a:pt x="5480977" y="4759756"/>
                  <a:pt x="5502558" y="4759756"/>
                </a:cubicBezTo>
                <a:close/>
                <a:moveTo>
                  <a:pt x="4793306" y="4759756"/>
                </a:moveTo>
                <a:cubicBezTo>
                  <a:pt x="4814887" y="4759756"/>
                  <a:pt x="4832382" y="4742261"/>
                  <a:pt x="4832382" y="4720680"/>
                </a:cubicBezTo>
                <a:cubicBezTo>
                  <a:pt x="4832382" y="4699099"/>
                  <a:pt x="4814887" y="4681604"/>
                  <a:pt x="4793306" y="4681604"/>
                </a:cubicBezTo>
                <a:cubicBezTo>
                  <a:pt x="4771725" y="4681604"/>
                  <a:pt x="4754230" y="4699099"/>
                  <a:pt x="4754230" y="4720680"/>
                </a:cubicBezTo>
                <a:cubicBezTo>
                  <a:pt x="4754230" y="4742261"/>
                  <a:pt x="4771725" y="4759756"/>
                  <a:pt x="4793306" y="4759756"/>
                </a:cubicBezTo>
                <a:close/>
                <a:moveTo>
                  <a:pt x="4084054" y="4759756"/>
                </a:moveTo>
                <a:cubicBezTo>
                  <a:pt x="4105635" y="4759756"/>
                  <a:pt x="4123130" y="4742261"/>
                  <a:pt x="4123130" y="4720680"/>
                </a:cubicBezTo>
                <a:cubicBezTo>
                  <a:pt x="4123130" y="4699099"/>
                  <a:pt x="4105635" y="4681604"/>
                  <a:pt x="4084054" y="4681604"/>
                </a:cubicBezTo>
                <a:cubicBezTo>
                  <a:pt x="4062473" y="4681604"/>
                  <a:pt x="4044986" y="4699099"/>
                  <a:pt x="4044986" y="4720680"/>
                </a:cubicBezTo>
                <a:cubicBezTo>
                  <a:pt x="4044986" y="4742261"/>
                  <a:pt x="4062473" y="4759756"/>
                  <a:pt x="4084054" y="4759756"/>
                </a:cubicBezTo>
                <a:close/>
                <a:moveTo>
                  <a:pt x="3374809" y="4759756"/>
                </a:moveTo>
                <a:cubicBezTo>
                  <a:pt x="3396390" y="4759756"/>
                  <a:pt x="3413885" y="4742261"/>
                  <a:pt x="3413885" y="4720680"/>
                </a:cubicBezTo>
                <a:cubicBezTo>
                  <a:pt x="3413885" y="4699099"/>
                  <a:pt x="3396390" y="4681604"/>
                  <a:pt x="3374809" y="4681604"/>
                </a:cubicBezTo>
                <a:cubicBezTo>
                  <a:pt x="3353228" y="4681604"/>
                  <a:pt x="3335733" y="4699099"/>
                  <a:pt x="3335733" y="4720680"/>
                </a:cubicBezTo>
                <a:cubicBezTo>
                  <a:pt x="3335733" y="4742261"/>
                  <a:pt x="3353228" y="4759756"/>
                  <a:pt x="3374809" y="4759756"/>
                </a:cubicBezTo>
                <a:close/>
                <a:moveTo>
                  <a:pt x="2665558" y="4759756"/>
                </a:moveTo>
                <a:cubicBezTo>
                  <a:pt x="2687139" y="4759756"/>
                  <a:pt x="2704634" y="4742261"/>
                  <a:pt x="2704634" y="4720680"/>
                </a:cubicBezTo>
                <a:cubicBezTo>
                  <a:pt x="2704634" y="4699099"/>
                  <a:pt x="2687139" y="4681604"/>
                  <a:pt x="2665558" y="4681604"/>
                </a:cubicBezTo>
                <a:cubicBezTo>
                  <a:pt x="2643976" y="4681604"/>
                  <a:pt x="2626481" y="4699099"/>
                  <a:pt x="2626481" y="4720680"/>
                </a:cubicBezTo>
                <a:cubicBezTo>
                  <a:pt x="2626481" y="4742261"/>
                  <a:pt x="2643976" y="4759756"/>
                  <a:pt x="2665558" y="4759756"/>
                </a:cubicBezTo>
                <a:close/>
                <a:moveTo>
                  <a:pt x="1956307" y="4759756"/>
                </a:moveTo>
                <a:cubicBezTo>
                  <a:pt x="1977888" y="4759756"/>
                  <a:pt x="1995382" y="4742261"/>
                  <a:pt x="1995382" y="4720680"/>
                </a:cubicBezTo>
                <a:cubicBezTo>
                  <a:pt x="1995382" y="4699099"/>
                  <a:pt x="1977888" y="4681604"/>
                  <a:pt x="1956307" y="4681604"/>
                </a:cubicBezTo>
                <a:cubicBezTo>
                  <a:pt x="1934725" y="4681604"/>
                  <a:pt x="1917231" y="4699099"/>
                  <a:pt x="1917231" y="4720680"/>
                </a:cubicBezTo>
                <a:cubicBezTo>
                  <a:pt x="1917231" y="4742261"/>
                  <a:pt x="1934725" y="4759756"/>
                  <a:pt x="1956307" y="4759756"/>
                </a:cubicBezTo>
                <a:close/>
                <a:moveTo>
                  <a:pt x="1247054" y="4759756"/>
                </a:moveTo>
                <a:cubicBezTo>
                  <a:pt x="1268635" y="4759756"/>
                  <a:pt x="1286131" y="4742261"/>
                  <a:pt x="1286131" y="4720680"/>
                </a:cubicBezTo>
                <a:cubicBezTo>
                  <a:pt x="1286131" y="4699099"/>
                  <a:pt x="1268635" y="4681604"/>
                  <a:pt x="1247054" y="4681604"/>
                </a:cubicBezTo>
                <a:cubicBezTo>
                  <a:pt x="1225473" y="4681604"/>
                  <a:pt x="1207978" y="4699099"/>
                  <a:pt x="1207978" y="4720680"/>
                </a:cubicBezTo>
                <a:cubicBezTo>
                  <a:pt x="1207978" y="4742261"/>
                  <a:pt x="1225473" y="4759756"/>
                  <a:pt x="1247054" y="4759756"/>
                </a:cubicBezTo>
                <a:close/>
                <a:moveTo>
                  <a:pt x="537801" y="4759756"/>
                </a:moveTo>
                <a:cubicBezTo>
                  <a:pt x="559382" y="4759756"/>
                  <a:pt x="576878" y="4742261"/>
                  <a:pt x="576878" y="4720680"/>
                </a:cubicBezTo>
                <a:cubicBezTo>
                  <a:pt x="576878" y="4699099"/>
                  <a:pt x="559382" y="4681604"/>
                  <a:pt x="537801" y="4681604"/>
                </a:cubicBezTo>
                <a:cubicBezTo>
                  <a:pt x="516221" y="4681604"/>
                  <a:pt x="498725" y="4699099"/>
                  <a:pt x="498725" y="4720680"/>
                </a:cubicBezTo>
                <a:cubicBezTo>
                  <a:pt x="498725" y="4742261"/>
                  <a:pt x="516221" y="4759756"/>
                  <a:pt x="537801" y="4759756"/>
                </a:cubicBezTo>
                <a:close/>
                <a:moveTo>
                  <a:pt x="8653655" y="4893730"/>
                </a:moveTo>
                <a:cubicBezTo>
                  <a:pt x="8667278" y="4893730"/>
                  <a:pt x="8679611" y="4888208"/>
                  <a:pt x="8688538" y="4879281"/>
                </a:cubicBezTo>
                <a:lnTo>
                  <a:pt x="8694185" y="4872437"/>
                </a:lnTo>
                <a:lnTo>
                  <a:pt x="8699832" y="4879281"/>
                </a:lnTo>
                <a:cubicBezTo>
                  <a:pt x="8708759" y="4888208"/>
                  <a:pt x="8721092" y="4893730"/>
                  <a:pt x="8734715" y="4893730"/>
                </a:cubicBezTo>
                <a:cubicBezTo>
                  <a:pt x="8761960" y="4893730"/>
                  <a:pt x="8784046" y="4871643"/>
                  <a:pt x="8784046" y="4844398"/>
                </a:cubicBezTo>
                <a:lnTo>
                  <a:pt x="8783698" y="4840941"/>
                </a:lnTo>
                <a:lnTo>
                  <a:pt x="8792636" y="4843715"/>
                </a:lnTo>
                <a:cubicBezTo>
                  <a:pt x="8795848" y="4844372"/>
                  <a:pt x="8799173" y="4844717"/>
                  <a:pt x="8802578" y="4844717"/>
                </a:cubicBezTo>
                <a:cubicBezTo>
                  <a:pt x="8829823" y="4844717"/>
                  <a:pt x="8851910" y="4822631"/>
                  <a:pt x="8851910" y="4795386"/>
                </a:cubicBezTo>
                <a:cubicBezTo>
                  <a:pt x="8851910" y="4785169"/>
                  <a:pt x="8848804" y="4775677"/>
                  <a:pt x="8843485" y="4767804"/>
                </a:cubicBezTo>
                <a:lnTo>
                  <a:pt x="8840217" y="4763844"/>
                </a:lnTo>
                <a:lnTo>
                  <a:pt x="8847229" y="4761667"/>
                </a:lnTo>
                <a:cubicBezTo>
                  <a:pt x="8864935" y="4754178"/>
                  <a:pt x="8877359" y="4736646"/>
                  <a:pt x="8877359" y="4716212"/>
                </a:cubicBezTo>
                <a:cubicBezTo>
                  <a:pt x="8877359" y="4695778"/>
                  <a:pt x="8864935" y="4678246"/>
                  <a:pt x="8847229" y="4670757"/>
                </a:cubicBezTo>
                <a:lnTo>
                  <a:pt x="8840850" y="4668777"/>
                </a:lnTo>
                <a:lnTo>
                  <a:pt x="8843485" y="4665583"/>
                </a:lnTo>
                <a:cubicBezTo>
                  <a:pt x="8848804" y="4657709"/>
                  <a:pt x="8851910" y="4648218"/>
                  <a:pt x="8851910" y="4638001"/>
                </a:cubicBezTo>
                <a:cubicBezTo>
                  <a:pt x="8851910" y="4610756"/>
                  <a:pt x="8829823" y="4588669"/>
                  <a:pt x="8802578" y="4588669"/>
                </a:cubicBezTo>
                <a:cubicBezTo>
                  <a:pt x="8797470" y="4588669"/>
                  <a:pt x="8792543" y="4589446"/>
                  <a:pt x="8787908" y="4590887"/>
                </a:cubicBezTo>
                <a:lnTo>
                  <a:pt x="8783649" y="4592935"/>
                </a:lnTo>
                <a:lnTo>
                  <a:pt x="8784047" y="4588989"/>
                </a:lnTo>
                <a:cubicBezTo>
                  <a:pt x="8784047" y="4561743"/>
                  <a:pt x="8761960" y="4539657"/>
                  <a:pt x="8734715" y="4539657"/>
                </a:cubicBezTo>
                <a:cubicBezTo>
                  <a:pt x="8721092" y="4539657"/>
                  <a:pt x="8708759" y="4545179"/>
                  <a:pt x="8699832" y="4554106"/>
                </a:cubicBezTo>
                <a:lnTo>
                  <a:pt x="8694185" y="4560950"/>
                </a:lnTo>
                <a:lnTo>
                  <a:pt x="8688538" y="4554106"/>
                </a:lnTo>
                <a:cubicBezTo>
                  <a:pt x="8679611" y="4545179"/>
                  <a:pt x="8667278" y="4539657"/>
                  <a:pt x="8653655" y="4539657"/>
                </a:cubicBezTo>
                <a:cubicBezTo>
                  <a:pt x="8626410" y="4539657"/>
                  <a:pt x="8604324" y="4561743"/>
                  <a:pt x="8604324" y="4588989"/>
                </a:cubicBezTo>
                <a:lnTo>
                  <a:pt x="8604672" y="4592446"/>
                </a:lnTo>
                <a:lnTo>
                  <a:pt x="8595734" y="4589671"/>
                </a:lnTo>
                <a:cubicBezTo>
                  <a:pt x="8592523" y="4589014"/>
                  <a:pt x="8589198" y="4588669"/>
                  <a:pt x="8585792" y="4588669"/>
                </a:cubicBezTo>
                <a:cubicBezTo>
                  <a:pt x="8558547" y="4588669"/>
                  <a:pt x="8536460" y="4610756"/>
                  <a:pt x="8536460" y="4638001"/>
                </a:cubicBezTo>
                <a:cubicBezTo>
                  <a:pt x="8536460" y="4648218"/>
                  <a:pt x="8539566" y="4657709"/>
                  <a:pt x="8544885" y="4665583"/>
                </a:cubicBezTo>
                <a:lnTo>
                  <a:pt x="8547520" y="4668777"/>
                </a:lnTo>
                <a:lnTo>
                  <a:pt x="8541141" y="4670757"/>
                </a:lnTo>
                <a:cubicBezTo>
                  <a:pt x="8523435" y="4678246"/>
                  <a:pt x="8511011" y="4695778"/>
                  <a:pt x="8511011" y="4716212"/>
                </a:cubicBezTo>
                <a:cubicBezTo>
                  <a:pt x="8511011" y="4736646"/>
                  <a:pt x="8523435" y="4754178"/>
                  <a:pt x="8541141" y="4761667"/>
                </a:cubicBezTo>
                <a:lnTo>
                  <a:pt x="8548153" y="4763844"/>
                </a:lnTo>
                <a:lnTo>
                  <a:pt x="8544885" y="4767804"/>
                </a:lnTo>
                <a:cubicBezTo>
                  <a:pt x="8539566" y="4775677"/>
                  <a:pt x="8536460" y="4785169"/>
                  <a:pt x="8536460" y="4795386"/>
                </a:cubicBezTo>
                <a:cubicBezTo>
                  <a:pt x="8536460" y="4822631"/>
                  <a:pt x="8558547" y="4844717"/>
                  <a:pt x="8585792" y="4844717"/>
                </a:cubicBezTo>
                <a:cubicBezTo>
                  <a:pt x="8589198" y="4844717"/>
                  <a:pt x="8592523" y="4844372"/>
                  <a:pt x="8595734" y="4843715"/>
                </a:cubicBezTo>
                <a:lnTo>
                  <a:pt x="8604672" y="4840941"/>
                </a:lnTo>
                <a:lnTo>
                  <a:pt x="8604323" y="4844398"/>
                </a:lnTo>
                <a:cubicBezTo>
                  <a:pt x="8604323" y="4871643"/>
                  <a:pt x="8626410" y="4893730"/>
                  <a:pt x="8653655" y="4893730"/>
                </a:cubicBezTo>
                <a:close/>
                <a:moveTo>
                  <a:pt x="7944411" y="4893730"/>
                </a:moveTo>
                <a:cubicBezTo>
                  <a:pt x="7958033" y="4893730"/>
                  <a:pt x="7970366" y="4888208"/>
                  <a:pt x="7979293" y="4879281"/>
                </a:cubicBezTo>
                <a:lnTo>
                  <a:pt x="7984940" y="4872437"/>
                </a:lnTo>
                <a:lnTo>
                  <a:pt x="7990587" y="4879281"/>
                </a:lnTo>
                <a:cubicBezTo>
                  <a:pt x="7999514" y="4888208"/>
                  <a:pt x="8011847" y="4893730"/>
                  <a:pt x="8025470" y="4893730"/>
                </a:cubicBezTo>
                <a:cubicBezTo>
                  <a:pt x="8052715" y="4893730"/>
                  <a:pt x="8074802" y="4871643"/>
                  <a:pt x="8074802" y="4844398"/>
                </a:cubicBezTo>
                <a:lnTo>
                  <a:pt x="8074453" y="4840941"/>
                </a:lnTo>
                <a:lnTo>
                  <a:pt x="8083391" y="4843715"/>
                </a:lnTo>
                <a:cubicBezTo>
                  <a:pt x="8086603" y="4844372"/>
                  <a:pt x="8089928" y="4844717"/>
                  <a:pt x="8093333" y="4844717"/>
                </a:cubicBezTo>
                <a:cubicBezTo>
                  <a:pt x="8120579" y="4844717"/>
                  <a:pt x="8142665" y="4822631"/>
                  <a:pt x="8142665" y="4795386"/>
                </a:cubicBezTo>
                <a:cubicBezTo>
                  <a:pt x="8142665" y="4785169"/>
                  <a:pt x="8139559" y="4775677"/>
                  <a:pt x="8134240" y="4767804"/>
                </a:cubicBezTo>
                <a:lnTo>
                  <a:pt x="8130973" y="4763844"/>
                </a:lnTo>
                <a:lnTo>
                  <a:pt x="8137985" y="4761667"/>
                </a:lnTo>
                <a:cubicBezTo>
                  <a:pt x="8155691" y="4754178"/>
                  <a:pt x="8168114" y="4736646"/>
                  <a:pt x="8168114" y="4716212"/>
                </a:cubicBezTo>
                <a:cubicBezTo>
                  <a:pt x="8168114" y="4695778"/>
                  <a:pt x="8155691" y="4678246"/>
                  <a:pt x="8137985" y="4670757"/>
                </a:cubicBezTo>
                <a:lnTo>
                  <a:pt x="8131605" y="4668777"/>
                </a:lnTo>
                <a:lnTo>
                  <a:pt x="8134240" y="4665583"/>
                </a:lnTo>
                <a:cubicBezTo>
                  <a:pt x="8139559" y="4657709"/>
                  <a:pt x="8142665" y="4648218"/>
                  <a:pt x="8142665" y="4638001"/>
                </a:cubicBezTo>
                <a:cubicBezTo>
                  <a:pt x="8142665" y="4610756"/>
                  <a:pt x="8120579" y="4588669"/>
                  <a:pt x="8093333" y="4588669"/>
                </a:cubicBezTo>
                <a:cubicBezTo>
                  <a:pt x="8088225" y="4588669"/>
                  <a:pt x="8083298" y="4589446"/>
                  <a:pt x="8078664" y="4590887"/>
                </a:cubicBezTo>
                <a:lnTo>
                  <a:pt x="8074404" y="4592935"/>
                </a:lnTo>
                <a:lnTo>
                  <a:pt x="8074802" y="4588989"/>
                </a:lnTo>
                <a:cubicBezTo>
                  <a:pt x="8074802" y="4561743"/>
                  <a:pt x="8052715" y="4539657"/>
                  <a:pt x="8025470" y="4539657"/>
                </a:cubicBezTo>
                <a:cubicBezTo>
                  <a:pt x="8011847" y="4539657"/>
                  <a:pt x="7999515" y="4545179"/>
                  <a:pt x="7990587" y="4554106"/>
                </a:cubicBezTo>
                <a:lnTo>
                  <a:pt x="7984940" y="4560950"/>
                </a:lnTo>
                <a:lnTo>
                  <a:pt x="7979294" y="4554106"/>
                </a:lnTo>
                <a:cubicBezTo>
                  <a:pt x="7970366" y="4545179"/>
                  <a:pt x="7958033" y="4539657"/>
                  <a:pt x="7944411" y="4539657"/>
                </a:cubicBezTo>
                <a:cubicBezTo>
                  <a:pt x="7917165" y="4539657"/>
                  <a:pt x="7895079" y="4561743"/>
                  <a:pt x="7895079" y="4588989"/>
                </a:cubicBezTo>
                <a:lnTo>
                  <a:pt x="7895427" y="4592446"/>
                </a:lnTo>
                <a:lnTo>
                  <a:pt x="7886489" y="4589671"/>
                </a:lnTo>
                <a:cubicBezTo>
                  <a:pt x="7883278" y="4589014"/>
                  <a:pt x="7879953" y="4588669"/>
                  <a:pt x="7876547" y="4588669"/>
                </a:cubicBezTo>
                <a:cubicBezTo>
                  <a:pt x="7849302" y="4588669"/>
                  <a:pt x="7827215" y="4610756"/>
                  <a:pt x="7827215" y="4638001"/>
                </a:cubicBezTo>
                <a:cubicBezTo>
                  <a:pt x="7827215" y="4648218"/>
                  <a:pt x="7830321" y="4657709"/>
                  <a:pt x="7835640" y="4665583"/>
                </a:cubicBezTo>
                <a:lnTo>
                  <a:pt x="7838276" y="4668777"/>
                </a:lnTo>
                <a:lnTo>
                  <a:pt x="7831896" y="4670757"/>
                </a:lnTo>
                <a:cubicBezTo>
                  <a:pt x="7814190" y="4678246"/>
                  <a:pt x="7801766" y="4695778"/>
                  <a:pt x="7801766" y="4716212"/>
                </a:cubicBezTo>
                <a:cubicBezTo>
                  <a:pt x="7801766" y="4736646"/>
                  <a:pt x="7814190" y="4754178"/>
                  <a:pt x="7831896" y="4761667"/>
                </a:cubicBezTo>
                <a:lnTo>
                  <a:pt x="7838908" y="4763844"/>
                </a:lnTo>
                <a:lnTo>
                  <a:pt x="7835640" y="4767804"/>
                </a:lnTo>
                <a:cubicBezTo>
                  <a:pt x="7830321" y="4775677"/>
                  <a:pt x="7827215" y="4785169"/>
                  <a:pt x="7827215" y="4795386"/>
                </a:cubicBezTo>
                <a:cubicBezTo>
                  <a:pt x="7827215" y="4822631"/>
                  <a:pt x="7849302" y="4844717"/>
                  <a:pt x="7876547" y="4844717"/>
                </a:cubicBezTo>
                <a:cubicBezTo>
                  <a:pt x="7879953" y="4844717"/>
                  <a:pt x="7883278" y="4844372"/>
                  <a:pt x="7886489" y="4843715"/>
                </a:cubicBezTo>
                <a:lnTo>
                  <a:pt x="7895427" y="4840941"/>
                </a:lnTo>
                <a:lnTo>
                  <a:pt x="7895079" y="4844398"/>
                </a:lnTo>
                <a:cubicBezTo>
                  <a:pt x="7895079" y="4871643"/>
                  <a:pt x="7917165" y="4893730"/>
                  <a:pt x="7944411" y="4893730"/>
                </a:cubicBezTo>
                <a:close/>
                <a:moveTo>
                  <a:pt x="7235159" y="4893730"/>
                </a:moveTo>
                <a:cubicBezTo>
                  <a:pt x="7248781" y="4893730"/>
                  <a:pt x="7261114" y="4888208"/>
                  <a:pt x="7270041" y="4879281"/>
                </a:cubicBezTo>
                <a:lnTo>
                  <a:pt x="7275688" y="4872437"/>
                </a:lnTo>
                <a:lnTo>
                  <a:pt x="7281335" y="4879281"/>
                </a:lnTo>
                <a:cubicBezTo>
                  <a:pt x="7290262" y="4888208"/>
                  <a:pt x="7302595" y="4893730"/>
                  <a:pt x="7316218" y="4893730"/>
                </a:cubicBezTo>
                <a:cubicBezTo>
                  <a:pt x="7343463" y="4893730"/>
                  <a:pt x="7365550" y="4871643"/>
                  <a:pt x="7365550" y="4844398"/>
                </a:cubicBezTo>
                <a:lnTo>
                  <a:pt x="7365201" y="4840941"/>
                </a:lnTo>
                <a:lnTo>
                  <a:pt x="7374139" y="4843715"/>
                </a:lnTo>
                <a:cubicBezTo>
                  <a:pt x="7377351" y="4844372"/>
                  <a:pt x="7380676" y="4844717"/>
                  <a:pt x="7384081" y="4844717"/>
                </a:cubicBezTo>
                <a:cubicBezTo>
                  <a:pt x="7411327" y="4844717"/>
                  <a:pt x="7433413" y="4822631"/>
                  <a:pt x="7433413" y="4795386"/>
                </a:cubicBezTo>
                <a:cubicBezTo>
                  <a:pt x="7433413" y="4785169"/>
                  <a:pt x="7430307" y="4775677"/>
                  <a:pt x="7424988" y="4767804"/>
                </a:cubicBezTo>
                <a:lnTo>
                  <a:pt x="7421721" y="4763844"/>
                </a:lnTo>
                <a:lnTo>
                  <a:pt x="7428733" y="4761667"/>
                </a:lnTo>
                <a:cubicBezTo>
                  <a:pt x="7446439" y="4754178"/>
                  <a:pt x="7458862" y="4736646"/>
                  <a:pt x="7458862" y="4716212"/>
                </a:cubicBezTo>
                <a:cubicBezTo>
                  <a:pt x="7458862" y="4695778"/>
                  <a:pt x="7446439" y="4678246"/>
                  <a:pt x="7428733" y="4670757"/>
                </a:cubicBezTo>
                <a:lnTo>
                  <a:pt x="7422353" y="4668777"/>
                </a:lnTo>
                <a:lnTo>
                  <a:pt x="7424988" y="4665583"/>
                </a:lnTo>
                <a:cubicBezTo>
                  <a:pt x="7430307" y="4657709"/>
                  <a:pt x="7433413" y="4648218"/>
                  <a:pt x="7433413" y="4638001"/>
                </a:cubicBezTo>
                <a:cubicBezTo>
                  <a:pt x="7433413" y="4610756"/>
                  <a:pt x="7411327" y="4588669"/>
                  <a:pt x="7384081" y="4588669"/>
                </a:cubicBezTo>
                <a:cubicBezTo>
                  <a:pt x="7378973" y="4588669"/>
                  <a:pt x="7374046" y="4589446"/>
                  <a:pt x="7369412" y="4590887"/>
                </a:cubicBezTo>
                <a:lnTo>
                  <a:pt x="7365152" y="4592935"/>
                </a:lnTo>
                <a:lnTo>
                  <a:pt x="7365550" y="4588989"/>
                </a:lnTo>
                <a:cubicBezTo>
                  <a:pt x="7365550" y="4561743"/>
                  <a:pt x="7343463" y="4539657"/>
                  <a:pt x="7316218" y="4539657"/>
                </a:cubicBezTo>
                <a:cubicBezTo>
                  <a:pt x="7302595" y="4539657"/>
                  <a:pt x="7290263" y="4545179"/>
                  <a:pt x="7281335" y="4554106"/>
                </a:cubicBezTo>
                <a:lnTo>
                  <a:pt x="7275688" y="4560950"/>
                </a:lnTo>
                <a:lnTo>
                  <a:pt x="7270042" y="4554106"/>
                </a:lnTo>
                <a:cubicBezTo>
                  <a:pt x="7261114" y="4545179"/>
                  <a:pt x="7248781" y="4539657"/>
                  <a:pt x="7235159" y="4539657"/>
                </a:cubicBezTo>
                <a:cubicBezTo>
                  <a:pt x="7207913" y="4539657"/>
                  <a:pt x="7185827" y="4561743"/>
                  <a:pt x="7185827" y="4588989"/>
                </a:cubicBezTo>
                <a:lnTo>
                  <a:pt x="7186175" y="4592446"/>
                </a:lnTo>
                <a:lnTo>
                  <a:pt x="7177237" y="4589671"/>
                </a:lnTo>
                <a:cubicBezTo>
                  <a:pt x="7174026" y="4589014"/>
                  <a:pt x="7170701" y="4588669"/>
                  <a:pt x="7167295" y="4588669"/>
                </a:cubicBezTo>
                <a:cubicBezTo>
                  <a:pt x="7140050" y="4588669"/>
                  <a:pt x="7117963" y="4610756"/>
                  <a:pt x="7117963" y="4638001"/>
                </a:cubicBezTo>
                <a:cubicBezTo>
                  <a:pt x="7117963" y="4648218"/>
                  <a:pt x="7121069" y="4657709"/>
                  <a:pt x="7126388" y="4665583"/>
                </a:cubicBezTo>
                <a:lnTo>
                  <a:pt x="7129024" y="4668777"/>
                </a:lnTo>
                <a:lnTo>
                  <a:pt x="7122644" y="4670757"/>
                </a:lnTo>
                <a:cubicBezTo>
                  <a:pt x="7104938" y="4678246"/>
                  <a:pt x="7092514" y="4695778"/>
                  <a:pt x="7092514" y="4716212"/>
                </a:cubicBezTo>
                <a:cubicBezTo>
                  <a:pt x="7092514" y="4736646"/>
                  <a:pt x="7104938" y="4754178"/>
                  <a:pt x="7122644" y="4761667"/>
                </a:cubicBezTo>
                <a:lnTo>
                  <a:pt x="7129656" y="4763844"/>
                </a:lnTo>
                <a:lnTo>
                  <a:pt x="7126388" y="4767804"/>
                </a:lnTo>
                <a:cubicBezTo>
                  <a:pt x="7121069" y="4775677"/>
                  <a:pt x="7117963" y="4785169"/>
                  <a:pt x="7117963" y="4795386"/>
                </a:cubicBezTo>
                <a:cubicBezTo>
                  <a:pt x="7117963" y="4822631"/>
                  <a:pt x="7140050" y="4844717"/>
                  <a:pt x="7167295" y="4844717"/>
                </a:cubicBezTo>
                <a:cubicBezTo>
                  <a:pt x="7170701" y="4844717"/>
                  <a:pt x="7174026" y="4844372"/>
                  <a:pt x="7177237" y="4843715"/>
                </a:cubicBezTo>
                <a:lnTo>
                  <a:pt x="7186175" y="4840941"/>
                </a:lnTo>
                <a:lnTo>
                  <a:pt x="7185827" y="4844398"/>
                </a:lnTo>
                <a:cubicBezTo>
                  <a:pt x="7185827" y="4871643"/>
                  <a:pt x="7207913" y="4893730"/>
                  <a:pt x="7235159" y="4893730"/>
                </a:cubicBezTo>
                <a:close/>
                <a:moveTo>
                  <a:pt x="6525907" y="4893730"/>
                </a:moveTo>
                <a:cubicBezTo>
                  <a:pt x="6539529" y="4893730"/>
                  <a:pt x="6551862" y="4888208"/>
                  <a:pt x="6560789" y="4879281"/>
                </a:cubicBezTo>
                <a:lnTo>
                  <a:pt x="6566436" y="4872437"/>
                </a:lnTo>
                <a:lnTo>
                  <a:pt x="6572083" y="4879281"/>
                </a:lnTo>
                <a:cubicBezTo>
                  <a:pt x="6581010" y="4888208"/>
                  <a:pt x="6593343" y="4893730"/>
                  <a:pt x="6606966" y="4893730"/>
                </a:cubicBezTo>
                <a:cubicBezTo>
                  <a:pt x="6634211" y="4893730"/>
                  <a:pt x="6656298" y="4871643"/>
                  <a:pt x="6656298" y="4844398"/>
                </a:cubicBezTo>
                <a:lnTo>
                  <a:pt x="6655949" y="4840941"/>
                </a:lnTo>
                <a:lnTo>
                  <a:pt x="6664887" y="4843715"/>
                </a:lnTo>
                <a:cubicBezTo>
                  <a:pt x="6668099" y="4844372"/>
                  <a:pt x="6671424" y="4844717"/>
                  <a:pt x="6674829" y="4844717"/>
                </a:cubicBezTo>
                <a:cubicBezTo>
                  <a:pt x="6702075" y="4844717"/>
                  <a:pt x="6724161" y="4822631"/>
                  <a:pt x="6724161" y="4795386"/>
                </a:cubicBezTo>
                <a:cubicBezTo>
                  <a:pt x="6724161" y="4785169"/>
                  <a:pt x="6721055" y="4775677"/>
                  <a:pt x="6715736" y="4767804"/>
                </a:cubicBezTo>
                <a:lnTo>
                  <a:pt x="6712469" y="4763844"/>
                </a:lnTo>
                <a:lnTo>
                  <a:pt x="6719481" y="4761667"/>
                </a:lnTo>
                <a:cubicBezTo>
                  <a:pt x="6737187" y="4754178"/>
                  <a:pt x="6749610" y="4736646"/>
                  <a:pt x="6749610" y="4716212"/>
                </a:cubicBezTo>
                <a:cubicBezTo>
                  <a:pt x="6749610" y="4695778"/>
                  <a:pt x="6737187" y="4678246"/>
                  <a:pt x="6719481" y="4670757"/>
                </a:cubicBezTo>
                <a:lnTo>
                  <a:pt x="6713101" y="4668777"/>
                </a:lnTo>
                <a:lnTo>
                  <a:pt x="6715736" y="4665583"/>
                </a:lnTo>
                <a:cubicBezTo>
                  <a:pt x="6721055" y="4657709"/>
                  <a:pt x="6724161" y="4648218"/>
                  <a:pt x="6724161" y="4638001"/>
                </a:cubicBezTo>
                <a:cubicBezTo>
                  <a:pt x="6724161" y="4610756"/>
                  <a:pt x="6702075" y="4588669"/>
                  <a:pt x="6674829" y="4588669"/>
                </a:cubicBezTo>
                <a:cubicBezTo>
                  <a:pt x="6669721" y="4588669"/>
                  <a:pt x="6664794" y="4589446"/>
                  <a:pt x="6660160" y="4590887"/>
                </a:cubicBezTo>
                <a:lnTo>
                  <a:pt x="6655900" y="4592935"/>
                </a:lnTo>
                <a:lnTo>
                  <a:pt x="6656298" y="4588989"/>
                </a:lnTo>
                <a:cubicBezTo>
                  <a:pt x="6656298" y="4561743"/>
                  <a:pt x="6634211" y="4539657"/>
                  <a:pt x="6606966" y="4539657"/>
                </a:cubicBezTo>
                <a:cubicBezTo>
                  <a:pt x="6593343" y="4539657"/>
                  <a:pt x="6581011" y="4545179"/>
                  <a:pt x="6572083" y="4554106"/>
                </a:cubicBezTo>
                <a:lnTo>
                  <a:pt x="6566436" y="4560950"/>
                </a:lnTo>
                <a:lnTo>
                  <a:pt x="6560790" y="4554106"/>
                </a:lnTo>
                <a:cubicBezTo>
                  <a:pt x="6551862" y="4545179"/>
                  <a:pt x="6539529" y="4539657"/>
                  <a:pt x="6525907" y="4539657"/>
                </a:cubicBezTo>
                <a:cubicBezTo>
                  <a:pt x="6498661" y="4539657"/>
                  <a:pt x="6476575" y="4561743"/>
                  <a:pt x="6476575" y="4588989"/>
                </a:cubicBezTo>
                <a:lnTo>
                  <a:pt x="6476923" y="4592446"/>
                </a:lnTo>
                <a:lnTo>
                  <a:pt x="6467985" y="4589671"/>
                </a:lnTo>
                <a:cubicBezTo>
                  <a:pt x="6464774" y="4589014"/>
                  <a:pt x="6461449" y="4588669"/>
                  <a:pt x="6458043" y="4588669"/>
                </a:cubicBezTo>
                <a:cubicBezTo>
                  <a:pt x="6430798" y="4588669"/>
                  <a:pt x="6408711" y="4610756"/>
                  <a:pt x="6408711" y="4638001"/>
                </a:cubicBezTo>
                <a:cubicBezTo>
                  <a:pt x="6408711" y="4648218"/>
                  <a:pt x="6411817" y="4657709"/>
                  <a:pt x="6417136" y="4665583"/>
                </a:cubicBezTo>
                <a:lnTo>
                  <a:pt x="6419772" y="4668777"/>
                </a:lnTo>
                <a:lnTo>
                  <a:pt x="6413392" y="4670757"/>
                </a:lnTo>
                <a:cubicBezTo>
                  <a:pt x="6395686" y="4678246"/>
                  <a:pt x="6383262" y="4695778"/>
                  <a:pt x="6383262" y="4716212"/>
                </a:cubicBezTo>
                <a:cubicBezTo>
                  <a:pt x="6383262" y="4736646"/>
                  <a:pt x="6395686" y="4754178"/>
                  <a:pt x="6413392" y="4761667"/>
                </a:cubicBezTo>
                <a:lnTo>
                  <a:pt x="6420404" y="4763844"/>
                </a:lnTo>
                <a:lnTo>
                  <a:pt x="6417136" y="4767804"/>
                </a:lnTo>
                <a:cubicBezTo>
                  <a:pt x="6411817" y="4775677"/>
                  <a:pt x="6408711" y="4785169"/>
                  <a:pt x="6408711" y="4795386"/>
                </a:cubicBezTo>
                <a:cubicBezTo>
                  <a:pt x="6408711" y="4822631"/>
                  <a:pt x="6430798" y="4844717"/>
                  <a:pt x="6458043" y="4844717"/>
                </a:cubicBezTo>
                <a:cubicBezTo>
                  <a:pt x="6461449" y="4844717"/>
                  <a:pt x="6464774" y="4844372"/>
                  <a:pt x="6467985" y="4843715"/>
                </a:cubicBezTo>
                <a:lnTo>
                  <a:pt x="6476923" y="4840941"/>
                </a:lnTo>
                <a:lnTo>
                  <a:pt x="6476575" y="4844398"/>
                </a:lnTo>
                <a:cubicBezTo>
                  <a:pt x="6476575" y="4871643"/>
                  <a:pt x="6498661" y="4893730"/>
                  <a:pt x="6525907" y="4893730"/>
                </a:cubicBezTo>
                <a:close/>
                <a:moveTo>
                  <a:pt x="5816655" y="4893730"/>
                </a:moveTo>
                <a:cubicBezTo>
                  <a:pt x="5830277" y="4893730"/>
                  <a:pt x="5842610" y="4888208"/>
                  <a:pt x="5851537" y="4879281"/>
                </a:cubicBezTo>
                <a:lnTo>
                  <a:pt x="5857184" y="4872437"/>
                </a:lnTo>
                <a:lnTo>
                  <a:pt x="5862831" y="4879281"/>
                </a:lnTo>
                <a:cubicBezTo>
                  <a:pt x="5871758" y="4888208"/>
                  <a:pt x="5884091" y="4893730"/>
                  <a:pt x="5897714" y="4893730"/>
                </a:cubicBezTo>
                <a:cubicBezTo>
                  <a:pt x="5924959" y="4893730"/>
                  <a:pt x="5947046" y="4871643"/>
                  <a:pt x="5947046" y="4844398"/>
                </a:cubicBezTo>
                <a:lnTo>
                  <a:pt x="5946697" y="4840941"/>
                </a:lnTo>
                <a:lnTo>
                  <a:pt x="5955635" y="4843715"/>
                </a:lnTo>
                <a:cubicBezTo>
                  <a:pt x="5958847" y="4844372"/>
                  <a:pt x="5962172" y="4844717"/>
                  <a:pt x="5965577" y="4844717"/>
                </a:cubicBezTo>
                <a:cubicBezTo>
                  <a:pt x="5992823" y="4844717"/>
                  <a:pt x="6014909" y="4822631"/>
                  <a:pt x="6014909" y="4795386"/>
                </a:cubicBezTo>
                <a:cubicBezTo>
                  <a:pt x="6014909" y="4785169"/>
                  <a:pt x="6011803" y="4775677"/>
                  <a:pt x="6006484" y="4767804"/>
                </a:cubicBezTo>
                <a:lnTo>
                  <a:pt x="6003217" y="4763844"/>
                </a:lnTo>
                <a:lnTo>
                  <a:pt x="6010229" y="4761667"/>
                </a:lnTo>
                <a:cubicBezTo>
                  <a:pt x="6027935" y="4754178"/>
                  <a:pt x="6040358" y="4736646"/>
                  <a:pt x="6040358" y="4716212"/>
                </a:cubicBezTo>
                <a:cubicBezTo>
                  <a:pt x="6040358" y="4695778"/>
                  <a:pt x="6027935" y="4678246"/>
                  <a:pt x="6010229" y="4670757"/>
                </a:cubicBezTo>
                <a:lnTo>
                  <a:pt x="6003849" y="4668777"/>
                </a:lnTo>
                <a:lnTo>
                  <a:pt x="6006484" y="4665583"/>
                </a:lnTo>
                <a:cubicBezTo>
                  <a:pt x="6011803" y="4657709"/>
                  <a:pt x="6014909" y="4648218"/>
                  <a:pt x="6014909" y="4638001"/>
                </a:cubicBezTo>
                <a:cubicBezTo>
                  <a:pt x="6014909" y="4610756"/>
                  <a:pt x="5992823" y="4588669"/>
                  <a:pt x="5965577" y="4588669"/>
                </a:cubicBezTo>
                <a:cubicBezTo>
                  <a:pt x="5960469" y="4588669"/>
                  <a:pt x="5955542" y="4589446"/>
                  <a:pt x="5950908" y="4590887"/>
                </a:cubicBezTo>
                <a:lnTo>
                  <a:pt x="5946648" y="4592935"/>
                </a:lnTo>
                <a:lnTo>
                  <a:pt x="5947046" y="4588989"/>
                </a:lnTo>
                <a:cubicBezTo>
                  <a:pt x="5947046" y="4561743"/>
                  <a:pt x="5924959" y="4539657"/>
                  <a:pt x="5897714" y="4539657"/>
                </a:cubicBezTo>
                <a:cubicBezTo>
                  <a:pt x="5884091" y="4539657"/>
                  <a:pt x="5871759" y="4545179"/>
                  <a:pt x="5862831" y="4554106"/>
                </a:cubicBezTo>
                <a:lnTo>
                  <a:pt x="5857184" y="4560950"/>
                </a:lnTo>
                <a:lnTo>
                  <a:pt x="5851538" y="4554106"/>
                </a:lnTo>
                <a:cubicBezTo>
                  <a:pt x="5842610" y="4545179"/>
                  <a:pt x="5830277" y="4539657"/>
                  <a:pt x="5816655" y="4539657"/>
                </a:cubicBezTo>
                <a:cubicBezTo>
                  <a:pt x="5789409" y="4539657"/>
                  <a:pt x="5767323" y="4561743"/>
                  <a:pt x="5767323" y="4588989"/>
                </a:cubicBezTo>
                <a:lnTo>
                  <a:pt x="5767671" y="4592446"/>
                </a:lnTo>
                <a:lnTo>
                  <a:pt x="5758733" y="4589671"/>
                </a:lnTo>
                <a:cubicBezTo>
                  <a:pt x="5755522" y="4589014"/>
                  <a:pt x="5752197" y="4588669"/>
                  <a:pt x="5748791" y="4588669"/>
                </a:cubicBezTo>
                <a:cubicBezTo>
                  <a:pt x="5721546" y="4588669"/>
                  <a:pt x="5699459" y="4610756"/>
                  <a:pt x="5699459" y="4638001"/>
                </a:cubicBezTo>
                <a:cubicBezTo>
                  <a:pt x="5699459" y="4648218"/>
                  <a:pt x="5702565" y="4657709"/>
                  <a:pt x="5707884" y="4665583"/>
                </a:cubicBezTo>
                <a:lnTo>
                  <a:pt x="5710520" y="4668777"/>
                </a:lnTo>
                <a:lnTo>
                  <a:pt x="5704140" y="4670757"/>
                </a:lnTo>
                <a:cubicBezTo>
                  <a:pt x="5686434" y="4678246"/>
                  <a:pt x="5674010" y="4695778"/>
                  <a:pt x="5674010" y="4716212"/>
                </a:cubicBezTo>
                <a:cubicBezTo>
                  <a:pt x="5674010" y="4736646"/>
                  <a:pt x="5686434" y="4754178"/>
                  <a:pt x="5704140" y="4761667"/>
                </a:cubicBezTo>
                <a:lnTo>
                  <a:pt x="5711152" y="4763844"/>
                </a:lnTo>
                <a:lnTo>
                  <a:pt x="5707884" y="4767804"/>
                </a:lnTo>
                <a:cubicBezTo>
                  <a:pt x="5702565" y="4775677"/>
                  <a:pt x="5699459" y="4785169"/>
                  <a:pt x="5699459" y="4795386"/>
                </a:cubicBezTo>
                <a:cubicBezTo>
                  <a:pt x="5699459" y="4822631"/>
                  <a:pt x="5721546" y="4844717"/>
                  <a:pt x="5748791" y="4844717"/>
                </a:cubicBezTo>
                <a:cubicBezTo>
                  <a:pt x="5752197" y="4844717"/>
                  <a:pt x="5755522" y="4844372"/>
                  <a:pt x="5758733" y="4843715"/>
                </a:cubicBezTo>
                <a:lnTo>
                  <a:pt x="5767671" y="4840941"/>
                </a:lnTo>
                <a:lnTo>
                  <a:pt x="5767323" y="4844398"/>
                </a:lnTo>
                <a:cubicBezTo>
                  <a:pt x="5767323" y="4871643"/>
                  <a:pt x="5789409" y="4893730"/>
                  <a:pt x="5816655" y="4893730"/>
                </a:cubicBezTo>
                <a:close/>
                <a:moveTo>
                  <a:pt x="5107403" y="4893730"/>
                </a:moveTo>
                <a:cubicBezTo>
                  <a:pt x="5121025" y="4893730"/>
                  <a:pt x="5133358" y="4888208"/>
                  <a:pt x="5142285" y="4879281"/>
                </a:cubicBezTo>
                <a:lnTo>
                  <a:pt x="5147932" y="4872437"/>
                </a:lnTo>
                <a:lnTo>
                  <a:pt x="5153579" y="4879281"/>
                </a:lnTo>
                <a:cubicBezTo>
                  <a:pt x="5162506" y="4888208"/>
                  <a:pt x="5174839" y="4893730"/>
                  <a:pt x="5188462" y="4893730"/>
                </a:cubicBezTo>
                <a:cubicBezTo>
                  <a:pt x="5215707" y="4893730"/>
                  <a:pt x="5237794" y="4871643"/>
                  <a:pt x="5237794" y="4844398"/>
                </a:cubicBezTo>
                <a:lnTo>
                  <a:pt x="5237445" y="4840941"/>
                </a:lnTo>
                <a:lnTo>
                  <a:pt x="5246383" y="4843715"/>
                </a:lnTo>
                <a:cubicBezTo>
                  <a:pt x="5249595" y="4844372"/>
                  <a:pt x="5252920" y="4844717"/>
                  <a:pt x="5256325" y="4844717"/>
                </a:cubicBezTo>
                <a:cubicBezTo>
                  <a:pt x="5283571" y="4844717"/>
                  <a:pt x="5305657" y="4822631"/>
                  <a:pt x="5305657" y="4795386"/>
                </a:cubicBezTo>
                <a:cubicBezTo>
                  <a:pt x="5305657" y="4785169"/>
                  <a:pt x="5302551" y="4775677"/>
                  <a:pt x="5297232" y="4767804"/>
                </a:cubicBezTo>
                <a:lnTo>
                  <a:pt x="5293965" y="4763844"/>
                </a:lnTo>
                <a:lnTo>
                  <a:pt x="5300977" y="4761667"/>
                </a:lnTo>
                <a:cubicBezTo>
                  <a:pt x="5318683" y="4754178"/>
                  <a:pt x="5331106" y="4736646"/>
                  <a:pt x="5331106" y="4716212"/>
                </a:cubicBezTo>
                <a:cubicBezTo>
                  <a:pt x="5331106" y="4695778"/>
                  <a:pt x="5318683" y="4678246"/>
                  <a:pt x="5300977" y="4670757"/>
                </a:cubicBezTo>
                <a:lnTo>
                  <a:pt x="5294597" y="4668777"/>
                </a:lnTo>
                <a:lnTo>
                  <a:pt x="5297232" y="4665583"/>
                </a:lnTo>
                <a:cubicBezTo>
                  <a:pt x="5302551" y="4657709"/>
                  <a:pt x="5305657" y="4648218"/>
                  <a:pt x="5305657" y="4638001"/>
                </a:cubicBezTo>
                <a:cubicBezTo>
                  <a:pt x="5305657" y="4610756"/>
                  <a:pt x="5283571" y="4588669"/>
                  <a:pt x="5256325" y="4588669"/>
                </a:cubicBezTo>
                <a:cubicBezTo>
                  <a:pt x="5251217" y="4588669"/>
                  <a:pt x="5246290" y="4589446"/>
                  <a:pt x="5241656" y="4590887"/>
                </a:cubicBezTo>
                <a:lnTo>
                  <a:pt x="5237396" y="4592935"/>
                </a:lnTo>
                <a:lnTo>
                  <a:pt x="5237794" y="4588989"/>
                </a:lnTo>
                <a:cubicBezTo>
                  <a:pt x="5237794" y="4561743"/>
                  <a:pt x="5215707" y="4539657"/>
                  <a:pt x="5188462" y="4539657"/>
                </a:cubicBezTo>
                <a:cubicBezTo>
                  <a:pt x="5174839" y="4539657"/>
                  <a:pt x="5162507" y="4545179"/>
                  <a:pt x="5153579" y="4554106"/>
                </a:cubicBezTo>
                <a:lnTo>
                  <a:pt x="5147932" y="4560950"/>
                </a:lnTo>
                <a:lnTo>
                  <a:pt x="5142286" y="4554106"/>
                </a:lnTo>
                <a:cubicBezTo>
                  <a:pt x="5133358" y="4545179"/>
                  <a:pt x="5121025" y="4539657"/>
                  <a:pt x="5107403" y="4539657"/>
                </a:cubicBezTo>
                <a:cubicBezTo>
                  <a:pt x="5080157" y="4539657"/>
                  <a:pt x="5058071" y="4561743"/>
                  <a:pt x="5058071" y="4588989"/>
                </a:cubicBezTo>
                <a:lnTo>
                  <a:pt x="5058419" y="4592446"/>
                </a:lnTo>
                <a:lnTo>
                  <a:pt x="5049481" y="4589671"/>
                </a:lnTo>
                <a:cubicBezTo>
                  <a:pt x="5046270" y="4589014"/>
                  <a:pt x="5042945" y="4588669"/>
                  <a:pt x="5039539" y="4588669"/>
                </a:cubicBezTo>
                <a:cubicBezTo>
                  <a:pt x="5012294" y="4588669"/>
                  <a:pt x="4990207" y="4610756"/>
                  <a:pt x="4990207" y="4638001"/>
                </a:cubicBezTo>
                <a:cubicBezTo>
                  <a:pt x="4990207" y="4648218"/>
                  <a:pt x="4993313" y="4657709"/>
                  <a:pt x="4998632" y="4665583"/>
                </a:cubicBezTo>
                <a:lnTo>
                  <a:pt x="5001268" y="4668777"/>
                </a:lnTo>
                <a:lnTo>
                  <a:pt x="4994888" y="4670757"/>
                </a:lnTo>
                <a:cubicBezTo>
                  <a:pt x="4977182" y="4678246"/>
                  <a:pt x="4964758" y="4695778"/>
                  <a:pt x="4964758" y="4716212"/>
                </a:cubicBezTo>
                <a:cubicBezTo>
                  <a:pt x="4964758" y="4736646"/>
                  <a:pt x="4977182" y="4754178"/>
                  <a:pt x="4994888" y="4761667"/>
                </a:cubicBezTo>
                <a:lnTo>
                  <a:pt x="5001900" y="4763844"/>
                </a:lnTo>
                <a:lnTo>
                  <a:pt x="4998632" y="4767804"/>
                </a:lnTo>
                <a:cubicBezTo>
                  <a:pt x="4993313" y="4775677"/>
                  <a:pt x="4990207" y="4785169"/>
                  <a:pt x="4990207" y="4795386"/>
                </a:cubicBezTo>
                <a:cubicBezTo>
                  <a:pt x="4990207" y="4822631"/>
                  <a:pt x="5012294" y="4844717"/>
                  <a:pt x="5039539" y="4844717"/>
                </a:cubicBezTo>
                <a:cubicBezTo>
                  <a:pt x="5042945" y="4844717"/>
                  <a:pt x="5046270" y="4844372"/>
                  <a:pt x="5049481" y="4843715"/>
                </a:cubicBezTo>
                <a:lnTo>
                  <a:pt x="5058419" y="4840941"/>
                </a:lnTo>
                <a:lnTo>
                  <a:pt x="5058071" y="4844398"/>
                </a:lnTo>
                <a:cubicBezTo>
                  <a:pt x="5058071" y="4871643"/>
                  <a:pt x="5080157" y="4893730"/>
                  <a:pt x="5107403" y="4893730"/>
                </a:cubicBezTo>
                <a:close/>
                <a:moveTo>
                  <a:pt x="4398151" y="4893730"/>
                </a:moveTo>
                <a:cubicBezTo>
                  <a:pt x="4411773" y="4893730"/>
                  <a:pt x="4424106" y="4888208"/>
                  <a:pt x="4433033" y="4879281"/>
                </a:cubicBezTo>
                <a:lnTo>
                  <a:pt x="4438680" y="4872437"/>
                </a:lnTo>
                <a:lnTo>
                  <a:pt x="4444327" y="4879281"/>
                </a:lnTo>
                <a:cubicBezTo>
                  <a:pt x="4453254" y="4888208"/>
                  <a:pt x="4465587" y="4893730"/>
                  <a:pt x="4479210" y="4893730"/>
                </a:cubicBezTo>
                <a:cubicBezTo>
                  <a:pt x="4506455" y="4893730"/>
                  <a:pt x="4528542" y="4871643"/>
                  <a:pt x="4528542" y="4844398"/>
                </a:cubicBezTo>
                <a:lnTo>
                  <a:pt x="4528193" y="4840941"/>
                </a:lnTo>
                <a:lnTo>
                  <a:pt x="4537131" y="4843715"/>
                </a:lnTo>
                <a:cubicBezTo>
                  <a:pt x="4540343" y="4844372"/>
                  <a:pt x="4543668" y="4844717"/>
                  <a:pt x="4547073" y="4844717"/>
                </a:cubicBezTo>
                <a:cubicBezTo>
                  <a:pt x="4574319" y="4844717"/>
                  <a:pt x="4596405" y="4822631"/>
                  <a:pt x="4596405" y="4795386"/>
                </a:cubicBezTo>
                <a:cubicBezTo>
                  <a:pt x="4596405" y="4785169"/>
                  <a:pt x="4593299" y="4775677"/>
                  <a:pt x="4587980" y="4767804"/>
                </a:cubicBezTo>
                <a:lnTo>
                  <a:pt x="4584713" y="4763844"/>
                </a:lnTo>
                <a:lnTo>
                  <a:pt x="4591725" y="4761667"/>
                </a:lnTo>
                <a:cubicBezTo>
                  <a:pt x="4609431" y="4754178"/>
                  <a:pt x="4621854" y="4736646"/>
                  <a:pt x="4621854" y="4716212"/>
                </a:cubicBezTo>
                <a:cubicBezTo>
                  <a:pt x="4621854" y="4695778"/>
                  <a:pt x="4609431" y="4678246"/>
                  <a:pt x="4591725" y="4670757"/>
                </a:cubicBezTo>
                <a:lnTo>
                  <a:pt x="4585345" y="4668777"/>
                </a:lnTo>
                <a:lnTo>
                  <a:pt x="4587980" y="4665583"/>
                </a:lnTo>
                <a:cubicBezTo>
                  <a:pt x="4593299" y="4657709"/>
                  <a:pt x="4596405" y="4648218"/>
                  <a:pt x="4596405" y="4638001"/>
                </a:cubicBezTo>
                <a:cubicBezTo>
                  <a:pt x="4596405" y="4610756"/>
                  <a:pt x="4574319" y="4588669"/>
                  <a:pt x="4547073" y="4588669"/>
                </a:cubicBezTo>
                <a:cubicBezTo>
                  <a:pt x="4541965" y="4588669"/>
                  <a:pt x="4537038" y="4589446"/>
                  <a:pt x="4532404" y="4590887"/>
                </a:cubicBezTo>
                <a:lnTo>
                  <a:pt x="4528144" y="4592935"/>
                </a:lnTo>
                <a:lnTo>
                  <a:pt x="4528542" y="4588989"/>
                </a:lnTo>
                <a:cubicBezTo>
                  <a:pt x="4528542" y="4561743"/>
                  <a:pt x="4506455" y="4539657"/>
                  <a:pt x="4479210" y="4539657"/>
                </a:cubicBezTo>
                <a:cubicBezTo>
                  <a:pt x="4465587" y="4539657"/>
                  <a:pt x="4453255" y="4545179"/>
                  <a:pt x="4444327" y="4554106"/>
                </a:cubicBezTo>
                <a:lnTo>
                  <a:pt x="4438680" y="4560950"/>
                </a:lnTo>
                <a:lnTo>
                  <a:pt x="4433034" y="4554106"/>
                </a:lnTo>
                <a:cubicBezTo>
                  <a:pt x="4424106" y="4545179"/>
                  <a:pt x="4411773" y="4539657"/>
                  <a:pt x="4398151" y="4539657"/>
                </a:cubicBezTo>
                <a:cubicBezTo>
                  <a:pt x="4370905" y="4539657"/>
                  <a:pt x="4348819" y="4561743"/>
                  <a:pt x="4348819" y="4588989"/>
                </a:cubicBezTo>
                <a:lnTo>
                  <a:pt x="4349167" y="4592446"/>
                </a:lnTo>
                <a:lnTo>
                  <a:pt x="4340229" y="4589671"/>
                </a:lnTo>
                <a:cubicBezTo>
                  <a:pt x="4337018" y="4589014"/>
                  <a:pt x="4333693" y="4588669"/>
                  <a:pt x="4330287" y="4588669"/>
                </a:cubicBezTo>
                <a:cubicBezTo>
                  <a:pt x="4303042" y="4588669"/>
                  <a:pt x="4280955" y="4610756"/>
                  <a:pt x="4280955" y="4638001"/>
                </a:cubicBezTo>
                <a:cubicBezTo>
                  <a:pt x="4280955" y="4648218"/>
                  <a:pt x="4284061" y="4657709"/>
                  <a:pt x="4289380" y="4665583"/>
                </a:cubicBezTo>
                <a:lnTo>
                  <a:pt x="4292016" y="4668777"/>
                </a:lnTo>
                <a:lnTo>
                  <a:pt x="4285636" y="4670757"/>
                </a:lnTo>
                <a:cubicBezTo>
                  <a:pt x="4267930" y="4678246"/>
                  <a:pt x="4255506" y="4695778"/>
                  <a:pt x="4255506" y="4716212"/>
                </a:cubicBezTo>
                <a:cubicBezTo>
                  <a:pt x="4255506" y="4736646"/>
                  <a:pt x="4267930" y="4754178"/>
                  <a:pt x="4285636" y="4761667"/>
                </a:cubicBezTo>
                <a:lnTo>
                  <a:pt x="4292648" y="4763844"/>
                </a:lnTo>
                <a:lnTo>
                  <a:pt x="4289380" y="4767804"/>
                </a:lnTo>
                <a:cubicBezTo>
                  <a:pt x="4284061" y="4775677"/>
                  <a:pt x="4280955" y="4785169"/>
                  <a:pt x="4280955" y="4795386"/>
                </a:cubicBezTo>
                <a:cubicBezTo>
                  <a:pt x="4280955" y="4822631"/>
                  <a:pt x="4303042" y="4844717"/>
                  <a:pt x="4330287" y="4844717"/>
                </a:cubicBezTo>
                <a:cubicBezTo>
                  <a:pt x="4333693" y="4844717"/>
                  <a:pt x="4337018" y="4844372"/>
                  <a:pt x="4340229" y="4843715"/>
                </a:cubicBezTo>
                <a:lnTo>
                  <a:pt x="4349167" y="4840941"/>
                </a:lnTo>
                <a:lnTo>
                  <a:pt x="4348819" y="4844398"/>
                </a:lnTo>
                <a:cubicBezTo>
                  <a:pt x="4348819" y="4871643"/>
                  <a:pt x="4370905" y="4893730"/>
                  <a:pt x="4398151" y="4893730"/>
                </a:cubicBezTo>
                <a:close/>
                <a:moveTo>
                  <a:pt x="3688906" y="4893730"/>
                </a:moveTo>
                <a:cubicBezTo>
                  <a:pt x="3702529" y="4893730"/>
                  <a:pt x="3714861" y="4888208"/>
                  <a:pt x="3723789" y="4879281"/>
                </a:cubicBezTo>
                <a:lnTo>
                  <a:pt x="3729435" y="4872437"/>
                </a:lnTo>
                <a:lnTo>
                  <a:pt x="3735082" y="4879281"/>
                </a:lnTo>
                <a:cubicBezTo>
                  <a:pt x="3744010" y="4888208"/>
                  <a:pt x="3756344" y="4893730"/>
                  <a:pt x="3769966" y="4893730"/>
                </a:cubicBezTo>
                <a:cubicBezTo>
                  <a:pt x="3797211" y="4893730"/>
                  <a:pt x="3819297" y="4871643"/>
                  <a:pt x="3819297" y="4844398"/>
                </a:cubicBezTo>
                <a:lnTo>
                  <a:pt x="3818949" y="4840941"/>
                </a:lnTo>
                <a:lnTo>
                  <a:pt x="3827887" y="4843715"/>
                </a:lnTo>
                <a:cubicBezTo>
                  <a:pt x="3831098" y="4844372"/>
                  <a:pt x="3834423" y="4844717"/>
                  <a:pt x="3837829" y="4844717"/>
                </a:cubicBezTo>
                <a:cubicBezTo>
                  <a:pt x="3865074" y="4844717"/>
                  <a:pt x="3887161" y="4822631"/>
                  <a:pt x="3887161" y="4795386"/>
                </a:cubicBezTo>
                <a:cubicBezTo>
                  <a:pt x="3887161" y="4785169"/>
                  <a:pt x="3884055" y="4775677"/>
                  <a:pt x="3878736" y="4767804"/>
                </a:cubicBezTo>
                <a:lnTo>
                  <a:pt x="3875469" y="4763844"/>
                </a:lnTo>
                <a:lnTo>
                  <a:pt x="3882480" y="4761667"/>
                </a:lnTo>
                <a:cubicBezTo>
                  <a:pt x="3900186" y="4754178"/>
                  <a:pt x="3912610" y="4736646"/>
                  <a:pt x="3912610" y="4716212"/>
                </a:cubicBezTo>
                <a:cubicBezTo>
                  <a:pt x="3912610" y="4695778"/>
                  <a:pt x="3900186" y="4678246"/>
                  <a:pt x="3882480" y="4670757"/>
                </a:cubicBezTo>
                <a:lnTo>
                  <a:pt x="3876100" y="4668777"/>
                </a:lnTo>
                <a:lnTo>
                  <a:pt x="3878736" y="4665583"/>
                </a:lnTo>
                <a:cubicBezTo>
                  <a:pt x="3884055" y="4657709"/>
                  <a:pt x="3887161" y="4648218"/>
                  <a:pt x="3887161" y="4638001"/>
                </a:cubicBezTo>
                <a:cubicBezTo>
                  <a:pt x="3887161" y="4610756"/>
                  <a:pt x="3865074" y="4588669"/>
                  <a:pt x="3837829" y="4588669"/>
                </a:cubicBezTo>
                <a:cubicBezTo>
                  <a:pt x="3832720" y="4588669"/>
                  <a:pt x="3827793" y="4589446"/>
                  <a:pt x="3823160" y="4590887"/>
                </a:cubicBezTo>
                <a:lnTo>
                  <a:pt x="3818900" y="4592935"/>
                </a:lnTo>
                <a:lnTo>
                  <a:pt x="3819297" y="4588989"/>
                </a:lnTo>
                <a:cubicBezTo>
                  <a:pt x="3819297" y="4561743"/>
                  <a:pt x="3797211" y="4539657"/>
                  <a:pt x="3769966" y="4539657"/>
                </a:cubicBezTo>
                <a:cubicBezTo>
                  <a:pt x="3756344" y="4539657"/>
                  <a:pt x="3744010" y="4545179"/>
                  <a:pt x="3735082" y="4554106"/>
                </a:cubicBezTo>
                <a:lnTo>
                  <a:pt x="3729437" y="4560950"/>
                </a:lnTo>
                <a:lnTo>
                  <a:pt x="3723789" y="4554106"/>
                </a:lnTo>
                <a:cubicBezTo>
                  <a:pt x="3714861" y="4545179"/>
                  <a:pt x="3702529" y="4539657"/>
                  <a:pt x="3688906" y="4539657"/>
                </a:cubicBezTo>
                <a:cubicBezTo>
                  <a:pt x="3661661" y="4539657"/>
                  <a:pt x="3639575" y="4561743"/>
                  <a:pt x="3639575" y="4588989"/>
                </a:cubicBezTo>
                <a:lnTo>
                  <a:pt x="3639922" y="4592446"/>
                </a:lnTo>
                <a:lnTo>
                  <a:pt x="3630985" y="4589671"/>
                </a:lnTo>
                <a:cubicBezTo>
                  <a:pt x="3627773" y="4589014"/>
                  <a:pt x="3624449" y="4588669"/>
                  <a:pt x="3621044" y="4588669"/>
                </a:cubicBezTo>
                <a:cubicBezTo>
                  <a:pt x="3593798" y="4588669"/>
                  <a:pt x="3571711" y="4610756"/>
                  <a:pt x="3571711" y="4638001"/>
                </a:cubicBezTo>
                <a:cubicBezTo>
                  <a:pt x="3571711" y="4648218"/>
                  <a:pt x="3574817" y="4657709"/>
                  <a:pt x="3580137" y="4665583"/>
                </a:cubicBezTo>
                <a:lnTo>
                  <a:pt x="3582772" y="4668777"/>
                </a:lnTo>
                <a:lnTo>
                  <a:pt x="3576392" y="4670757"/>
                </a:lnTo>
                <a:cubicBezTo>
                  <a:pt x="3558686" y="4678246"/>
                  <a:pt x="3546263" y="4695778"/>
                  <a:pt x="3546263" y="4716212"/>
                </a:cubicBezTo>
                <a:cubicBezTo>
                  <a:pt x="3546263" y="4736646"/>
                  <a:pt x="3558686" y="4754178"/>
                  <a:pt x="3576392" y="4761667"/>
                </a:cubicBezTo>
                <a:lnTo>
                  <a:pt x="3583404" y="4763844"/>
                </a:lnTo>
                <a:lnTo>
                  <a:pt x="3580137" y="4767804"/>
                </a:lnTo>
                <a:cubicBezTo>
                  <a:pt x="3574817" y="4775677"/>
                  <a:pt x="3571711" y="4785169"/>
                  <a:pt x="3571711" y="4795386"/>
                </a:cubicBezTo>
                <a:cubicBezTo>
                  <a:pt x="3571711" y="4822631"/>
                  <a:pt x="3593798" y="4844717"/>
                  <a:pt x="3621044" y="4844717"/>
                </a:cubicBezTo>
                <a:cubicBezTo>
                  <a:pt x="3624449" y="4844717"/>
                  <a:pt x="3627773" y="4844372"/>
                  <a:pt x="3630986" y="4843715"/>
                </a:cubicBezTo>
                <a:lnTo>
                  <a:pt x="3639922" y="4840941"/>
                </a:lnTo>
                <a:lnTo>
                  <a:pt x="3639575" y="4844398"/>
                </a:lnTo>
                <a:cubicBezTo>
                  <a:pt x="3639575" y="4871643"/>
                  <a:pt x="3661661" y="4893730"/>
                  <a:pt x="3688906" y="4893730"/>
                </a:cubicBezTo>
                <a:close/>
                <a:moveTo>
                  <a:pt x="2979655" y="4893730"/>
                </a:moveTo>
                <a:cubicBezTo>
                  <a:pt x="2993277" y="4893730"/>
                  <a:pt x="3005610" y="4888208"/>
                  <a:pt x="3014537" y="4879281"/>
                </a:cubicBezTo>
                <a:lnTo>
                  <a:pt x="3020184" y="4872437"/>
                </a:lnTo>
                <a:lnTo>
                  <a:pt x="3025830" y="4879281"/>
                </a:lnTo>
                <a:cubicBezTo>
                  <a:pt x="3034758" y="4888208"/>
                  <a:pt x="3047090" y="4893730"/>
                  <a:pt x="3060713" y="4893730"/>
                </a:cubicBezTo>
                <a:cubicBezTo>
                  <a:pt x="3087958" y="4893730"/>
                  <a:pt x="3110044" y="4871643"/>
                  <a:pt x="3110044" y="4844398"/>
                </a:cubicBezTo>
                <a:lnTo>
                  <a:pt x="3109696" y="4840941"/>
                </a:lnTo>
                <a:lnTo>
                  <a:pt x="3118635" y="4843715"/>
                </a:lnTo>
                <a:cubicBezTo>
                  <a:pt x="3121846" y="4844372"/>
                  <a:pt x="3125171" y="4844717"/>
                  <a:pt x="3128576" y="4844717"/>
                </a:cubicBezTo>
                <a:cubicBezTo>
                  <a:pt x="3155823" y="4844717"/>
                  <a:pt x="3177909" y="4822631"/>
                  <a:pt x="3177909" y="4795386"/>
                </a:cubicBezTo>
                <a:cubicBezTo>
                  <a:pt x="3177909" y="4785169"/>
                  <a:pt x="3174802" y="4775677"/>
                  <a:pt x="3169483" y="4767804"/>
                </a:cubicBezTo>
                <a:lnTo>
                  <a:pt x="3166215" y="4763844"/>
                </a:lnTo>
                <a:lnTo>
                  <a:pt x="3173228" y="4761667"/>
                </a:lnTo>
                <a:cubicBezTo>
                  <a:pt x="3190933" y="4754178"/>
                  <a:pt x="3203355" y="4736646"/>
                  <a:pt x="3203355" y="4716212"/>
                </a:cubicBezTo>
                <a:cubicBezTo>
                  <a:pt x="3203355" y="4695778"/>
                  <a:pt x="3190933" y="4678246"/>
                  <a:pt x="3173228" y="4670757"/>
                </a:cubicBezTo>
                <a:lnTo>
                  <a:pt x="3166849" y="4668777"/>
                </a:lnTo>
                <a:lnTo>
                  <a:pt x="3169483" y="4665583"/>
                </a:lnTo>
                <a:cubicBezTo>
                  <a:pt x="3174802" y="4657709"/>
                  <a:pt x="3177909" y="4648218"/>
                  <a:pt x="3177909" y="4638001"/>
                </a:cubicBezTo>
                <a:cubicBezTo>
                  <a:pt x="3177909" y="4610756"/>
                  <a:pt x="3155823" y="4588669"/>
                  <a:pt x="3128576" y="4588669"/>
                </a:cubicBezTo>
                <a:cubicBezTo>
                  <a:pt x="3123469" y="4588669"/>
                  <a:pt x="3118541" y="4589446"/>
                  <a:pt x="3113908" y="4590887"/>
                </a:cubicBezTo>
                <a:lnTo>
                  <a:pt x="3109647" y="4592935"/>
                </a:lnTo>
                <a:lnTo>
                  <a:pt x="3110044" y="4588989"/>
                </a:lnTo>
                <a:cubicBezTo>
                  <a:pt x="3110044" y="4561743"/>
                  <a:pt x="3087959" y="4539657"/>
                  <a:pt x="3060713" y="4539657"/>
                </a:cubicBezTo>
                <a:cubicBezTo>
                  <a:pt x="3047090" y="4539657"/>
                  <a:pt x="3034758" y="4545179"/>
                  <a:pt x="3025830" y="4554106"/>
                </a:cubicBezTo>
                <a:lnTo>
                  <a:pt x="3020184" y="4560950"/>
                </a:lnTo>
                <a:lnTo>
                  <a:pt x="3014537" y="4554106"/>
                </a:lnTo>
                <a:cubicBezTo>
                  <a:pt x="3005610" y="4545179"/>
                  <a:pt x="2993277" y="4539657"/>
                  <a:pt x="2979655" y="4539657"/>
                </a:cubicBezTo>
                <a:cubicBezTo>
                  <a:pt x="2952409" y="4539657"/>
                  <a:pt x="2930324" y="4561743"/>
                  <a:pt x="2930324" y="4588989"/>
                </a:cubicBezTo>
                <a:lnTo>
                  <a:pt x="2930672" y="4592446"/>
                </a:lnTo>
                <a:lnTo>
                  <a:pt x="2921734" y="4589671"/>
                </a:lnTo>
                <a:cubicBezTo>
                  <a:pt x="2918523" y="4589014"/>
                  <a:pt x="2915197" y="4588669"/>
                  <a:pt x="2911792" y="4588669"/>
                </a:cubicBezTo>
                <a:cubicBezTo>
                  <a:pt x="2884547" y="4588669"/>
                  <a:pt x="2862460" y="4610756"/>
                  <a:pt x="2862460" y="4638001"/>
                </a:cubicBezTo>
                <a:cubicBezTo>
                  <a:pt x="2862460" y="4648218"/>
                  <a:pt x="2865567" y="4657709"/>
                  <a:pt x="2870885" y="4665583"/>
                </a:cubicBezTo>
                <a:lnTo>
                  <a:pt x="2873521" y="4668777"/>
                </a:lnTo>
                <a:lnTo>
                  <a:pt x="2867140" y="4670757"/>
                </a:lnTo>
                <a:cubicBezTo>
                  <a:pt x="2849436" y="4678246"/>
                  <a:pt x="2837012" y="4695778"/>
                  <a:pt x="2837012" y="4716212"/>
                </a:cubicBezTo>
                <a:cubicBezTo>
                  <a:pt x="2837012" y="4736646"/>
                  <a:pt x="2849436" y="4754178"/>
                  <a:pt x="2867140" y="4761667"/>
                </a:cubicBezTo>
                <a:lnTo>
                  <a:pt x="2874154" y="4763844"/>
                </a:lnTo>
                <a:lnTo>
                  <a:pt x="2870885" y="4767804"/>
                </a:lnTo>
                <a:cubicBezTo>
                  <a:pt x="2865567" y="4775677"/>
                  <a:pt x="2862460" y="4785169"/>
                  <a:pt x="2862460" y="4795386"/>
                </a:cubicBezTo>
                <a:cubicBezTo>
                  <a:pt x="2862460" y="4822631"/>
                  <a:pt x="2884547" y="4844717"/>
                  <a:pt x="2911792" y="4844717"/>
                </a:cubicBezTo>
                <a:cubicBezTo>
                  <a:pt x="2915197" y="4844717"/>
                  <a:pt x="2918523" y="4844372"/>
                  <a:pt x="2921734" y="4843715"/>
                </a:cubicBezTo>
                <a:lnTo>
                  <a:pt x="2930672" y="4840941"/>
                </a:lnTo>
                <a:lnTo>
                  <a:pt x="2930324" y="4844398"/>
                </a:lnTo>
                <a:cubicBezTo>
                  <a:pt x="2930324" y="4871643"/>
                  <a:pt x="2952409" y="4893730"/>
                  <a:pt x="2979655" y="4893730"/>
                </a:cubicBezTo>
                <a:close/>
                <a:moveTo>
                  <a:pt x="2270403" y="4893730"/>
                </a:moveTo>
                <a:cubicBezTo>
                  <a:pt x="2284025" y="4893730"/>
                  <a:pt x="2296358" y="4888208"/>
                  <a:pt x="2305285" y="4879281"/>
                </a:cubicBezTo>
                <a:lnTo>
                  <a:pt x="2310932" y="4872437"/>
                </a:lnTo>
                <a:lnTo>
                  <a:pt x="2316578" y="4879281"/>
                </a:lnTo>
                <a:cubicBezTo>
                  <a:pt x="2325505" y="4888208"/>
                  <a:pt x="2337838" y="4893730"/>
                  <a:pt x="2351461" y="4893730"/>
                </a:cubicBezTo>
                <a:cubicBezTo>
                  <a:pt x="2378707" y="4893730"/>
                  <a:pt x="2400794" y="4871643"/>
                  <a:pt x="2400794" y="4844398"/>
                </a:cubicBezTo>
                <a:lnTo>
                  <a:pt x="2400445" y="4840941"/>
                </a:lnTo>
                <a:lnTo>
                  <a:pt x="2409382" y="4843715"/>
                </a:lnTo>
                <a:cubicBezTo>
                  <a:pt x="2412594" y="4844372"/>
                  <a:pt x="2415919" y="4844717"/>
                  <a:pt x="2419325" y="4844717"/>
                </a:cubicBezTo>
                <a:cubicBezTo>
                  <a:pt x="2446571" y="4844717"/>
                  <a:pt x="2468657" y="4822631"/>
                  <a:pt x="2468657" y="4795386"/>
                </a:cubicBezTo>
                <a:cubicBezTo>
                  <a:pt x="2468657" y="4785169"/>
                  <a:pt x="2465552" y="4775677"/>
                  <a:pt x="2460232" y="4767804"/>
                </a:cubicBezTo>
                <a:lnTo>
                  <a:pt x="2456965" y="4763844"/>
                </a:lnTo>
                <a:lnTo>
                  <a:pt x="2463977" y="4761667"/>
                </a:lnTo>
                <a:cubicBezTo>
                  <a:pt x="2481683" y="4754178"/>
                  <a:pt x="2494106" y="4736646"/>
                  <a:pt x="2494106" y="4716212"/>
                </a:cubicBezTo>
                <a:cubicBezTo>
                  <a:pt x="2494106" y="4695778"/>
                  <a:pt x="2481683" y="4678246"/>
                  <a:pt x="2463977" y="4670757"/>
                </a:cubicBezTo>
                <a:lnTo>
                  <a:pt x="2457596" y="4668777"/>
                </a:lnTo>
                <a:lnTo>
                  <a:pt x="2460232" y="4665583"/>
                </a:lnTo>
                <a:cubicBezTo>
                  <a:pt x="2465552" y="4657709"/>
                  <a:pt x="2468657" y="4648218"/>
                  <a:pt x="2468657" y="4638001"/>
                </a:cubicBezTo>
                <a:cubicBezTo>
                  <a:pt x="2468657" y="4610756"/>
                  <a:pt x="2446571" y="4588669"/>
                  <a:pt x="2419325" y="4588669"/>
                </a:cubicBezTo>
                <a:cubicBezTo>
                  <a:pt x="2414217" y="4588669"/>
                  <a:pt x="2409289" y="4589446"/>
                  <a:pt x="2404655" y="4590887"/>
                </a:cubicBezTo>
                <a:lnTo>
                  <a:pt x="2400396" y="4592935"/>
                </a:lnTo>
                <a:lnTo>
                  <a:pt x="2400794" y="4588989"/>
                </a:lnTo>
                <a:cubicBezTo>
                  <a:pt x="2400794" y="4561743"/>
                  <a:pt x="2378707" y="4539657"/>
                  <a:pt x="2351461" y="4539657"/>
                </a:cubicBezTo>
                <a:cubicBezTo>
                  <a:pt x="2337838" y="4539657"/>
                  <a:pt x="2325505" y="4545179"/>
                  <a:pt x="2316578" y="4554106"/>
                </a:cubicBezTo>
                <a:lnTo>
                  <a:pt x="2310933" y="4560950"/>
                </a:lnTo>
                <a:lnTo>
                  <a:pt x="2305285" y="4554106"/>
                </a:lnTo>
                <a:cubicBezTo>
                  <a:pt x="2296358" y="4545179"/>
                  <a:pt x="2284025" y="4539657"/>
                  <a:pt x="2270403" y="4539657"/>
                </a:cubicBezTo>
                <a:cubicBezTo>
                  <a:pt x="2243157" y="4539657"/>
                  <a:pt x="2221070" y="4561743"/>
                  <a:pt x="2221070" y="4588989"/>
                </a:cubicBezTo>
                <a:lnTo>
                  <a:pt x="2221420" y="4592446"/>
                </a:lnTo>
                <a:lnTo>
                  <a:pt x="2212481" y="4589671"/>
                </a:lnTo>
                <a:cubicBezTo>
                  <a:pt x="2209269" y="4589014"/>
                  <a:pt x="2205944" y="4588669"/>
                  <a:pt x="2202539" y="4588669"/>
                </a:cubicBezTo>
                <a:cubicBezTo>
                  <a:pt x="2175294" y="4588669"/>
                  <a:pt x="2153208" y="4610756"/>
                  <a:pt x="2153208" y="4638001"/>
                </a:cubicBezTo>
                <a:cubicBezTo>
                  <a:pt x="2153208" y="4648218"/>
                  <a:pt x="2156314" y="4657709"/>
                  <a:pt x="2161632" y="4665583"/>
                </a:cubicBezTo>
                <a:lnTo>
                  <a:pt x="2164267" y="4668777"/>
                </a:lnTo>
                <a:lnTo>
                  <a:pt x="2157888" y="4670757"/>
                </a:lnTo>
                <a:cubicBezTo>
                  <a:pt x="2140182" y="4678246"/>
                  <a:pt x="2127759" y="4695778"/>
                  <a:pt x="2127759" y="4716212"/>
                </a:cubicBezTo>
                <a:cubicBezTo>
                  <a:pt x="2127759" y="4736646"/>
                  <a:pt x="2140182" y="4754178"/>
                  <a:pt x="2157888" y="4761667"/>
                </a:cubicBezTo>
                <a:lnTo>
                  <a:pt x="2164900" y="4763844"/>
                </a:lnTo>
                <a:lnTo>
                  <a:pt x="2161632" y="4767804"/>
                </a:lnTo>
                <a:cubicBezTo>
                  <a:pt x="2156314" y="4775677"/>
                  <a:pt x="2153208" y="4785169"/>
                  <a:pt x="2153208" y="4795386"/>
                </a:cubicBezTo>
                <a:cubicBezTo>
                  <a:pt x="2153208" y="4822631"/>
                  <a:pt x="2175294" y="4844717"/>
                  <a:pt x="2202539" y="4844717"/>
                </a:cubicBezTo>
                <a:cubicBezTo>
                  <a:pt x="2205944" y="4844717"/>
                  <a:pt x="2209269" y="4844372"/>
                  <a:pt x="2212481" y="4843715"/>
                </a:cubicBezTo>
                <a:lnTo>
                  <a:pt x="2221419" y="4840941"/>
                </a:lnTo>
                <a:lnTo>
                  <a:pt x="2221070" y="4844398"/>
                </a:lnTo>
                <a:cubicBezTo>
                  <a:pt x="2221070" y="4871643"/>
                  <a:pt x="2243157" y="4893730"/>
                  <a:pt x="2270403" y="4893730"/>
                </a:cubicBezTo>
                <a:close/>
                <a:moveTo>
                  <a:pt x="1561150" y="4893730"/>
                </a:moveTo>
                <a:cubicBezTo>
                  <a:pt x="1574773" y="4893730"/>
                  <a:pt x="1587106" y="4888208"/>
                  <a:pt x="1596033" y="4879281"/>
                </a:cubicBezTo>
                <a:lnTo>
                  <a:pt x="1601680" y="4872437"/>
                </a:lnTo>
                <a:lnTo>
                  <a:pt x="1607327" y="4879281"/>
                </a:lnTo>
                <a:cubicBezTo>
                  <a:pt x="1616254" y="4888208"/>
                  <a:pt x="1628587" y="4893730"/>
                  <a:pt x="1642209" y="4893730"/>
                </a:cubicBezTo>
                <a:cubicBezTo>
                  <a:pt x="1669454" y="4893730"/>
                  <a:pt x="1691542" y="4871643"/>
                  <a:pt x="1691542" y="4844398"/>
                </a:cubicBezTo>
                <a:lnTo>
                  <a:pt x="1691193" y="4840941"/>
                </a:lnTo>
                <a:lnTo>
                  <a:pt x="1700131" y="4843715"/>
                </a:lnTo>
                <a:cubicBezTo>
                  <a:pt x="1703343" y="4844372"/>
                  <a:pt x="1706668" y="4844717"/>
                  <a:pt x="1710073" y="4844717"/>
                </a:cubicBezTo>
                <a:cubicBezTo>
                  <a:pt x="1737319" y="4844717"/>
                  <a:pt x="1759405" y="4822631"/>
                  <a:pt x="1759405" y="4795386"/>
                </a:cubicBezTo>
                <a:cubicBezTo>
                  <a:pt x="1759405" y="4785169"/>
                  <a:pt x="1756299" y="4775677"/>
                  <a:pt x="1750980" y="4767804"/>
                </a:cubicBezTo>
                <a:lnTo>
                  <a:pt x="1747712" y="4763844"/>
                </a:lnTo>
                <a:lnTo>
                  <a:pt x="1754724" y="4761667"/>
                </a:lnTo>
                <a:cubicBezTo>
                  <a:pt x="1772430" y="4754178"/>
                  <a:pt x="1784854" y="4736646"/>
                  <a:pt x="1784854" y="4716212"/>
                </a:cubicBezTo>
                <a:cubicBezTo>
                  <a:pt x="1784854" y="4695778"/>
                  <a:pt x="1772430" y="4678246"/>
                  <a:pt x="1754724" y="4670757"/>
                </a:cubicBezTo>
                <a:lnTo>
                  <a:pt x="1748345" y="4668777"/>
                </a:lnTo>
                <a:lnTo>
                  <a:pt x="1750980" y="4665583"/>
                </a:lnTo>
                <a:cubicBezTo>
                  <a:pt x="1756299" y="4657709"/>
                  <a:pt x="1759405" y="4648218"/>
                  <a:pt x="1759405" y="4638001"/>
                </a:cubicBezTo>
                <a:cubicBezTo>
                  <a:pt x="1759405" y="4610756"/>
                  <a:pt x="1737319" y="4588669"/>
                  <a:pt x="1710073" y="4588669"/>
                </a:cubicBezTo>
                <a:cubicBezTo>
                  <a:pt x="1704965" y="4588669"/>
                  <a:pt x="1700038" y="4589446"/>
                  <a:pt x="1695403" y="4590887"/>
                </a:cubicBezTo>
                <a:lnTo>
                  <a:pt x="1691144" y="4592935"/>
                </a:lnTo>
                <a:lnTo>
                  <a:pt x="1691542" y="4588989"/>
                </a:lnTo>
                <a:cubicBezTo>
                  <a:pt x="1691542" y="4561743"/>
                  <a:pt x="1669455" y="4539657"/>
                  <a:pt x="1642209" y="4539657"/>
                </a:cubicBezTo>
                <a:cubicBezTo>
                  <a:pt x="1628587" y="4539657"/>
                  <a:pt x="1616254" y="4545179"/>
                  <a:pt x="1607327" y="4554106"/>
                </a:cubicBezTo>
                <a:lnTo>
                  <a:pt x="1601680" y="4560950"/>
                </a:lnTo>
                <a:lnTo>
                  <a:pt x="1596034" y="4554106"/>
                </a:lnTo>
                <a:cubicBezTo>
                  <a:pt x="1587106" y="4545179"/>
                  <a:pt x="1574773" y="4539657"/>
                  <a:pt x="1561151" y="4539657"/>
                </a:cubicBezTo>
                <a:cubicBezTo>
                  <a:pt x="1533905" y="4539657"/>
                  <a:pt x="1511819" y="4561743"/>
                  <a:pt x="1511819" y="4588989"/>
                </a:cubicBezTo>
                <a:lnTo>
                  <a:pt x="1512167" y="4592446"/>
                </a:lnTo>
                <a:lnTo>
                  <a:pt x="1503230" y="4589671"/>
                </a:lnTo>
                <a:cubicBezTo>
                  <a:pt x="1500018" y="4589014"/>
                  <a:pt x="1496692" y="4588669"/>
                  <a:pt x="1493287" y="4588669"/>
                </a:cubicBezTo>
                <a:cubicBezTo>
                  <a:pt x="1466041" y="4588669"/>
                  <a:pt x="1443955" y="4610756"/>
                  <a:pt x="1443955" y="4638001"/>
                </a:cubicBezTo>
                <a:cubicBezTo>
                  <a:pt x="1443955" y="4648218"/>
                  <a:pt x="1447060" y="4657709"/>
                  <a:pt x="1452380" y="4665583"/>
                </a:cubicBezTo>
                <a:lnTo>
                  <a:pt x="1455015" y="4668777"/>
                </a:lnTo>
                <a:lnTo>
                  <a:pt x="1448636" y="4670757"/>
                </a:lnTo>
                <a:cubicBezTo>
                  <a:pt x="1430930" y="4678246"/>
                  <a:pt x="1418506" y="4695778"/>
                  <a:pt x="1418506" y="4716212"/>
                </a:cubicBezTo>
                <a:cubicBezTo>
                  <a:pt x="1418506" y="4736646"/>
                  <a:pt x="1430930" y="4754178"/>
                  <a:pt x="1448636" y="4761667"/>
                </a:cubicBezTo>
                <a:lnTo>
                  <a:pt x="1455648" y="4763844"/>
                </a:lnTo>
                <a:lnTo>
                  <a:pt x="1452380" y="4767804"/>
                </a:lnTo>
                <a:cubicBezTo>
                  <a:pt x="1447060" y="4775677"/>
                  <a:pt x="1443955" y="4785169"/>
                  <a:pt x="1443955" y="4795386"/>
                </a:cubicBezTo>
                <a:cubicBezTo>
                  <a:pt x="1443955" y="4822631"/>
                  <a:pt x="1466041" y="4844717"/>
                  <a:pt x="1493287" y="4844717"/>
                </a:cubicBezTo>
                <a:cubicBezTo>
                  <a:pt x="1496692" y="4844717"/>
                  <a:pt x="1500018" y="4844372"/>
                  <a:pt x="1503230" y="4843715"/>
                </a:cubicBezTo>
                <a:lnTo>
                  <a:pt x="1512167" y="4840941"/>
                </a:lnTo>
                <a:lnTo>
                  <a:pt x="1511818" y="4844398"/>
                </a:lnTo>
                <a:cubicBezTo>
                  <a:pt x="1511818" y="4871643"/>
                  <a:pt x="1533905" y="4893730"/>
                  <a:pt x="1561150" y="4893730"/>
                </a:cubicBezTo>
                <a:close/>
                <a:moveTo>
                  <a:pt x="851898" y="4893730"/>
                </a:moveTo>
                <a:cubicBezTo>
                  <a:pt x="865520" y="4893730"/>
                  <a:pt x="877853" y="4888208"/>
                  <a:pt x="886780" y="4879281"/>
                </a:cubicBezTo>
                <a:lnTo>
                  <a:pt x="892427" y="4872437"/>
                </a:lnTo>
                <a:lnTo>
                  <a:pt x="898074" y="4879281"/>
                </a:lnTo>
                <a:cubicBezTo>
                  <a:pt x="907001" y="4888208"/>
                  <a:pt x="919337" y="4893730"/>
                  <a:pt x="932958" y="4893730"/>
                </a:cubicBezTo>
                <a:cubicBezTo>
                  <a:pt x="960204" y="4893730"/>
                  <a:pt x="982290" y="4871643"/>
                  <a:pt x="982290" y="4844398"/>
                </a:cubicBezTo>
                <a:lnTo>
                  <a:pt x="981941" y="4840941"/>
                </a:lnTo>
                <a:lnTo>
                  <a:pt x="990880" y="4843715"/>
                </a:lnTo>
                <a:cubicBezTo>
                  <a:pt x="994091" y="4844372"/>
                  <a:pt x="997417" y="4844717"/>
                  <a:pt x="1000822" y="4844717"/>
                </a:cubicBezTo>
                <a:cubicBezTo>
                  <a:pt x="1028066" y="4844717"/>
                  <a:pt x="1050154" y="4822631"/>
                  <a:pt x="1050154" y="4795386"/>
                </a:cubicBezTo>
                <a:cubicBezTo>
                  <a:pt x="1050154" y="4785169"/>
                  <a:pt x="1047048" y="4775677"/>
                  <a:pt x="1041729" y="4767804"/>
                </a:cubicBezTo>
                <a:lnTo>
                  <a:pt x="1038461" y="4763844"/>
                </a:lnTo>
                <a:lnTo>
                  <a:pt x="1045473" y="4761667"/>
                </a:lnTo>
                <a:cubicBezTo>
                  <a:pt x="1063179" y="4754178"/>
                  <a:pt x="1075602" y="4736646"/>
                  <a:pt x="1075602" y="4716212"/>
                </a:cubicBezTo>
                <a:cubicBezTo>
                  <a:pt x="1075602" y="4695778"/>
                  <a:pt x="1063179" y="4678246"/>
                  <a:pt x="1045473" y="4670757"/>
                </a:cubicBezTo>
                <a:lnTo>
                  <a:pt x="1039092" y="4668777"/>
                </a:lnTo>
                <a:lnTo>
                  <a:pt x="1041729" y="4665583"/>
                </a:lnTo>
                <a:cubicBezTo>
                  <a:pt x="1047048" y="4657709"/>
                  <a:pt x="1050154" y="4648218"/>
                  <a:pt x="1050154" y="4638001"/>
                </a:cubicBezTo>
                <a:cubicBezTo>
                  <a:pt x="1050154" y="4610756"/>
                  <a:pt x="1028066" y="4588669"/>
                  <a:pt x="1000822" y="4588669"/>
                </a:cubicBezTo>
                <a:cubicBezTo>
                  <a:pt x="995713" y="4588669"/>
                  <a:pt x="990787" y="4589446"/>
                  <a:pt x="986151" y="4590887"/>
                </a:cubicBezTo>
                <a:lnTo>
                  <a:pt x="981892" y="4592935"/>
                </a:lnTo>
                <a:lnTo>
                  <a:pt x="982290" y="4588989"/>
                </a:lnTo>
                <a:cubicBezTo>
                  <a:pt x="982290" y="4561743"/>
                  <a:pt x="960204" y="4539657"/>
                  <a:pt x="932959" y="4539657"/>
                </a:cubicBezTo>
                <a:cubicBezTo>
                  <a:pt x="919337" y="4539657"/>
                  <a:pt x="907001" y="4545179"/>
                  <a:pt x="898074" y="4554106"/>
                </a:cubicBezTo>
                <a:lnTo>
                  <a:pt x="892427" y="4560950"/>
                </a:lnTo>
                <a:lnTo>
                  <a:pt x="886781" y="4554106"/>
                </a:lnTo>
                <a:cubicBezTo>
                  <a:pt x="877854" y="4545179"/>
                  <a:pt x="865520" y="4539657"/>
                  <a:pt x="851898" y="4539657"/>
                </a:cubicBezTo>
                <a:cubicBezTo>
                  <a:pt x="824653" y="4539657"/>
                  <a:pt x="802566" y="4561743"/>
                  <a:pt x="802566" y="4588989"/>
                </a:cubicBezTo>
                <a:lnTo>
                  <a:pt x="802914" y="4592446"/>
                </a:lnTo>
                <a:lnTo>
                  <a:pt x="793976" y="4589671"/>
                </a:lnTo>
                <a:cubicBezTo>
                  <a:pt x="790765" y="4589014"/>
                  <a:pt x="787440" y="4588669"/>
                  <a:pt x="784034" y="4588669"/>
                </a:cubicBezTo>
                <a:cubicBezTo>
                  <a:pt x="756789" y="4588669"/>
                  <a:pt x="734702" y="4610756"/>
                  <a:pt x="734702" y="4638001"/>
                </a:cubicBezTo>
                <a:cubicBezTo>
                  <a:pt x="734702" y="4648218"/>
                  <a:pt x="737808" y="4657709"/>
                  <a:pt x="743127" y="4665583"/>
                </a:cubicBezTo>
                <a:lnTo>
                  <a:pt x="745763" y="4668777"/>
                </a:lnTo>
                <a:lnTo>
                  <a:pt x="739383" y="4670757"/>
                </a:lnTo>
                <a:cubicBezTo>
                  <a:pt x="721677" y="4678246"/>
                  <a:pt x="709253" y="4695778"/>
                  <a:pt x="709253" y="4716212"/>
                </a:cubicBezTo>
                <a:cubicBezTo>
                  <a:pt x="709253" y="4736646"/>
                  <a:pt x="721677" y="4754178"/>
                  <a:pt x="739383" y="4761667"/>
                </a:cubicBezTo>
                <a:lnTo>
                  <a:pt x="746395" y="4763844"/>
                </a:lnTo>
                <a:lnTo>
                  <a:pt x="743127" y="4767804"/>
                </a:lnTo>
                <a:cubicBezTo>
                  <a:pt x="737808" y="4775677"/>
                  <a:pt x="734702" y="4785169"/>
                  <a:pt x="734702" y="4795386"/>
                </a:cubicBezTo>
                <a:cubicBezTo>
                  <a:pt x="734702" y="4822631"/>
                  <a:pt x="756789" y="4844717"/>
                  <a:pt x="784034" y="4844717"/>
                </a:cubicBezTo>
                <a:cubicBezTo>
                  <a:pt x="787440" y="4844717"/>
                  <a:pt x="790765" y="4844372"/>
                  <a:pt x="793976" y="4843715"/>
                </a:cubicBezTo>
                <a:lnTo>
                  <a:pt x="802914" y="4840941"/>
                </a:lnTo>
                <a:lnTo>
                  <a:pt x="802566" y="4844398"/>
                </a:lnTo>
                <a:cubicBezTo>
                  <a:pt x="802566" y="4871643"/>
                  <a:pt x="824652" y="4893730"/>
                  <a:pt x="851898" y="4893730"/>
                </a:cubicBezTo>
                <a:close/>
                <a:moveTo>
                  <a:pt x="142646" y="4893730"/>
                </a:moveTo>
                <a:cubicBezTo>
                  <a:pt x="156269" y="4893730"/>
                  <a:pt x="168602" y="4888208"/>
                  <a:pt x="177529" y="4879281"/>
                </a:cubicBezTo>
                <a:lnTo>
                  <a:pt x="183175" y="4872437"/>
                </a:lnTo>
                <a:lnTo>
                  <a:pt x="188822" y="4879281"/>
                </a:lnTo>
                <a:cubicBezTo>
                  <a:pt x="197750" y="4888208"/>
                  <a:pt x="210083" y="4893730"/>
                  <a:pt x="223705" y="4893730"/>
                </a:cubicBezTo>
                <a:cubicBezTo>
                  <a:pt x="250950" y="4893730"/>
                  <a:pt x="273037" y="4871643"/>
                  <a:pt x="273037" y="4844398"/>
                </a:cubicBezTo>
                <a:lnTo>
                  <a:pt x="272688" y="4840941"/>
                </a:lnTo>
                <a:lnTo>
                  <a:pt x="281627" y="4843715"/>
                </a:lnTo>
                <a:cubicBezTo>
                  <a:pt x="284838" y="4844372"/>
                  <a:pt x="288163" y="4844717"/>
                  <a:pt x="291569" y="4844717"/>
                </a:cubicBezTo>
                <a:cubicBezTo>
                  <a:pt x="318814" y="4844717"/>
                  <a:pt x="340901" y="4822631"/>
                  <a:pt x="340901" y="4795386"/>
                </a:cubicBezTo>
                <a:cubicBezTo>
                  <a:pt x="340901" y="4785169"/>
                  <a:pt x="337795" y="4775677"/>
                  <a:pt x="332476" y="4767804"/>
                </a:cubicBezTo>
                <a:lnTo>
                  <a:pt x="329208" y="4763844"/>
                </a:lnTo>
                <a:lnTo>
                  <a:pt x="336220" y="4761667"/>
                </a:lnTo>
                <a:cubicBezTo>
                  <a:pt x="353926" y="4754178"/>
                  <a:pt x="366349" y="4736646"/>
                  <a:pt x="366349" y="4716212"/>
                </a:cubicBezTo>
                <a:cubicBezTo>
                  <a:pt x="366349" y="4695778"/>
                  <a:pt x="353926" y="4678246"/>
                  <a:pt x="336220" y="4670757"/>
                </a:cubicBezTo>
                <a:lnTo>
                  <a:pt x="329840" y="4668777"/>
                </a:lnTo>
                <a:lnTo>
                  <a:pt x="332476" y="4665583"/>
                </a:lnTo>
                <a:cubicBezTo>
                  <a:pt x="337795" y="4657709"/>
                  <a:pt x="340901" y="4648218"/>
                  <a:pt x="340901" y="4638001"/>
                </a:cubicBezTo>
                <a:cubicBezTo>
                  <a:pt x="340901" y="4610756"/>
                  <a:pt x="318814" y="4588669"/>
                  <a:pt x="291569" y="4588669"/>
                </a:cubicBezTo>
                <a:cubicBezTo>
                  <a:pt x="286460" y="4588669"/>
                  <a:pt x="281533" y="4589446"/>
                  <a:pt x="276899" y="4590887"/>
                </a:cubicBezTo>
                <a:lnTo>
                  <a:pt x="272640" y="4592935"/>
                </a:lnTo>
                <a:lnTo>
                  <a:pt x="273037" y="4588989"/>
                </a:lnTo>
                <a:cubicBezTo>
                  <a:pt x="273037" y="4561743"/>
                  <a:pt x="250951" y="4539657"/>
                  <a:pt x="223705" y="4539657"/>
                </a:cubicBezTo>
                <a:cubicBezTo>
                  <a:pt x="210083" y="4539657"/>
                  <a:pt x="197750" y="4545179"/>
                  <a:pt x="188823" y="4554106"/>
                </a:cubicBezTo>
                <a:lnTo>
                  <a:pt x="183176" y="4560950"/>
                </a:lnTo>
                <a:lnTo>
                  <a:pt x="177529" y="4554106"/>
                </a:lnTo>
                <a:cubicBezTo>
                  <a:pt x="168602" y="4545179"/>
                  <a:pt x="156269" y="4539657"/>
                  <a:pt x="142646" y="4539657"/>
                </a:cubicBezTo>
                <a:cubicBezTo>
                  <a:pt x="115401" y="4539657"/>
                  <a:pt x="93314" y="4561743"/>
                  <a:pt x="93314" y="4588989"/>
                </a:cubicBezTo>
                <a:lnTo>
                  <a:pt x="93663" y="4592446"/>
                </a:lnTo>
                <a:lnTo>
                  <a:pt x="84725" y="4589671"/>
                </a:lnTo>
                <a:cubicBezTo>
                  <a:pt x="81513" y="4589014"/>
                  <a:pt x="78188" y="4588669"/>
                  <a:pt x="74783" y="4588669"/>
                </a:cubicBezTo>
                <a:cubicBezTo>
                  <a:pt x="47537" y="4588669"/>
                  <a:pt x="25451" y="4610756"/>
                  <a:pt x="25451" y="4638001"/>
                </a:cubicBezTo>
                <a:cubicBezTo>
                  <a:pt x="25451" y="4648218"/>
                  <a:pt x="28557" y="4657709"/>
                  <a:pt x="33876" y="4665583"/>
                </a:cubicBezTo>
                <a:lnTo>
                  <a:pt x="36511" y="4668777"/>
                </a:lnTo>
                <a:lnTo>
                  <a:pt x="30131" y="4670757"/>
                </a:lnTo>
                <a:cubicBezTo>
                  <a:pt x="12426" y="4678246"/>
                  <a:pt x="2" y="4695778"/>
                  <a:pt x="2" y="4716212"/>
                </a:cubicBezTo>
                <a:cubicBezTo>
                  <a:pt x="2" y="4736646"/>
                  <a:pt x="12426" y="4754178"/>
                  <a:pt x="30131" y="4761667"/>
                </a:cubicBezTo>
                <a:lnTo>
                  <a:pt x="37144" y="4763844"/>
                </a:lnTo>
                <a:lnTo>
                  <a:pt x="33876" y="4767804"/>
                </a:lnTo>
                <a:cubicBezTo>
                  <a:pt x="28557" y="4775677"/>
                  <a:pt x="25451" y="4785169"/>
                  <a:pt x="25451" y="4795386"/>
                </a:cubicBezTo>
                <a:cubicBezTo>
                  <a:pt x="25451" y="4822631"/>
                  <a:pt x="47537" y="4844717"/>
                  <a:pt x="74783" y="4844717"/>
                </a:cubicBezTo>
                <a:cubicBezTo>
                  <a:pt x="78188" y="4844717"/>
                  <a:pt x="81513" y="4844372"/>
                  <a:pt x="84725" y="4843715"/>
                </a:cubicBezTo>
                <a:lnTo>
                  <a:pt x="93663" y="4840941"/>
                </a:lnTo>
                <a:lnTo>
                  <a:pt x="93314" y="4844398"/>
                </a:lnTo>
                <a:cubicBezTo>
                  <a:pt x="93314" y="4871643"/>
                  <a:pt x="115401" y="4893730"/>
                  <a:pt x="142646" y="489373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9" name="Text Placeholder 18">
            <a:extLst>
              <a:ext uri="{FF2B5EF4-FFF2-40B4-BE49-F238E27FC236}">
                <a16:creationId xmlns:a16="http://schemas.microsoft.com/office/drawing/2014/main" id="{A0962502-0013-77C2-9858-EA9284577F95}"/>
              </a:ext>
            </a:extLst>
          </p:cNvPr>
          <p:cNvSpPr>
            <a:spLocks noGrp="1"/>
          </p:cNvSpPr>
          <p:nvPr>
            <p:ph type="body" sz="quarter" idx="12" hasCustomPrompt="1"/>
          </p:nvPr>
        </p:nvSpPr>
        <p:spPr>
          <a:xfrm>
            <a:off x="2178756" y="1456265"/>
            <a:ext cx="7834488" cy="3945467"/>
          </a:xfrm>
        </p:spPr>
        <p:txBody>
          <a:bodyPr anchor="ctr">
            <a:noAutofit/>
          </a:bodyPr>
          <a:lstStyle>
            <a:lvl1pPr marL="0" indent="0" algn="ctr">
              <a:buNone/>
              <a:defRPr sz="6000"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Statement Text</a:t>
            </a:r>
          </a:p>
        </p:txBody>
      </p:sp>
    </p:spTree>
    <p:extLst>
      <p:ext uri="{BB962C8B-B14F-4D97-AF65-F5344CB8AC3E}">
        <p14:creationId xmlns:p14="http://schemas.microsoft.com/office/powerpoint/2010/main" val="21686246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34_Call Out w/ Icons">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CC68DB-1C77-B88F-DD0D-81CAC8817688}"/>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2433ECFE-4D17-C176-EDB0-F2320CA3E089}"/>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endParaRPr lang="en-US" dirty="0"/>
          </a:p>
        </p:txBody>
      </p:sp>
      <p:sp>
        <p:nvSpPr>
          <p:cNvPr id="14" name="Text Placeholder 18">
            <a:extLst>
              <a:ext uri="{FF2B5EF4-FFF2-40B4-BE49-F238E27FC236}">
                <a16:creationId xmlns:a16="http://schemas.microsoft.com/office/drawing/2014/main" id="{8A87F7AD-D55D-1FBC-08BA-D6481DC76AA8}"/>
              </a:ext>
            </a:extLst>
          </p:cNvPr>
          <p:cNvSpPr>
            <a:spLocks noGrp="1"/>
          </p:cNvSpPr>
          <p:nvPr>
            <p:ph type="body" sz="quarter" idx="21" hasCustomPrompt="1"/>
          </p:nvPr>
        </p:nvSpPr>
        <p:spPr>
          <a:xfrm>
            <a:off x="251175" y="885530"/>
            <a:ext cx="7104567" cy="1868959"/>
          </a:xfrm>
        </p:spPr>
        <p:txBody>
          <a:bodyPr anchor="t">
            <a:noAutofit/>
          </a:bodyPr>
          <a:lstStyle>
            <a:lvl1pPr marL="0" indent="0" algn="l">
              <a:buNone/>
              <a:defRPr sz="3733" b="0" i="0">
                <a:solidFill>
                  <a:schemeClr val="accent2"/>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statement text.</a:t>
            </a:r>
          </a:p>
        </p:txBody>
      </p:sp>
      <p:sp>
        <p:nvSpPr>
          <p:cNvPr id="17" name="Text Placeholder 38">
            <a:extLst>
              <a:ext uri="{FF2B5EF4-FFF2-40B4-BE49-F238E27FC236}">
                <a16:creationId xmlns:a16="http://schemas.microsoft.com/office/drawing/2014/main" id="{11D14E36-3795-A04E-57FF-FEFD79AD0250}"/>
              </a:ext>
            </a:extLst>
          </p:cNvPr>
          <p:cNvSpPr>
            <a:spLocks noGrp="1"/>
          </p:cNvSpPr>
          <p:nvPr>
            <p:ph type="body" sz="quarter" idx="14" hasCustomPrompt="1"/>
          </p:nvPr>
        </p:nvSpPr>
        <p:spPr>
          <a:xfrm>
            <a:off x="239887" y="4266004"/>
            <a:ext cx="3158069" cy="680769"/>
          </a:xfrm>
        </p:spPr>
        <p:txBody>
          <a:bodyPr anchor="b">
            <a:noAutofit/>
          </a:bodyPr>
          <a:lstStyle>
            <a:lvl1pPr marL="0" indent="0" algn="l">
              <a:lnSpc>
                <a:spcPct val="100000"/>
              </a:lnSpc>
              <a:buNone/>
              <a:defRPr sz="1467" b="1" i="0">
                <a:solidFill>
                  <a:schemeClr val="accent2"/>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21" name="Text Placeholder 38">
            <a:extLst>
              <a:ext uri="{FF2B5EF4-FFF2-40B4-BE49-F238E27FC236}">
                <a16:creationId xmlns:a16="http://schemas.microsoft.com/office/drawing/2014/main" id="{9963CFA5-4ABA-345A-9D7D-2570EEB908A2}"/>
              </a:ext>
            </a:extLst>
          </p:cNvPr>
          <p:cNvSpPr>
            <a:spLocks noGrp="1"/>
          </p:cNvSpPr>
          <p:nvPr>
            <p:ph type="body" sz="quarter" idx="49" hasCustomPrompt="1"/>
          </p:nvPr>
        </p:nvSpPr>
        <p:spPr>
          <a:xfrm>
            <a:off x="4197672" y="4266004"/>
            <a:ext cx="3158069" cy="680769"/>
          </a:xfrm>
        </p:spPr>
        <p:txBody>
          <a:bodyPr anchor="b">
            <a:noAutofit/>
          </a:bodyPr>
          <a:lstStyle>
            <a:lvl1pPr marL="0" indent="0" algn="l">
              <a:lnSpc>
                <a:spcPct val="100000"/>
              </a:lnSpc>
              <a:buNone/>
              <a:defRPr sz="1467" b="1" i="0">
                <a:solidFill>
                  <a:schemeClr val="accent2"/>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25" name="Text Placeholder 38">
            <a:extLst>
              <a:ext uri="{FF2B5EF4-FFF2-40B4-BE49-F238E27FC236}">
                <a16:creationId xmlns:a16="http://schemas.microsoft.com/office/drawing/2014/main" id="{59083376-3ACB-E7F5-C371-F33A944B2348}"/>
              </a:ext>
            </a:extLst>
          </p:cNvPr>
          <p:cNvSpPr>
            <a:spLocks noGrp="1"/>
          </p:cNvSpPr>
          <p:nvPr>
            <p:ph type="body" sz="quarter" idx="51" hasCustomPrompt="1"/>
          </p:nvPr>
        </p:nvSpPr>
        <p:spPr>
          <a:xfrm>
            <a:off x="8167012" y="4266004"/>
            <a:ext cx="3158069" cy="680769"/>
          </a:xfrm>
        </p:spPr>
        <p:txBody>
          <a:bodyPr anchor="b">
            <a:noAutofit/>
          </a:bodyPr>
          <a:lstStyle>
            <a:lvl1pPr marL="0" indent="0" algn="l">
              <a:lnSpc>
                <a:spcPct val="100000"/>
              </a:lnSpc>
              <a:buNone/>
              <a:defRPr sz="1467" b="1" i="0">
                <a:solidFill>
                  <a:schemeClr val="accent2"/>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2" name="Text Placeholder 6">
            <a:extLst>
              <a:ext uri="{FF2B5EF4-FFF2-40B4-BE49-F238E27FC236}">
                <a16:creationId xmlns:a16="http://schemas.microsoft.com/office/drawing/2014/main" id="{B41971E9-DADE-210B-0D4C-73C8F45587B6}"/>
              </a:ext>
            </a:extLst>
          </p:cNvPr>
          <p:cNvSpPr>
            <a:spLocks noGrp="1"/>
          </p:cNvSpPr>
          <p:nvPr>
            <p:ph type="body" sz="quarter" idx="69" hasCustomPrompt="1"/>
          </p:nvPr>
        </p:nvSpPr>
        <p:spPr>
          <a:xfrm>
            <a:off x="239887" y="4975757"/>
            <a:ext cx="3158069" cy="1254977"/>
          </a:xfrm>
        </p:spPr>
        <p:txBody>
          <a:bodyPr>
            <a:noAutofit/>
          </a:bodyPr>
          <a:lstStyle>
            <a:lvl1pPr marL="0" indent="0" algn="l">
              <a:buNone/>
              <a:defRPr sz="1400">
                <a:solidFill>
                  <a:schemeClr val="bg1"/>
                </a:solidFill>
              </a:defRPr>
            </a:lvl1pPr>
            <a:lvl2pPr algn="l">
              <a:defRPr sz="1400">
                <a:solidFill>
                  <a:schemeClr val="bg1"/>
                </a:solidFill>
              </a:defRPr>
            </a:lvl2pPr>
            <a:lvl3pPr>
              <a:defRPr sz="1467">
                <a:solidFill>
                  <a:schemeClr val="bg1"/>
                </a:solidFill>
              </a:defRPr>
            </a:lvl3pPr>
            <a:lvl4pPr>
              <a:defRPr sz="1467"/>
            </a:lvl4pPr>
            <a:lvl5pPr>
              <a:defRPr sz="1467"/>
            </a:lvl5pPr>
          </a:lstStyle>
          <a:p>
            <a:pPr lvl="0"/>
            <a:r>
              <a:rPr lang="en-US" dirty="0"/>
              <a:t>Type here to enter text.</a:t>
            </a:r>
          </a:p>
          <a:p>
            <a:pPr lvl="1"/>
            <a:r>
              <a:rPr lang="en-US" dirty="0"/>
              <a:t>Second level</a:t>
            </a:r>
          </a:p>
          <a:p>
            <a:pPr lvl="1"/>
            <a:r>
              <a:rPr lang="en-US" dirty="0"/>
              <a:t>Third level</a:t>
            </a:r>
          </a:p>
        </p:txBody>
      </p:sp>
      <p:sp>
        <p:nvSpPr>
          <p:cNvPr id="5" name="Text Placeholder 6">
            <a:extLst>
              <a:ext uri="{FF2B5EF4-FFF2-40B4-BE49-F238E27FC236}">
                <a16:creationId xmlns:a16="http://schemas.microsoft.com/office/drawing/2014/main" id="{E58E78DF-1D43-81E9-8559-7D750355420A}"/>
              </a:ext>
            </a:extLst>
          </p:cNvPr>
          <p:cNvSpPr>
            <a:spLocks noGrp="1"/>
          </p:cNvSpPr>
          <p:nvPr>
            <p:ph type="body" sz="quarter" idx="70" hasCustomPrompt="1"/>
          </p:nvPr>
        </p:nvSpPr>
        <p:spPr>
          <a:xfrm>
            <a:off x="4197672" y="4975757"/>
            <a:ext cx="3158069" cy="1254977"/>
          </a:xfrm>
        </p:spPr>
        <p:txBody>
          <a:bodyPr>
            <a:noAutofit/>
          </a:bodyPr>
          <a:lstStyle>
            <a:lvl1pPr marL="0" indent="0" algn="l">
              <a:buNone/>
              <a:defRPr sz="1400">
                <a:solidFill>
                  <a:schemeClr val="bg1"/>
                </a:solidFill>
              </a:defRPr>
            </a:lvl1pPr>
            <a:lvl2pPr algn="l">
              <a:defRPr sz="1400">
                <a:solidFill>
                  <a:schemeClr val="bg1"/>
                </a:solidFill>
              </a:defRPr>
            </a:lvl2pPr>
            <a:lvl3pPr>
              <a:defRPr sz="1467">
                <a:solidFill>
                  <a:schemeClr val="bg1"/>
                </a:solidFill>
              </a:defRPr>
            </a:lvl3pPr>
            <a:lvl4pPr>
              <a:defRPr sz="1467"/>
            </a:lvl4pPr>
            <a:lvl5pPr>
              <a:defRPr sz="1467"/>
            </a:lvl5pPr>
          </a:lstStyle>
          <a:p>
            <a:pPr lvl="0"/>
            <a:r>
              <a:rPr lang="en-US" dirty="0"/>
              <a:t>Type here to enter text.</a:t>
            </a:r>
          </a:p>
          <a:p>
            <a:pPr lvl="1"/>
            <a:r>
              <a:rPr lang="en-US" dirty="0"/>
              <a:t>Second level</a:t>
            </a:r>
          </a:p>
          <a:p>
            <a:pPr lvl="1"/>
            <a:r>
              <a:rPr lang="en-US" dirty="0"/>
              <a:t>Third level</a:t>
            </a:r>
          </a:p>
        </p:txBody>
      </p:sp>
      <p:sp>
        <p:nvSpPr>
          <p:cNvPr id="6" name="Text Placeholder 6">
            <a:extLst>
              <a:ext uri="{FF2B5EF4-FFF2-40B4-BE49-F238E27FC236}">
                <a16:creationId xmlns:a16="http://schemas.microsoft.com/office/drawing/2014/main" id="{A561CEFF-A912-2005-D4DA-ACE17A4DCA55}"/>
              </a:ext>
            </a:extLst>
          </p:cNvPr>
          <p:cNvSpPr>
            <a:spLocks noGrp="1"/>
          </p:cNvSpPr>
          <p:nvPr>
            <p:ph type="body" sz="quarter" idx="71" hasCustomPrompt="1"/>
          </p:nvPr>
        </p:nvSpPr>
        <p:spPr>
          <a:xfrm>
            <a:off x="8167012" y="4975757"/>
            <a:ext cx="3158069" cy="1254977"/>
          </a:xfrm>
        </p:spPr>
        <p:txBody>
          <a:bodyPr>
            <a:noAutofit/>
          </a:bodyPr>
          <a:lstStyle>
            <a:lvl1pPr marL="0" indent="0" algn="l">
              <a:buNone/>
              <a:defRPr sz="1400">
                <a:solidFill>
                  <a:schemeClr val="bg1"/>
                </a:solidFill>
              </a:defRPr>
            </a:lvl1pPr>
            <a:lvl2pPr algn="l">
              <a:defRPr sz="1400">
                <a:solidFill>
                  <a:schemeClr val="bg1"/>
                </a:solidFill>
              </a:defRPr>
            </a:lvl2pPr>
            <a:lvl3pPr>
              <a:defRPr sz="1467">
                <a:solidFill>
                  <a:schemeClr val="bg1"/>
                </a:solidFill>
              </a:defRPr>
            </a:lvl3pPr>
            <a:lvl4pPr>
              <a:defRPr sz="1467"/>
            </a:lvl4pPr>
            <a:lvl5pPr>
              <a:defRPr sz="1467"/>
            </a:lvl5pPr>
          </a:lstStyle>
          <a:p>
            <a:pPr lvl="0"/>
            <a:r>
              <a:rPr lang="en-US" dirty="0"/>
              <a:t>Type here to enter text.</a:t>
            </a:r>
          </a:p>
          <a:p>
            <a:pPr lvl="1"/>
            <a:r>
              <a:rPr lang="en-US" dirty="0"/>
              <a:t>Second level</a:t>
            </a:r>
          </a:p>
          <a:p>
            <a:pPr lvl="1"/>
            <a:r>
              <a:rPr lang="en-US" dirty="0"/>
              <a:t>Third level</a:t>
            </a:r>
          </a:p>
        </p:txBody>
      </p:sp>
      <p:sp>
        <p:nvSpPr>
          <p:cNvPr id="7" name="Text Placeholder 46">
            <a:extLst>
              <a:ext uri="{FF2B5EF4-FFF2-40B4-BE49-F238E27FC236}">
                <a16:creationId xmlns:a16="http://schemas.microsoft.com/office/drawing/2014/main" id="{472FA1F5-5B9C-3155-5018-731C28DBC24E}"/>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bg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385314555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35_Statement w/ Subhead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DA832C-4039-B3BA-D87E-86C31B6A205A}"/>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948E9F58-35DE-E7FD-C682-C66007E67BDB}"/>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15" name="Text Placeholder 18">
            <a:extLst>
              <a:ext uri="{FF2B5EF4-FFF2-40B4-BE49-F238E27FC236}">
                <a16:creationId xmlns:a16="http://schemas.microsoft.com/office/drawing/2014/main" id="{8A24E307-C434-838D-A841-42DC960CF0BA}"/>
              </a:ext>
            </a:extLst>
          </p:cNvPr>
          <p:cNvSpPr>
            <a:spLocks noGrp="1"/>
          </p:cNvSpPr>
          <p:nvPr>
            <p:ph type="body" sz="quarter" idx="12" hasCustomPrompt="1"/>
          </p:nvPr>
        </p:nvSpPr>
        <p:spPr>
          <a:xfrm>
            <a:off x="259785" y="817462"/>
            <a:ext cx="5395948" cy="2512761"/>
          </a:xfrm>
        </p:spPr>
        <p:txBody>
          <a:bodyPr anchor="t">
            <a:noAutofit/>
          </a:bodyPr>
          <a:lstStyle>
            <a:lvl1pPr marL="0" indent="0" algn="l">
              <a:buNone/>
              <a:defRPr sz="37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statement text.</a:t>
            </a:r>
          </a:p>
        </p:txBody>
      </p:sp>
      <p:sp>
        <p:nvSpPr>
          <p:cNvPr id="18" name="Text Placeholder 38">
            <a:extLst>
              <a:ext uri="{FF2B5EF4-FFF2-40B4-BE49-F238E27FC236}">
                <a16:creationId xmlns:a16="http://schemas.microsoft.com/office/drawing/2014/main" id="{3FA07CAA-AAF8-FAA2-0452-05B0FFEE0013}"/>
              </a:ext>
            </a:extLst>
          </p:cNvPr>
          <p:cNvSpPr>
            <a:spLocks noGrp="1"/>
          </p:cNvSpPr>
          <p:nvPr>
            <p:ph type="body" sz="quarter" idx="14" hasCustomPrompt="1"/>
          </p:nvPr>
        </p:nvSpPr>
        <p:spPr>
          <a:xfrm>
            <a:off x="7284204" y="568602"/>
            <a:ext cx="4094701" cy="680769"/>
          </a:xfrm>
        </p:spPr>
        <p:txBody>
          <a:bodyPr anchor="b">
            <a:noAutofit/>
          </a:bodyPr>
          <a:lstStyle>
            <a:lvl1pPr marL="0" indent="0" algn="l">
              <a:lnSpc>
                <a:spcPct val="100000"/>
              </a:lnSpc>
              <a:buNone/>
              <a:defRPr sz="1467"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22" name="Text Placeholder 38">
            <a:extLst>
              <a:ext uri="{FF2B5EF4-FFF2-40B4-BE49-F238E27FC236}">
                <a16:creationId xmlns:a16="http://schemas.microsoft.com/office/drawing/2014/main" id="{AF648065-B9DF-515F-1494-E05DC939FFD9}"/>
              </a:ext>
            </a:extLst>
          </p:cNvPr>
          <p:cNvSpPr>
            <a:spLocks noGrp="1"/>
          </p:cNvSpPr>
          <p:nvPr>
            <p:ph type="body" sz="quarter" idx="49" hasCustomPrompt="1"/>
          </p:nvPr>
        </p:nvSpPr>
        <p:spPr>
          <a:xfrm>
            <a:off x="7284204" y="2566798"/>
            <a:ext cx="4094701" cy="680769"/>
          </a:xfrm>
        </p:spPr>
        <p:txBody>
          <a:bodyPr anchor="b">
            <a:noAutofit/>
          </a:bodyPr>
          <a:lstStyle>
            <a:lvl1pPr marL="0" indent="0" algn="l">
              <a:lnSpc>
                <a:spcPct val="100000"/>
              </a:lnSpc>
              <a:buNone/>
              <a:defRPr sz="1467"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26" name="Text Placeholder 38">
            <a:extLst>
              <a:ext uri="{FF2B5EF4-FFF2-40B4-BE49-F238E27FC236}">
                <a16:creationId xmlns:a16="http://schemas.microsoft.com/office/drawing/2014/main" id="{CBF27F41-5306-DA2D-6699-878CE246285A}"/>
              </a:ext>
            </a:extLst>
          </p:cNvPr>
          <p:cNvSpPr>
            <a:spLocks noGrp="1"/>
          </p:cNvSpPr>
          <p:nvPr>
            <p:ph type="body" sz="quarter" idx="51" hasCustomPrompt="1"/>
          </p:nvPr>
        </p:nvSpPr>
        <p:spPr>
          <a:xfrm>
            <a:off x="7284204" y="4560328"/>
            <a:ext cx="4094701" cy="680769"/>
          </a:xfrm>
        </p:spPr>
        <p:txBody>
          <a:bodyPr anchor="b">
            <a:noAutofit/>
          </a:bodyPr>
          <a:lstStyle>
            <a:lvl1pPr marL="0" indent="0" algn="l">
              <a:lnSpc>
                <a:spcPct val="100000"/>
              </a:lnSpc>
              <a:buNone/>
              <a:defRPr sz="1467"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2" name="Text Placeholder 6">
            <a:extLst>
              <a:ext uri="{FF2B5EF4-FFF2-40B4-BE49-F238E27FC236}">
                <a16:creationId xmlns:a16="http://schemas.microsoft.com/office/drawing/2014/main" id="{F3B8E2ED-E595-4FE6-A27B-12E4957CC5E4}"/>
              </a:ext>
            </a:extLst>
          </p:cNvPr>
          <p:cNvSpPr>
            <a:spLocks noGrp="1"/>
          </p:cNvSpPr>
          <p:nvPr>
            <p:ph type="body" sz="quarter" idx="58" hasCustomPrompt="1"/>
          </p:nvPr>
        </p:nvSpPr>
        <p:spPr>
          <a:xfrm>
            <a:off x="7284204" y="1288301"/>
            <a:ext cx="4094701" cy="1030043"/>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5" name="Text Placeholder 6">
            <a:extLst>
              <a:ext uri="{FF2B5EF4-FFF2-40B4-BE49-F238E27FC236}">
                <a16:creationId xmlns:a16="http://schemas.microsoft.com/office/drawing/2014/main" id="{7D5198C8-CB0E-6714-0E97-1A074D8887BC}"/>
              </a:ext>
            </a:extLst>
          </p:cNvPr>
          <p:cNvSpPr>
            <a:spLocks noGrp="1"/>
          </p:cNvSpPr>
          <p:nvPr>
            <p:ph type="body" sz="quarter" idx="59" hasCustomPrompt="1"/>
          </p:nvPr>
        </p:nvSpPr>
        <p:spPr>
          <a:xfrm>
            <a:off x="7284204" y="3257903"/>
            <a:ext cx="4094701" cy="1030043"/>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6" name="Text Placeholder 6">
            <a:extLst>
              <a:ext uri="{FF2B5EF4-FFF2-40B4-BE49-F238E27FC236}">
                <a16:creationId xmlns:a16="http://schemas.microsoft.com/office/drawing/2014/main" id="{1629EE31-5F2B-93CB-A475-ADDB28C36AF4}"/>
              </a:ext>
            </a:extLst>
          </p:cNvPr>
          <p:cNvSpPr>
            <a:spLocks noGrp="1"/>
          </p:cNvSpPr>
          <p:nvPr>
            <p:ph type="body" sz="quarter" idx="60" hasCustomPrompt="1"/>
          </p:nvPr>
        </p:nvSpPr>
        <p:spPr>
          <a:xfrm>
            <a:off x="7284204" y="5261651"/>
            <a:ext cx="4094701" cy="1030043"/>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7" name="Text Placeholder 46">
            <a:extLst>
              <a:ext uri="{FF2B5EF4-FFF2-40B4-BE49-F238E27FC236}">
                <a16:creationId xmlns:a16="http://schemas.microsoft.com/office/drawing/2014/main" id="{9334B3BA-7131-4D39-24BC-4A4C6D14D331}"/>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134907510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36_White Text - Two Line Title | w/ Sub | 1 Col">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D49959-1E81-DA4C-E9E9-ADE17ED29D93}"/>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E933CEBC-C3AB-B7D5-98D3-2A1B22FCC006}"/>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23" name="Text Placeholder 65">
            <a:extLst>
              <a:ext uri="{FF2B5EF4-FFF2-40B4-BE49-F238E27FC236}">
                <a16:creationId xmlns:a16="http://schemas.microsoft.com/office/drawing/2014/main" id="{240AC0BA-21FC-57E7-27D9-18360681550F}"/>
              </a:ext>
            </a:extLst>
          </p:cNvPr>
          <p:cNvSpPr>
            <a:spLocks noGrp="1"/>
          </p:cNvSpPr>
          <p:nvPr>
            <p:ph type="body" sz="quarter" idx="14" hasCustomPrompt="1"/>
          </p:nvPr>
        </p:nvSpPr>
        <p:spPr>
          <a:xfrm>
            <a:off x="259785" y="3090811"/>
            <a:ext cx="11734800" cy="2550264"/>
          </a:xfrm>
        </p:spPr>
        <p:txBody>
          <a:bodyPr>
            <a:normAutofit/>
          </a:bodyPr>
          <a:lstStyle>
            <a:lvl1pPr marL="0" indent="0">
              <a:buNone/>
              <a:defRPr sz="1600" b="1" i="0">
                <a:solidFill>
                  <a:schemeClr val="tx1"/>
                </a:solidFill>
                <a:latin typeface="Palatino" pitchFamily="2" charset="77"/>
              </a:defRPr>
            </a:lvl1pPr>
            <a:lvl2pPr>
              <a:defRPr sz="1600" b="0" i="0">
                <a:solidFill>
                  <a:schemeClr val="tx1"/>
                </a:solidFill>
                <a:latin typeface="Arial" panose="020B0604020202020204" pitchFamily="34" charset="0"/>
              </a:defRPr>
            </a:lvl2pPr>
            <a:lvl3pPr>
              <a:defRPr sz="1400" b="0" i="0">
                <a:solidFill>
                  <a:schemeClr val="tx1"/>
                </a:solidFill>
                <a:latin typeface="Arial" panose="020B0604020202020204" pitchFamily="34" charset="0"/>
              </a:defRPr>
            </a:lvl3pPr>
            <a:lvl4pPr>
              <a:defRPr sz="1200" b="0" i="0">
                <a:solidFill>
                  <a:schemeClr val="tx1"/>
                </a:solidFill>
                <a:latin typeface="Arial" panose="020B0604020202020204" pitchFamily="34" charset="0"/>
              </a:defRPr>
            </a:lvl4pPr>
            <a:lvl5pPr>
              <a:defRPr sz="1200" b="0" i="0">
                <a:solidFill>
                  <a:schemeClr val="tx1"/>
                </a:solidFill>
                <a:latin typeface="Arial" panose="020B0604020202020204" pitchFamily="34"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46">
            <a:extLst>
              <a:ext uri="{FF2B5EF4-FFF2-40B4-BE49-F238E27FC236}">
                <a16:creationId xmlns:a16="http://schemas.microsoft.com/office/drawing/2014/main" id="{EF293EBC-4E31-C298-6AFE-93EEDF2800BC}"/>
              </a:ext>
            </a:extLst>
          </p:cNvPr>
          <p:cNvSpPr>
            <a:spLocks noGrp="1"/>
          </p:cNvSpPr>
          <p:nvPr>
            <p:ph type="body" sz="quarter" idx="15" hasCustomPrompt="1"/>
          </p:nvPr>
        </p:nvSpPr>
        <p:spPr>
          <a:xfrm>
            <a:off x="259785" y="2165192"/>
            <a:ext cx="11734800" cy="925619"/>
          </a:xfrm>
        </p:spPr>
        <p:txBody>
          <a:bodyPr anchor="b">
            <a:normAutofit/>
          </a:bodyPr>
          <a:lstStyle>
            <a:lvl1pPr marL="0" indent="0">
              <a:lnSpc>
                <a:spcPct val="100000"/>
              </a:lnSpc>
              <a:buNone/>
              <a:defRPr sz="1867" b="1" i="0">
                <a:solidFill>
                  <a:schemeClr val="accent1"/>
                </a:solidFill>
                <a:latin typeface="Arial" panose="020B0604020202020204" pitchFamily="34" charset="0"/>
                <a:ea typeface="Palatino" pitchFamily="2" charset="77"/>
              </a:defRPr>
            </a:lvl1pPr>
          </a:lstStyle>
          <a:p>
            <a:pPr lvl="0"/>
            <a:r>
              <a:rPr lang="en-US" dirty="0"/>
              <a:t>Type here to enter a multi-line paragraph header.</a:t>
            </a:r>
          </a:p>
        </p:txBody>
      </p:sp>
      <p:sp>
        <p:nvSpPr>
          <p:cNvPr id="25" name="Text Placeholder 65">
            <a:extLst>
              <a:ext uri="{FF2B5EF4-FFF2-40B4-BE49-F238E27FC236}">
                <a16:creationId xmlns:a16="http://schemas.microsoft.com/office/drawing/2014/main" id="{3873AAC1-68C3-D249-7066-857FF6D70C6D}"/>
              </a:ext>
            </a:extLst>
          </p:cNvPr>
          <p:cNvSpPr>
            <a:spLocks noGrp="1"/>
          </p:cNvSpPr>
          <p:nvPr>
            <p:ph type="body" sz="quarter" idx="18" hasCustomPrompt="1"/>
          </p:nvPr>
        </p:nvSpPr>
        <p:spPr>
          <a:xfrm>
            <a:off x="259786" y="1208505"/>
            <a:ext cx="11734801" cy="645831"/>
          </a:xfrm>
        </p:spPr>
        <p:txBody>
          <a:bodyPr>
            <a:normAutofit/>
          </a:bodyPr>
          <a:lstStyle>
            <a:lvl1pPr marL="0" indent="0">
              <a:buNone/>
              <a:defRPr sz="1867" b="1" i="0">
                <a:solidFill>
                  <a:schemeClr val="tx1"/>
                </a:solidFill>
                <a:latin typeface="Arial" panose="020B0604020202020204" pitchFamily="34" charset="0"/>
              </a:defRPr>
            </a:lvl1pPr>
            <a:lvl2pPr>
              <a:defRPr sz="1800"/>
            </a:lvl2pPr>
            <a:lvl3pPr>
              <a:defRPr sz="1800"/>
            </a:lvl3pPr>
            <a:lvl4pPr>
              <a:defRPr sz="1800"/>
            </a:lvl4pPr>
            <a:lvl5pPr>
              <a:defRPr sz="180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26" name="Title 5">
            <a:extLst>
              <a:ext uri="{FF2B5EF4-FFF2-40B4-BE49-F238E27FC236}">
                <a16:creationId xmlns:a16="http://schemas.microsoft.com/office/drawing/2014/main" id="{1601BEE5-EAB4-22BD-0CF6-E351584F1BF7}"/>
              </a:ext>
            </a:extLst>
          </p:cNvPr>
          <p:cNvSpPr>
            <a:spLocks noGrp="1"/>
          </p:cNvSpPr>
          <p:nvPr>
            <p:ph type="title" hasCustomPrompt="1"/>
          </p:nvPr>
        </p:nvSpPr>
        <p:spPr>
          <a:xfrm>
            <a:off x="259787" y="439659"/>
            <a:ext cx="11734800" cy="766823"/>
          </a:xfrm>
        </p:spPr>
        <p:txBody>
          <a:bodyPr>
            <a:noAutofit/>
          </a:bodyPr>
          <a:lstStyle>
            <a:lvl1pPr>
              <a:defRPr sz="2933" b="0" i="0">
                <a:solidFill>
                  <a:schemeClr val="accent1"/>
                </a:solidFill>
                <a:latin typeface="Palatino" pitchFamily="2" charset="77"/>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2" name="Text Placeholder 46">
            <a:extLst>
              <a:ext uri="{FF2B5EF4-FFF2-40B4-BE49-F238E27FC236}">
                <a16:creationId xmlns:a16="http://schemas.microsoft.com/office/drawing/2014/main" id="{0309E268-A9B1-1F77-EB76-CE3A503532E3}"/>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352300194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37_Text Only Slide | Horizontal Split">
    <p:bg>
      <p:bgPr>
        <a:solidFill>
          <a:schemeClr val="accent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7011D9-501A-64E2-02F8-57E0C6AD5131}"/>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90A37D2A-CCDE-C516-AA49-EE71CC67C12F}"/>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5" name="Rectangle 4">
            <a:extLst>
              <a:ext uri="{FF2B5EF4-FFF2-40B4-BE49-F238E27FC236}">
                <a16:creationId xmlns:a16="http://schemas.microsoft.com/office/drawing/2014/main" id="{7E59EE8A-5954-B0A2-ED9F-481B008C0DC4}"/>
              </a:ext>
            </a:extLst>
          </p:cNvPr>
          <p:cNvSpPr/>
          <p:nvPr/>
        </p:nvSpPr>
        <p:spPr>
          <a:xfrm>
            <a:off x="0" y="0"/>
            <a:ext cx="12192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Palatino" pitchFamily="2" charset="77"/>
            </a:endParaRPr>
          </a:p>
        </p:txBody>
      </p:sp>
      <p:sp>
        <p:nvSpPr>
          <p:cNvPr id="6" name="Text Placeholder 65">
            <a:extLst>
              <a:ext uri="{FF2B5EF4-FFF2-40B4-BE49-F238E27FC236}">
                <a16:creationId xmlns:a16="http://schemas.microsoft.com/office/drawing/2014/main" id="{B4628341-4D38-C18D-ABEB-6522BFD3E5A2}"/>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1" i="0">
                <a:solidFill>
                  <a:schemeClr val="tx1"/>
                </a:solidFill>
                <a:latin typeface="Arial" panose="020B0604020202020204" pitchFamily="34" charset="0"/>
              </a:defRPr>
            </a:lvl1pPr>
            <a:lvl2pPr algn="ctr">
              <a:defRPr sz="1867" b="0" i="0">
                <a:solidFill>
                  <a:schemeClr val="tx1"/>
                </a:solidFill>
                <a:latin typeface="Arial" panose="020B0604020202020204" pitchFamily="34" charset="0"/>
              </a:defRPr>
            </a:lvl2pPr>
            <a:lvl3pPr algn="ctr">
              <a:defRPr sz="1867" b="0" i="0">
                <a:solidFill>
                  <a:schemeClr val="tx1"/>
                </a:solidFill>
                <a:latin typeface="Arial" panose="020B0604020202020204" pitchFamily="34" charset="0"/>
              </a:defRPr>
            </a:lvl3pPr>
            <a:lvl4pPr algn="ctr">
              <a:defRPr sz="1867" b="0" i="0">
                <a:solidFill>
                  <a:schemeClr val="tx1"/>
                </a:solidFill>
                <a:latin typeface="Arial" panose="020B0604020202020204" pitchFamily="34" charset="0"/>
              </a:defRPr>
            </a:lvl4pPr>
            <a:lvl5pPr algn="ctr">
              <a:defRPr sz="1867" b="0" i="0">
                <a:solidFill>
                  <a:schemeClr val="tx1"/>
                </a:solidFill>
                <a:latin typeface="Arial" panose="020B0604020202020204" pitchFamily="34"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8">
            <a:extLst>
              <a:ext uri="{FF2B5EF4-FFF2-40B4-BE49-F238E27FC236}">
                <a16:creationId xmlns:a16="http://schemas.microsoft.com/office/drawing/2014/main" id="{04D72FC9-EC91-B321-521B-B34603152310}"/>
              </a:ext>
            </a:extLst>
          </p:cNvPr>
          <p:cNvSpPr>
            <a:spLocks noGrp="1"/>
          </p:cNvSpPr>
          <p:nvPr>
            <p:ph type="body" sz="quarter" idx="21" hasCustomPrompt="1"/>
          </p:nvPr>
        </p:nvSpPr>
        <p:spPr>
          <a:xfrm>
            <a:off x="251175" y="481117"/>
            <a:ext cx="11734799" cy="2821527"/>
          </a:xfrm>
        </p:spPr>
        <p:txBody>
          <a:bodyPr anchor="ctr">
            <a:noAutofit/>
          </a:bodyPr>
          <a:lstStyle>
            <a:lvl1pPr marL="0" indent="0" algn="ctr">
              <a:buNone/>
              <a:defRPr sz="3733" b="0" i="0">
                <a:solidFill>
                  <a:schemeClr val="bg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a single line slide header.</a:t>
            </a:r>
          </a:p>
        </p:txBody>
      </p:sp>
      <p:sp>
        <p:nvSpPr>
          <p:cNvPr id="2" name="Text Placeholder 46">
            <a:extLst>
              <a:ext uri="{FF2B5EF4-FFF2-40B4-BE49-F238E27FC236}">
                <a16:creationId xmlns:a16="http://schemas.microsoft.com/office/drawing/2014/main" id="{028BE3DE-4061-5D33-BD8A-D9C005C130D3}"/>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bg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194912557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38_Back Cover - Frame">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BD42F1-9C9F-E0F0-D82F-1261D6AD096A}"/>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709458EC-2ECB-2C0F-6999-7AD0F9D06C91}"/>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endParaRPr lang="en-US" dirty="0"/>
          </a:p>
        </p:txBody>
      </p:sp>
      <p:pic>
        <p:nvPicPr>
          <p:cNvPr id="5" name="Graphic 4">
            <a:extLst>
              <a:ext uri="{FF2B5EF4-FFF2-40B4-BE49-F238E27FC236}">
                <a16:creationId xmlns:a16="http://schemas.microsoft.com/office/drawing/2014/main" id="{28143C60-EDDB-5F75-2539-A54E6A4563B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41377" y="558803"/>
            <a:ext cx="5740400" cy="5740400"/>
          </a:xfrm>
          <a:prstGeom prst="rect">
            <a:avLst/>
          </a:prstGeom>
        </p:spPr>
      </p:pic>
      <p:pic>
        <p:nvPicPr>
          <p:cNvPr id="6" name="Graphic 5">
            <a:extLst>
              <a:ext uri="{FF2B5EF4-FFF2-40B4-BE49-F238E27FC236}">
                <a16:creationId xmlns:a16="http://schemas.microsoft.com/office/drawing/2014/main" id="{DB394D8E-C70D-EEE0-CAF4-73200581050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8661" y="619338"/>
            <a:ext cx="5679007" cy="5679007"/>
          </a:xfrm>
          <a:prstGeom prst="rect">
            <a:avLst/>
          </a:prstGeom>
        </p:spPr>
      </p:pic>
      <p:sp>
        <p:nvSpPr>
          <p:cNvPr id="7" name="Text Placeholder 46">
            <a:extLst>
              <a:ext uri="{FF2B5EF4-FFF2-40B4-BE49-F238E27FC236}">
                <a16:creationId xmlns:a16="http://schemas.microsoft.com/office/drawing/2014/main" id="{F7A1B123-0FBE-7DEF-FDE4-1100C6C1A8FE}"/>
              </a:ext>
            </a:extLst>
          </p:cNvPr>
          <p:cNvSpPr>
            <a:spLocks noGrp="1"/>
          </p:cNvSpPr>
          <p:nvPr>
            <p:ph type="body" sz="quarter" idx="15" hasCustomPrompt="1"/>
          </p:nvPr>
        </p:nvSpPr>
        <p:spPr>
          <a:xfrm>
            <a:off x="571549" y="3223114"/>
            <a:ext cx="5152379" cy="2631599"/>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accent2"/>
                </a:solidFill>
                <a:latin typeface="Arial" panose="020B0604020202020204" pitchFamily="34" charset="0"/>
              </a:defRPr>
            </a:lvl1pPr>
          </a:lstStyle>
          <a:p>
            <a:r>
              <a:rPr lang="en-US" dirty="0"/>
              <a:t>Presenter Name:</a:t>
            </a:r>
            <a:br>
              <a:rPr lang="en-US" dirty="0"/>
            </a:br>
            <a:r>
              <a:rPr lang="en-US" dirty="0"/>
              <a:t>Presenter Title:</a:t>
            </a:r>
            <a:br>
              <a:rPr lang="en-US" dirty="0"/>
            </a:br>
            <a:r>
              <a:rPr lang="en-US" dirty="0"/>
              <a:t>Contact Info:</a:t>
            </a:r>
          </a:p>
        </p:txBody>
      </p:sp>
      <p:sp>
        <p:nvSpPr>
          <p:cNvPr id="8" name="TextBox 7">
            <a:extLst>
              <a:ext uri="{FF2B5EF4-FFF2-40B4-BE49-F238E27FC236}">
                <a16:creationId xmlns:a16="http://schemas.microsoft.com/office/drawing/2014/main" id="{70404A51-9E2C-1A05-4D83-0324827437A0}"/>
              </a:ext>
            </a:extLst>
          </p:cNvPr>
          <p:cNvSpPr txBox="1"/>
          <p:nvPr/>
        </p:nvSpPr>
        <p:spPr>
          <a:xfrm>
            <a:off x="560970" y="2068082"/>
            <a:ext cx="5162959" cy="913007"/>
          </a:xfrm>
          <a:prstGeom prst="rect">
            <a:avLst/>
          </a:prstGeom>
          <a:noFill/>
        </p:spPr>
        <p:txBody>
          <a:bodyPr wrap="square">
            <a:spAutoFit/>
          </a:bodyPr>
          <a:lstStyle/>
          <a:p>
            <a:pPr algn="ctr"/>
            <a:r>
              <a:rPr lang="en-US" sz="5333" b="0" i="0" dirty="0">
                <a:solidFill>
                  <a:schemeClr val="accent2"/>
                </a:solidFill>
                <a:latin typeface="Palatino" pitchFamily="2" charset="77"/>
              </a:rPr>
              <a:t>Thank You!</a:t>
            </a:r>
          </a:p>
        </p:txBody>
      </p:sp>
    </p:spTree>
    <p:extLst>
      <p:ext uri="{BB962C8B-B14F-4D97-AF65-F5344CB8AC3E}">
        <p14:creationId xmlns:p14="http://schemas.microsoft.com/office/powerpoint/2010/main" val="408767903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39_Thank You | Forest Green">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4A0A49-BFC8-C831-910F-EAA355BD2B16}"/>
              </a:ext>
            </a:extLst>
          </p:cNvPr>
          <p:cNvSpPr>
            <a:spLocks noGrp="1"/>
          </p:cNvSpPr>
          <p:nvPr>
            <p:ph type="sldNum" sz="quarter" idx="10"/>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8480E387-7CA7-320D-F7E5-308E383A422B}"/>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endParaRPr lang="en-US" dirty="0"/>
          </a:p>
        </p:txBody>
      </p:sp>
      <p:sp>
        <p:nvSpPr>
          <p:cNvPr id="5" name="TextBox 4">
            <a:extLst>
              <a:ext uri="{FF2B5EF4-FFF2-40B4-BE49-F238E27FC236}">
                <a16:creationId xmlns:a16="http://schemas.microsoft.com/office/drawing/2014/main" id="{A25DF174-3585-7C14-CEFA-3DD61359FD0A}"/>
              </a:ext>
            </a:extLst>
          </p:cNvPr>
          <p:cNvSpPr txBox="1"/>
          <p:nvPr/>
        </p:nvSpPr>
        <p:spPr>
          <a:xfrm>
            <a:off x="228598" y="186631"/>
            <a:ext cx="10515599" cy="1733680"/>
          </a:xfrm>
          <a:prstGeom prst="rect">
            <a:avLst/>
          </a:prstGeom>
          <a:noFill/>
        </p:spPr>
        <p:txBody>
          <a:bodyPr wrap="square">
            <a:spAutoFit/>
          </a:bodyPr>
          <a:lstStyle/>
          <a:p>
            <a:r>
              <a:rPr lang="en-US" sz="10666" b="0" i="0" dirty="0">
                <a:solidFill>
                  <a:schemeClr val="accent1"/>
                </a:solidFill>
                <a:latin typeface="Palatino" pitchFamily="2" charset="77"/>
              </a:rPr>
              <a:t>Thank You!</a:t>
            </a:r>
          </a:p>
        </p:txBody>
      </p:sp>
    </p:spTree>
    <p:extLst>
      <p:ext uri="{BB962C8B-B14F-4D97-AF65-F5344CB8AC3E}">
        <p14:creationId xmlns:p14="http://schemas.microsoft.com/office/powerpoint/2010/main" val="94405389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40_Ending Slide | Trefoil Forest Green">
    <p:bg>
      <p:bgPr>
        <a:solidFill>
          <a:schemeClr val="accent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E1C6EFE-C7D3-E883-DF3A-866CC52CDCD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6128" y="2049131"/>
            <a:ext cx="2759741" cy="2759739"/>
          </a:xfrm>
          <a:prstGeom prst="rect">
            <a:avLst/>
          </a:prstGeom>
        </p:spPr>
      </p:pic>
    </p:spTree>
    <p:extLst>
      <p:ext uri="{BB962C8B-B14F-4D97-AF65-F5344CB8AC3E}">
        <p14:creationId xmlns:p14="http://schemas.microsoft.com/office/powerpoint/2010/main" val="72441250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3887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6_Statement Slide | Frame-2">
    <p:bg>
      <p:bgPr>
        <a:solidFill>
          <a:schemeClr val="accent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AB767B-5D1D-0E96-8010-15EE70803696}"/>
              </a:ext>
            </a:extLst>
          </p:cNvPr>
          <p:cNvSpPr>
            <a:spLocks noGrp="1"/>
          </p:cNvSpPr>
          <p:nvPr>
            <p:ph type="sldNum" sz="quarter" idx="10"/>
          </p:nvPr>
        </p:nvSpPr>
        <p:spPr/>
        <p:txBody>
          <a:bodyPr/>
          <a:lstStyle>
            <a:lvl1pPr>
              <a:defRPr>
                <a:solidFill>
                  <a:schemeClr val="bg1"/>
                </a:solidFill>
              </a:defRPr>
            </a:lvl1p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74347B7C-6A57-24B0-1CB5-AFD6F68C18C1}"/>
              </a:ext>
            </a:extLst>
          </p:cNvPr>
          <p:cNvSpPr>
            <a:spLocks noGrp="1"/>
          </p:cNvSpPr>
          <p:nvPr>
            <p:ph type="ftr" sz="quarter" idx="11"/>
          </p:nvPr>
        </p:nvSpPr>
        <p:spPr/>
        <p:txBody>
          <a:bodyPr/>
          <a:lstStyle>
            <a:lvl1pPr>
              <a:defRPr>
                <a:solidFill>
                  <a:schemeClr val="bg1"/>
                </a:solidFill>
              </a:defRPr>
            </a:lvl1pPr>
          </a:lstStyle>
          <a:p>
            <a:endParaRPr lang="en-US"/>
          </a:p>
        </p:txBody>
      </p:sp>
      <p:grpSp>
        <p:nvGrpSpPr>
          <p:cNvPr id="5" name="Group 4">
            <a:extLst>
              <a:ext uri="{FF2B5EF4-FFF2-40B4-BE49-F238E27FC236}">
                <a16:creationId xmlns:a16="http://schemas.microsoft.com/office/drawing/2014/main" id="{BD03D312-6F91-C655-8A1D-38D39468B676}"/>
              </a:ext>
            </a:extLst>
          </p:cNvPr>
          <p:cNvGrpSpPr/>
          <p:nvPr/>
        </p:nvGrpSpPr>
        <p:grpSpPr>
          <a:xfrm>
            <a:off x="210424" y="231011"/>
            <a:ext cx="11763677" cy="5968632"/>
            <a:chOff x="421988" y="396706"/>
            <a:chExt cx="11348025" cy="5757739"/>
          </a:xfrm>
          <a:solidFill>
            <a:schemeClr val="bg2"/>
          </a:solidFill>
        </p:grpSpPr>
        <p:sp>
          <p:nvSpPr>
            <p:cNvPr id="6" name="Freeform 5">
              <a:extLst>
                <a:ext uri="{FF2B5EF4-FFF2-40B4-BE49-F238E27FC236}">
                  <a16:creationId xmlns:a16="http://schemas.microsoft.com/office/drawing/2014/main" id="{52241305-B02B-2CF0-540E-36136399BCEE}"/>
                </a:ext>
              </a:extLst>
            </p:cNvPr>
            <p:cNvSpPr/>
            <p:nvPr/>
          </p:nvSpPr>
          <p:spPr>
            <a:xfrm>
              <a:off x="1145985"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7" name="Freeform 6">
              <a:extLst>
                <a:ext uri="{FF2B5EF4-FFF2-40B4-BE49-F238E27FC236}">
                  <a16:creationId xmlns:a16="http://schemas.microsoft.com/office/drawing/2014/main" id="{7A2F556B-1205-67A3-857F-7938B8C791C5}"/>
                </a:ext>
              </a:extLst>
            </p:cNvPr>
            <p:cNvSpPr/>
            <p:nvPr/>
          </p:nvSpPr>
          <p:spPr>
            <a:xfrm rot="10800000">
              <a:off x="421988"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8" name="Freeform 7">
              <a:extLst>
                <a:ext uri="{FF2B5EF4-FFF2-40B4-BE49-F238E27FC236}">
                  <a16:creationId xmlns:a16="http://schemas.microsoft.com/office/drawing/2014/main" id="{7975838A-821D-027F-AE4C-A69668CD936E}"/>
                </a:ext>
              </a:extLst>
            </p:cNvPr>
            <p:cNvSpPr/>
            <p:nvPr/>
          </p:nvSpPr>
          <p:spPr>
            <a:xfrm>
              <a:off x="2586193"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9" name="Freeform 8">
              <a:extLst>
                <a:ext uri="{FF2B5EF4-FFF2-40B4-BE49-F238E27FC236}">
                  <a16:creationId xmlns:a16="http://schemas.microsoft.com/office/drawing/2014/main" id="{F886B4FC-FAD8-ED97-AA8B-5DF94AA4FE5D}"/>
                </a:ext>
              </a:extLst>
            </p:cNvPr>
            <p:cNvSpPr/>
            <p:nvPr/>
          </p:nvSpPr>
          <p:spPr>
            <a:xfrm rot="10800000">
              <a:off x="1862196"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10" name="Freeform 9">
              <a:extLst>
                <a:ext uri="{FF2B5EF4-FFF2-40B4-BE49-F238E27FC236}">
                  <a16:creationId xmlns:a16="http://schemas.microsoft.com/office/drawing/2014/main" id="{88827E0B-BC17-8EAD-4020-44C283792CC2}"/>
                </a:ext>
              </a:extLst>
            </p:cNvPr>
            <p:cNvSpPr/>
            <p:nvPr/>
          </p:nvSpPr>
          <p:spPr>
            <a:xfrm>
              <a:off x="4026401"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11" name="Freeform 10">
              <a:extLst>
                <a:ext uri="{FF2B5EF4-FFF2-40B4-BE49-F238E27FC236}">
                  <a16:creationId xmlns:a16="http://schemas.microsoft.com/office/drawing/2014/main" id="{0E1DF2A1-1409-DCD6-49A9-9CEA93329D22}"/>
                </a:ext>
              </a:extLst>
            </p:cNvPr>
            <p:cNvSpPr/>
            <p:nvPr/>
          </p:nvSpPr>
          <p:spPr>
            <a:xfrm rot="10800000">
              <a:off x="3302403"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12" name="Freeform 11">
              <a:extLst>
                <a:ext uri="{FF2B5EF4-FFF2-40B4-BE49-F238E27FC236}">
                  <a16:creationId xmlns:a16="http://schemas.microsoft.com/office/drawing/2014/main" id="{EAB14EBB-04E8-A56B-0BEF-CF663C7853F4}"/>
                </a:ext>
              </a:extLst>
            </p:cNvPr>
            <p:cNvSpPr/>
            <p:nvPr/>
          </p:nvSpPr>
          <p:spPr>
            <a:xfrm>
              <a:off x="5466608"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13" name="Freeform 12">
              <a:extLst>
                <a:ext uri="{FF2B5EF4-FFF2-40B4-BE49-F238E27FC236}">
                  <a16:creationId xmlns:a16="http://schemas.microsoft.com/office/drawing/2014/main" id="{EE6A7E6F-CB02-0A48-420D-BA97BA9FC377}"/>
                </a:ext>
              </a:extLst>
            </p:cNvPr>
            <p:cNvSpPr/>
            <p:nvPr/>
          </p:nvSpPr>
          <p:spPr>
            <a:xfrm rot="10800000">
              <a:off x="4742611"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14" name="Freeform 13">
              <a:extLst>
                <a:ext uri="{FF2B5EF4-FFF2-40B4-BE49-F238E27FC236}">
                  <a16:creationId xmlns:a16="http://schemas.microsoft.com/office/drawing/2014/main" id="{61C37CC3-A091-0A78-0D27-D4AD15CF6F7B}"/>
                </a:ext>
              </a:extLst>
            </p:cNvPr>
            <p:cNvSpPr/>
            <p:nvPr/>
          </p:nvSpPr>
          <p:spPr>
            <a:xfrm>
              <a:off x="6906816"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15" name="Freeform 14">
              <a:extLst>
                <a:ext uri="{FF2B5EF4-FFF2-40B4-BE49-F238E27FC236}">
                  <a16:creationId xmlns:a16="http://schemas.microsoft.com/office/drawing/2014/main" id="{E7B5B55B-ADD1-75A2-FE4B-5AC98EFAEA4F}"/>
                </a:ext>
              </a:extLst>
            </p:cNvPr>
            <p:cNvSpPr/>
            <p:nvPr/>
          </p:nvSpPr>
          <p:spPr>
            <a:xfrm rot="10800000">
              <a:off x="6182819"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16" name="Freeform 15">
              <a:extLst>
                <a:ext uri="{FF2B5EF4-FFF2-40B4-BE49-F238E27FC236}">
                  <a16:creationId xmlns:a16="http://schemas.microsoft.com/office/drawing/2014/main" id="{7FA6143D-DE3F-3527-D8EE-6D65ED2B499A}"/>
                </a:ext>
              </a:extLst>
            </p:cNvPr>
            <p:cNvSpPr/>
            <p:nvPr/>
          </p:nvSpPr>
          <p:spPr>
            <a:xfrm>
              <a:off x="8347023"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17" name="Freeform 16">
              <a:extLst>
                <a:ext uri="{FF2B5EF4-FFF2-40B4-BE49-F238E27FC236}">
                  <a16:creationId xmlns:a16="http://schemas.microsoft.com/office/drawing/2014/main" id="{7BABA0AE-12D4-81B1-43ED-551F2F38B8E9}"/>
                </a:ext>
              </a:extLst>
            </p:cNvPr>
            <p:cNvSpPr/>
            <p:nvPr/>
          </p:nvSpPr>
          <p:spPr>
            <a:xfrm rot="10800000">
              <a:off x="7623026"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18" name="Freeform 17">
              <a:extLst>
                <a:ext uri="{FF2B5EF4-FFF2-40B4-BE49-F238E27FC236}">
                  <a16:creationId xmlns:a16="http://schemas.microsoft.com/office/drawing/2014/main" id="{F6548012-8A6D-4027-9DC5-550E3C52905E}"/>
                </a:ext>
              </a:extLst>
            </p:cNvPr>
            <p:cNvSpPr/>
            <p:nvPr/>
          </p:nvSpPr>
          <p:spPr>
            <a:xfrm>
              <a:off x="9787231"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19" name="Freeform 18">
              <a:extLst>
                <a:ext uri="{FF2B5EF4-FFF2-40B4-BE49-F238E27FC236}">
                  <a16:creationId xmlns:a16="http://schemas.microsoft.com/office/drawing/2014/main" id="{0999FF53-E5B9-93EE-A342-8017D81CA9B6}"/>
                </a:ext>
              </a:extLst>
            </p:cNvPr>
            <p:cNvSpPr/>
            <p:nvPr/>
          </p:nvSpPr>
          <p:spPr>
            <a:xfrm rot="10800000">
              <a:off x="9063234"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20" name="Freeform 19">
              <a:extLst>
                <a:ext uri="{FF2B5EF4-FFF2-40B4-BE49-F238E27FC236}">
                  <a16:creationId xmlns:a16="http://schemas.microsoft.com/office/drawing/2014/main" id="{D6B421A5-39AF-F720-180F-1C3608E147DF}"/>
                </a:ext>
              </a:extLst>
            </p:cNvPr>
            <p:cNvSpPr/>
            <p:nvPr/>
          </p:nvSpPr>
          <p:spPr>
            <a:xfrm>
              <a:off x="11227438" y="404279"/>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1" name="Freeform 20">
              <a:extLst>
                <a:ext uri="{FF2B5EF4-FFF2-40B4-BE49-F238E27FC236}">
                  <a16:creationId xmlns:a16="http://schemas.microsoft.com/office/drawing/2014/main" id="{03E51BD3-DC84-FD95-0774-87308EA0CBC8}"/>
                </a:ext>
              </a:extLst>
            </p:cNvPr>
            <p:cNvSpPr/>
            <p:nvPr/>
          </p:nvSpPr>
          <p:spPr>
            <a:xfrm rot="10800000">
              <a:off x="10503441"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22" name="Freeform 21">
              <a:extLst>
                <a:ext uri="{FF2B5EF4-FFF2-40B4-BE49-F238E27FC236}">
                  <a16:creationId xmlns:a16="http://schemas.microsoft.com/office/drawing/2014/main" id="{87043D8C-8AC9-7275-63AF-E1F78286981B}"/>
                </a:ext>
              </a:extLst>
            </p:cNvPr>
            <p:cNvSpPr/>
            <p:nvPr/>
          </p:nvSpPr>
          <p:spPr>
            <a:xfrm>
              <a:off x="1145985"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3" name="Freeform 22">
              <a:extLst>
                <a:ext uri="{FF2B5EF4-FFF2-40B4-BE49-F238E27FC236}">
                  <a16:creationId xmlns:a16="http://schemas.microsoft.com/office/drawing/2014/main" id="{D1E707E4-0F2B-2D06-A51E-B1ABDA3ED7BF}"/>
                </a:ext>
              </a:extLst>
            </p:cNvPr>
            <p:cNvSpPr/>
            <p:nvPr/>
          </p:nvSpPr>
          <p:spPr>
            <a:xfrm rot="10800000">
              <a:off x="421988"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24" name="Freeform 23">
              <a:extLst>
                <a:ext uri="{FF2B5EF4-FFF2-40B4-BE49-F238E27FC236}">
                  <a16:creationId xmlns:a16="http://schemas.microsoft.com/office/drawing/2014/main" id="{E4171F72-F83F-CD19-4BBB-BED6DAD5B30A}"/>
                </a:ext>
              </a:extLst>
            </p:cNvPr>
            <p:cNvSpPr/>
            <p:nvPr/>
          </p:nvSpPr>
          <p:spPr>
            <a:xfrm>
              <a:off x="2586193"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5" name="Freeform 24">
              <a:extLst>
                <a:ext uri="{FF2B5EF4-FFF2-40B4-BE49-F238E27FC236}">
                  <a16:creationId xmlns:a16="http://schemas.microsoft.com/office/drawing/2014/main" id="{F0CC76DF-A9C1-9BC5-52FD-C94ACBE3B829}"/>
                </a:ext>
              </a:extLst>
            </p:cNvPr>
            <p:cNvSpPr/>
            <p:nvPr/>
          </p:nvSpPr>
          <p:spPr>
            <a:xfrm rot="10800000">
              <a:off x="1862196"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26" name="Freeform 25">
              <a:extLst>
                <a:ext uri="{FF2B5EF4-FFF2-40B4-BE49-F238E27FC236}">
                  <a16:creationId xmlns:a16="http://schemas.microsoft.com/office/drawing/2014/main" id="{9FBFBC27-1DC4-84B8-6ADF-F60973392983}"/>
                </a:ext>
              </a:extLst>
            </p:cNvPr>
            <p:cNvSpPr/>
            <p:nvPr/>
          </p:nvSpPr>
          <p:spPr>
            <a:xfrm>
              <a:off x="4026401"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7" name="Freeform 26">
              <a:extLst>
                <a:ext uri="{FF2B5EF4-FFF2-40B4-BE49-F238E27FC236}">
                  <a16:creationId xmlns:a16="http://schemas.microsoft.com/office/drawing/2014/main" id="{52B360CD-4242-4266-C6CD-11D55DDE3297}"/>
                </a:ext>
              </a:extLst>
            </p:cNvPr>
            <p:cNvSpPr/>
            <p:nvPr/>
          </p:nvSpPr>
          <p:spPr>
            <a:xfrm rot="10800000">
              <a:off x="3302403"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28" name="Freeform 27">
              <a:extLst>
                <a:ext uri="{FF2B5EF4-FFF2-40B4-BE49-F238E27FC236}">
                  <a16:creationId xmlns:a16="http://schemas.microsoft.com/office/drawing/2014/main" id="{94BA7AD4-2C3B-D003-82DB-711040D2604F}"/>
                </a:ext>
              </a:extLst>
            </p:cNvPr>
            <p:cNvSpPr/>
            <p:nvPr/>
          </p:nvSpPr>
          <p:spPr>
            <a:xfrm>
              <a:off x="5466608"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9" name="Freeform 28">
              <a:extLst>
                <a:ext uri="{FF2B5EF4-FFF2-40B4-BE49-F238E27FC236}">
                  <a16:creationId xmlns:a16="http://schemas.microsoft.com/office/drawing/2014/main" id="{1E556654-B985-5D11-EB26-D7A2B4F7CC6E}"/>
                </a:ext>
              </a:extLst>
            </p:cNvPr>
            <p:cNvSpPr/>
            <p:nvPr/>
          </p:nvSpPr>
          <p:spPr>
            <a:xfrm rot="10800000">
              <a:off x="4742611"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30" name="Freeform 29">
              <a:extLst>
                <a:ext uri="{FF2B5EF4-FFF2-40B4-BE49-F238E27FC236}">
                  <a16:creationId xmlns:a16="http://schemas.microsoft.com/office/drawing/2014/main" id="{6A9D15E7-4116-F990-5DE0-07648845FB8D}"/>
                </a:ext>
              </a:extLst>
            </p:cNvPr>
            <p:cNvSpPr/>
            <p:nvPr/>
          </p:nvSpPr>
          <p:spPr>
            <a:xfrm>
              <a:off x="6906816"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31" name="Freeform 30">
              <a:extLst>
                <a:ext uri="{FF2B5EF4-FFF2-40B4-BE49-F238E27FC236}">
                  <a16:creationId xmlns:a16="http://schemas.microsoft.com/office/drawing/2014/main" id="{2B0C7D96-BA89-D086-6583-0C97268A3B45}"/>
                </a:ext>
              </a:extLst>
            </p:cNvPr>
            <p:cNvSpPr/>
            <p:nvPr/>
          </p:nvSpPr>
          <p:spPr>
            <a:xfrm rot="10800000">
              <a:off x="6182819"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32" name="Freeform 31">
              <a:extLst>
                <a:ext uri="{FF2B5EF4-FFF2-40B4-BE49-F238E27FC236}">
                  <a16:creationId xmlns:a16="http://schemas.microsoft.com/office/drawing/2014/main" id="{430484E1-DDF5-EE41-18C1-379A5C99FB3C}"/>
                </a:ext>
              </a:extLst>
            </p:cNvPr>
            <p:cNvSpPr/>
            <p:nvPr/>
          </p:nvSpPr>
          <p:spPr>
            <a:xfrm>
              <a:off x="8347023"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33" name="Freeform 32">
              <a:extLst>
                <a:ext uri="{FF2B5EF4-FFF2-40B4-BE49-F238E27FC236}">
                  <a16:creationId xmlns:a16="http://schemas.microsoft.com/office/drawing/2014/main" id="{72961C71-40E4-2803-CCA5-F0BAA2C655EA}"/>
                </a:ext>
              </a:extLst>
            </p:cNvPr>
            <p:cNvSpPr/>
            <p:nvPr/>
          </p:nvSpPr>
          <p:spPr>
            <a:xfrm rot="10800000">
              <a:off x="7623026"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34" name="Freeform 33">
              <a:extLst>
                <a:ext uri="{FF2B5EF4-FFF2-40B4-BE49-F238E27FC236}">
                  <a16:creationId xmlns:a16="http://schemas.microsoft.com/office/drawing/2014/main" id="{ECC436D6-3028-543F-D3C8-E4F8B3BAE4F8}"/>
                </a:ext>
              </a:extLst>
            </p:cNvPr>
            <p:cNvSpPr/>
            <p:nvPr/>
          </p:nvSpPr>
          <p:spPr>
            <a:xfrm>
              <a:off x="9787231"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35" name="Freeform 34">
              <a:extLst>
                <a:ext uri="{FF2B5EF4-FFF2-40B4-BE49-F238E27FC236}">
                  <a16:creationId xmlns:a16="http://schemas.microsoft.com/office/drawing/2014/main" id="{FE902486-25CC-8F2D-8C62-2B6C2109B00F}"/>
                </a:ext>
              </a:extLst>
            </p:cNvPr>
            <p:cNvSpPr/>
            <p:nvPr/>
          </p:nvSpPr>
          <p:spPr>
            <a:xfrm rot="10800000">
              <a:off x="9063234"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36" name="Freeform 35">
              <a:extLst>
                <a:ext uri="{FF2B5EF4-FFF2-40B4-BE49-F238E27FC236}">
                  <a16:creationId xmlns:a16="http://schemas.microsoft.com/office/drawing/2014/main" id="{E43A302E-8580-1E4E-3316-C6B3E41D8DF2}"/>
                </a:ext>
              </a:extLst>
            </p:cNvPr>
            <p:cNvSpPr/>
            <p:nvPr/>
          </p:nvSpPr>
          <p:spPr>
            <a:xfrm>
              <a:off x="11227438" y="5881535"/>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37" name="Freeform 36">
              <a:extLst>
                <a:ext uri="{FF2B5EF4-FFF2-40B4-BE49-F238E27FC236}">
                  <a16:creationId xmlns:a16="http://schemas.microsoft.com/office/drawing/2014/main" id="{8E4A1918-3693-BC69-620C-01E8B18F056C}"/>
                </a:ext>
              </a:extLst>
            </p:cNvPr>
            <p:cNvSpPr/>
            <p:nvPr/>
          </p:nvSpPr>
          <p:spPr>
            <a:xfrm rot="10800000">
              <a:off x="10503441"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38" name="Freeform 37">
              <a:extLst>
                <a:ext uri="{FF2B5EF4-FFF2-40B4-BE49-F238E27FC236}">
                  <a16:creationId xmlns:a16="http://schemas.microsoft.com/office/drawing/2014/main" id="{7345A1A2-7BDB-D01A-77F0-9BFC77E70296}"/>
                </a:ext>
              </a:extLst>
            </p:cNvPr>
            <p:cNvSpPr/>
            <p:nvPr/>
          </p:nvSpPr>
          <p:spPr>
            <a:xfrm rot="16200000">
              <a:off x="289440" y="5297633"/>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39" name="Freeform 38">
              <a:extLst>
                <a:ext uri="{FF2B5EF4-FFF2-40B4-BE49-F238E27FC236}">
                  <a16:creationId xmlns:a16="http://schemas.microsoft.com/office/drawing/2014/main" id="{E537FD63-4FD3-2E23-2CC1-DFC7A1C45660}"/>
                </a:ext>
              </a:extLst>
            </p:cNvPr>
            <p:cNvSpPr/>
            <p:nvPr/>
          </p:nvSpPr>
          <p:spPr>
            <a:xfrm rot="16200000">
              <a:off x="289440" y="385742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40" name="Freeform 39">
              <a:extLst>
                <a:ext uri="{FF2B5EF4-FFF2-40B4-BE49-F238E27FC236}">
                  <a16:creationId xmlns:a16="http://schemas.microsoft.com/office/drawing/2014/main" id="{2BED532C-C35D-4B2C-0546-AD4ADEB61885}"/>
                </a:ext>
              </a:extLst>
            </p:cNvPr>
            <p:cNvSpPr/>
            <p:nvPr/>
          </p:nvSpPr>
          <p:spPr>
            <a:xfrm rot="5400000">
              <a:off x="285546" y="4578307"/>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41" name="Freeform 40">
              <a:extLst>
                <a:ext uri="{FF2B5EF4-FFF2-40B4-BE49-F238E27FC236}">
                  <a16:creationId xmlns:a16="http://schemas.microsoft.com/office/drawing/2014/main" id="{DD65D1FD-B9CF-3CAF-CDB5-A0A265F09477}"/>
                </a:ext>
              </a:extLst>
            </p:cNvPr>
            <p:cNvSpPr/>
            <p:nvPr/>
          </p:nvSpPr>
          <p:spPr>
            <a:xfrm rot="16200000">
              <a:off x="289440" y="2417218"/>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42" name="Freeform 41">
              <a:extLst>
                <a:ext uri="{FF2B5EF4-FFF2-40B4-BE49-F238E27FC236}">
                  <a16:creationId xmlns:a16="http://schemas.microsoft.com/office/drawing/2014/main" id="{5B052AE9-83DA-AAB6-231F-EFF69193278A}"/>
                </a:ext>
              </a:extLst>
            </p:cNvPr>
            <p:cNvSpPr/>
            <p:nvPr/>
          </p:nvSpPr>
          <p:spPr>
            <a:xfrm rot="5400000">
              <a:off x="285546" y="313809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43" name="Freeform 42">
              <a:extLst>
                <a:ext uri="{FF2B5EF4-FFF2-40B4-BE49-F238E27FC236}">
                  <a16:creationId xmlns:a16="http://schemas.microsoft.com/office/drawing/2014/main" id="{4BD7077B-C877-AC06-1733-69957A4E4105}"/>
                </a:ext>
              </a:extLst>
            </p:cNvPr>
            <p:cNvSpPr/>
            <p:nvPr/>
          </p:nvSpPr>
          <p:spPr>
            <a:xfrm rot="16200000">
              <a:off x="297012" y="977011"/>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44" name="Freeform 43">
              <a:extLst>
                <a:ext uri="{FF2B5EF4-FFF2-40B4-BE49-F238E27FC236}">
                  <a16:creationId xmlns:a16="http://schemas.microsoft.com/office/drawing/2014/main" id="{A588FA7C-F32F-EB17-3D62-AB5572172846}"/>
                </a:ext>
              </a:extLst>
            </p:cNvPr>
            <p:cNvSpPr/>
            <p:nvPr/>
          </p:nvSpPr>
          <p:spPr>
            <a:xfrm rot="5400000">
              <a:off x="285545" y="1697892"/>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45" name="Freeform 44">
              <a:extLst>
                <a:ext uri="{FF2B5EF4-FFF2-40B4-BE49-F238E27FC236}">
                  <a16:creationId xmlns:a16="http://schemas.microsoft.com/office/drawing/2014/main" id="{5787FDA7-C9A6-37A8-2A14-0FA786882448}"/>
                </a:ext>
              </a:extLst>
            </p:cNvPr>
            <p:cNvSpPr/>
            <p:nvPr/>
          </p:nvSpPr>
          <p:spPr>
            <a:xfrm rot="5400000">
              <a:off x="11350712" y="1681829"/>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46" name="Freeform 45">
              <a:extLst>
                <a:ext uri="{FF2B5EF4-FFF2-40B4-BE49-F238E27FC236}">
                  <a16:creationId xmlns:a16="http://schemas.microsoft.com/office/drawing/2014/main" id="{A6679A99-5BE7-6213-2DEE-79D32EE5BF7C}"/>
                </a:ext>
              </a:extLst>
            </p:cNvPr>
            <p:cNvSpPr/>
            <p:nvPr/>
          </p:nvSpPr>
          <p:spPr>
            <a:xfrm rot="16200000">
              <a:off x="11346819" y="955657"/>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47" name="Freeform 46">
              <a:extLst>
                <a:ext uri="{FF2B5EF4-FFF2-40B4-BE49-F238E27FC236}">
                  <a16:creationId xmlns:a16="http://schemas.microsoft.com/office/drawing/2014/main" id="{5D67A080-475D-C157-8319-301D9DD528BE}"/>
                </a:ext>
              </a:extLst>
            </p:cNvPr>
            <p:cNvSpPr/>
            <p:nvPr/>
          </p:nvSpPr>
          <p:spPr>
            <a:xfrm rot="5400000">
              <a:off x="11350712" y="313572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48" name="Freeform 47">
              <a:extLst>
                <a:ext uri="{FF2B5EF4-FFF2-40B4-BE49-F238E27FC236}">
                  <a16:creationId xmlns:a16="http://schemas.microsoft.com/office/drawing/2014/main" id="{21857843-C560-2F7F-D5D0-9B5F7F089061}"/>
                </a:ext>
              </a:extLst>
            </p:cNvPr>
            <p:cNvSpPr/>
            <p:nvPr/>
          </p:nvSpPr>
          <p:spPr>
            <a:xfrm rot="16200000">
              <a:off x="11346819" y="2409554"/>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49" name="Freeform 48">
              <a:extLst>
                <a:ext uri="{FF2B5EF4-FFF2-40B4-BE49-F238E27FC236}">
                  <a16:creationId xmlns:a16="http://schemas.microsoft.com/office/drawing/2014/main" id="{F775EE45-4E10-04D4-A223-13E40ACFF046}"/>
                </a:ext>
              </a:extLst>
            </p:cNvPr>
            <p:cNvSpPr/>
            <p:nvPr/>
          </p:nvSpPr>
          <p:spPr>
            <a:xfrm rot="5400000">
              <a:off x="11343139" y="4589623"/>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50" name="Freeform 49">
              <a:extLst>
                <a:ext uri="{FF2B5EF4-FFF2-40B4-BE49-F238E27FC236}">
                  <a16:creationId xmlns:a16="http://schemas.microsoft.com/office/drawing/2014/main" id="{27809395-860E-73C3-D532-4160469A88C6}"/>
                </a:ext>
              </a:extLst>
            </p:cNvPr>
            <p:cNvSpPr/>
            <p:nvPr/>
          </p:nvSpPr>
          <p:spPr>
            <a:xfrm rot="16200000">
              <a:off x="11346819" y="3863451"/>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51" name="Freeform 50">
              <a:extLst>
                <a:ext uri="{FF2B5EF4-FFF2-40B4-BE49-F238E27FC236}">
                  <a16:creationId xmlns:a16="http://schemas.microsoft.com/office/drawing/2014/main" id="{0589E653-5C61-1A3A-26CD-06872A3B6D97}"/>
                </a:ext>
              </a:extLst>
            </p:cNvPr>
            <p:cNvSpPr/>
            <p:nvPr/>
          </p:nvSpPr>
          <p:spPr>
            <a:xfrm rot="16200000">
              <a:off x="11346819" y="5317345"/>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grpSp>
      <p:sp>
        <p:nvSpPr>
          <p:cNvPr id="53" name="Text Placeholder 18">
            <a:extLst>
              <a:ext uri="{FF2B5EF4-FFF2-40B4-BE49-F238E27FC236}">
                <a16:creationId xmlns:a16="http://schemas.microsoft.com/office/drawing/2014/main" id="{C054D390-1E85-8F44-71CD-7862A86CBA30}"/>
              </a:ext>
            </a:extLst>
          </p:cNvPr>
          <p:cNvSpPr>
            <a:spLocks noGrp="1"/>
          </p:cNvSpPr>
          <p:nvPr>
            <p:ph type="body" sz="quarter" idx="12" hasCustomPrompt="1"/>
          </p:nvPr>
        </p:nvSpPr>
        <p:spPr>
          <a:xfrm>
            <a:off x="2178756" y="1255248"/>
            <a:ext cx="7834488" cy="3945467"/>
          </a:xfrm>
        </p:spPr>
        <p:txBody>
          <a:bodyPr anchor="ctr">
            <a:noAutofit/>
          </a:bodyPr>
          <a:lstStyle>
            <a:lvl1pPr marL="0" indent="0" algn="ctr">
              <a:buNone/>
              <a:defRPr sz="6000" b="0" i="0">
                <a:solidFill>
                  <a:schemeClr val="bg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Statement Text</a:t>
            </a:r>
          </a:p>
        </p:txBody>
      </p:sp>
    </p:spTree>
    <p:extLst>
      <p:ext uri="{BB962C8B-B14F-4D97-AF65-F5344CB8AC3E}">
        <p14:creationId xmlns:p14="http://schemas.microsoft.com/office/powerpoint/2010/main" val="1642165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7_Split Statement Slide-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05F828-32BC-D16F-6F36-4CF5102B6F0C}"/>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AC769B88-A62F-BF4D-B564-54CADC3323A9}"/>
              </a:ext>
            </a:extLst>
          </p:cNvPr>
          <p:cNvSpPr>
            <a:spLocks noGrp="1"/>
          </p:cNvSpPr>
          <p:nvPr>
            <p:ph type="ftr" sz="quarter" idx="11"/>
          </p:nvPr>
        </p:nvSpPr>
        <p:spPr/>
        <p:txBody>
          <a:bodyPr/>
          <a:lstStyle/>
          <a:p>
            <a:endParaRPr lang="en-US"/>
          </a:p>
        </p:txBody>
      </p:sp>
      <p:sp>
        <p:nvSpPr>
          <p:cNvPr id="7" name="Freeform 6">
            <a:extLst>
              <a:ext uri="{FF2B5EF4-FFF2-40B4-BE49-F238E27FC236}">
                <a16:creationId xmlns:a16="http://schemas.microsoft.com/office/drawing/2014/main" id="{001401CB-2386-175A-17B6-75D79E6BA225}"/>
              </a:ext>
            </a:extLst>
          </p:cNvPr>
          <p:cNvSpPr/>
          <p:nvPr/>
        </p:nvSpPr>
        <p:spPr>
          <a:xfrm>
            <a:off x="-1" y="1797656"/>
            <a:ext cx="4707025" cy="3262688"/>
          </a:xfrm>
          <a:custGeom>
            <a:avLst/>
            <a:gdLst>
              <a:gd name="connsiteX0" fmla="*/ 0 w 3530269"/>
              <a:gd name="connsiteY0" fmla="*/ 0 h 2447016"/>
              <a:gd name="connsiteX1" fmla="*/ 2306761 w 3530269"/>
              <a:gd name="connsiteY1" fmla="*/ 0 h 2447016"/>
              <a:gd name="connsiteX2" fmla="*/ 3530269 w 3530269"/>
              <a:gd name="connsiteY2" fmla="*/ 1223508 h 2447016"/>
              <a:gd name="connsiteX3" fmla="*/ 2306761 w 3530269"/>
              <a:gd name="connsiteY3" fmla="*/ 2447016 h 2447016"/>
              <a:gd name="connsiteX4" fmla="*/ 0 w 3530269"/>
              <a:gd name="connsiteY4" fmla="*/ 2447016 h 244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269" h="2447016">
                <a:moveTo>
                  <a:pt x="0" y="0"/>
                </a:moveTo>
                <a:lnTo>
                  <a:pt x="2306761" y="0"/>
                </a:lnTo>
                <a:cubicBezTo>
                  <a:pt x="2982486" y="0"/>
                  <a:pt x="3530269" y="547783"/>
                  <a:pt x="3530269" y="1223508"/>
                </a:cubicBezTo>
                <a:cubicBezTo>
                  <a:pt x="3530269" y="1899233"/>
                  <a:pt x="2982486" y="2447016"/>
                  <a:pt x="2306761" y="2447016"/>
                </a:cubicBezTo>
                <a:lnTo>
                  <a:pt x="0" y="2447016"/>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12" name="Title 1">
            <a:extLst>
              <a:ext uri="{FF2B5EF4-FFF2-40B4-BE49-F238E27FC236}">
                <a16:creationId xmlns:a16="http://schemas.microsoft.com/office/drawing/2014/main" id="{44C55B24-8433-89AB-3675-DEE88B963344}"/>
              </a:ext>
            </a:extLst>
          </p:cNvPr>
          <p:cNvSpPr>
            <a:spLocks noGrp="1"/>
          </p:cNvSpPr>
          <p:nvPr>
            <p:ph type="title" hasCustomPrompt="1"/>
          </p:nvPr>
        </p:nvSpPr>
        <p:spPr>
          <a:xfrm>
            <a:off x="5079999" y="580234"/>
            <a:ext cx="6677519" cy="808300"/>
          </a:xfrm>
        </p:spPr>
        <p:txBody>
          <a:bodyPr anchor="t">
            <a:normAutofit/>
          </a:bodyPr>
          <a:lstStyle>
            <a:lvl1pPr algn="l">
              <a:defRPr sz="3467">
                <a:solidFill>
                  <a:schemeClr val="accent1"/>
                </a:solidFill>
              </a:defRPr>
            </a:lvl1pPr>
          </a:lstStyle>
          <a:p>
            <a:r>
              <a:rPr lang="en-US" dirty="0"/>
              <a:t>Option Header Here</a:t>
            </a:r>
          </a:p>
        </p:txBody>
      </p:sp>
      <p:sp>
        <p:nvSpPr>
          <p:cNvPr id="5" name="Text Placeholder 5">
            <a:extLst>
              <a:ext uri="{FF2B5EF4-FFF2-40B4-BE49-F238E27FC236}">
                <a16:creationId xmlns:a16="http://schemas.microsoft.com/office/drawing/2014/main" id="{117BB8C9-92C4-3BD5-5929-70C0D1AE3E0E}"/>
              </a:ext>
            </a:extLst>
          </p:cNvPr>
          <p:cNvSpPr>
            <a:spLocks noGrp="1"/>
          </p:cNvSpPr>
          <p:nvPr>
            <p:ph type="body" sz="quarter" idx="13" hasCustomPrompt="1"/>
          </p:nvPr>
        </p:nvSpPr>
        <p:spPr>
          <a:xfrm>
            <a:off x="223148" y="2044157"/>
            <a:ext cx="3660565" cy="2769681"/>
          </a:xfrm>
        </p:spPr>
        <p:txBody>
          <a:bodyPr anchor="ctr">
            <a:noAutofit/>
          </a:bodyPr>
          <a:lstStyle>
            <a:lvl1pPr marL="0" indent="0" algn="ctr">
              <a:buNone/>
              <a:defRPr sz="2133" b="0" i="0">
                <a:latin typeface="Palatino" pitchFamily="2" charset="77"/>
                <a:ea typeface="Palatino" pitchFamily="2" charset="77"/>
              </a:defRPr>
            </a:lvl1pPr>
            <a:lvl2pPr algn="ctr">
              <a:defRPr sz="2133" b="0" i="0">
                <a:latin typeface="Palatino" pitchFamily="2" charset="77"/>
                <a:ea typeface="Palatino" pitchFamily="2" charset="77"/>
              </a:defRPr>
            </a:lvl2pPr>
            <a:lvl3pPr algn="ctr">
              <a:defRPr sz="2133" b="0" i="0">
                <a:latin typeface="Palatino" pitchFamily="2" charset="77"/>
                <a:ea typeface="Palatino" pitchFamily="2" charset="77"/>
              </a:defRPr>
            </a:lvl3pPr>
            <a:lvl4pPr algn="ctr">
              <a:defRPr sz="2133" b="0" i="0">
                <a:latin typeface="Palatino" pitchFamily="2" charset="77"/>
                <a:ea typeface="Palatino" pitchFamily="2" charset="77"/>
              </a:defRPr>
            </a:lvl4pPr>
            <a:lvl5pPr algn="ctr">
              <a:defRPr sz="2133" b="0" i="0">
                <a:latin typeface="Palatino" pitchFamily="2" charset="77"/>
                <a:ea typeface="Palatino" pitchFamily="2" charset="77"/>
              </a:defRPr>
            </a:lvl5pPr>
          </a:lstStyle>
          <a:p>
            <a:pPr lvl="0"/>
            <a:r>
              <a:rPr lang="en-US" dirty="0"/>
              <a:t>Type here to enter statement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009935F3-9A0C-D79D-C3AF-3F5414A4CE8B}"/>
              </a:ext>
            </a:extLst>
          </p:cNvPr>
          <p:cNvSpPr>
            <a:spLocks noGrp="1"/>
          </p:cNvSpPr>
          <p:nvPr>
            <p:ph sz="half" idx="12" hasCustomPrompt="1"/>
          </p:nvPr>
        </p:nvSpPr>
        <p:spPr>
          <a:xfrm>
            <a:off x="5079999" y="1397181"/>
            <a:ext cx="6677519" cy="4615596"/>
          </a:xfrm>
        </p:spPr>
        <p:txBody>
          <a:bodyPr/>
          <a:lstStyle>
            <a:lvl1pPr marL="0" indent="0" algn="l">
              <a:buNone/>
              <a:defRPr sz="2133" b="1" i="0">
                <a:latin typeface="Arial" panose="020B0604020202020204" pitchFamily="34" charset="0"/>
                <a:cs typeface="Arial" panose="020B0604020202020204" pitchFamily="34" charset="0"/>
              </a:defRPr>
            </a:lvl1pPr>
            <a:lvl2pPr algn="l">
              <a:defRPr/>
            </a:lvl2pPr>
            <a:lvl3pPr algn="l">
              <a:defRPr/>
            </a:lvl3pPr>
            <a:lvl4pPr algn="l">
              <a:defRPr/>
            </a:lvl4pPr>
            <a:lvl5pPr algn="l">
              <a:defRPr/>
            </a:lvl5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Option to add </a:t>
            </a:r>
            <a:r>
              <a:rPr lang="en-US" dirty="0" err="1"/>
              <a:t>subheader</a:t>
            </a:r>
            <a:r>
              <a:rPr lang="en-US" dirty="0"/>
              <a:t> in Arial – Bold</a:t>
            </a:r>
          </a:p>
          <a:p>
            <a:pPr lvl="1"/>
            <a:r>
              <a:rPr lang="en-US" dirty="0"/>
              <a:t>Option text here (Arial – Regular)</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24421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8_Split Statement Slide-2">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7204851-9EFA-C9D9-2BE1-DB3F00DA2FC2}"/>
              </a:ext>
            </a:extLst>
          </p:cNvPr>
          <p:cNvSpPr/>
          <p:nvPr/>
        </p:nvSpPr>
        <p:spPr>
          <a:xfrm>
            <a:off x="0" y="0"/>
            <a:ext cx="4731656" cy="688423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Slide Number Placeholder 2">
            <a:extLst>
              <a:ext uri="{FF2B5EF4-FFF2-40B4-BE49-F238E27FC236}">
                <a16:creationId xmlns:a16="http://schemas.microsoft.com/office/drawing/2014/main" id="{C105F828-32BC-D16F-6F36-4CF5102B6F0C}"/>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AC769B88-A62F-BF4D-B564-54CADC3323A9}"/>
              </a:ext>
            </a:extLst>
          </p:cNvPr>
          <p:cNvSpPr>
            <a:spLocks noGrp="1"/>
          </p:cNvSpPr>
          <p:nvPr>
            <p:ph type="ftr" sz="quarter" idx="11"/>
          </p:nvPr>
        </p:nvSpPr>
        <p:spPr/>
        <p:txBody>
          <a:bodyPr/>
          <a:lstStyle/>
          <a:p>
            <a:endParaRPr lang="en-US"/>
          </a:p>
        </p:txBody>
      </p:sp>
      <p:sp>
        <p:nvSpPr>
          <p:cNvPr id="13" name="Freeform 12">
            <a:extLst>
              <a:ext uri="{FF2B5EF4-FFF2-40B4-BE49-F238E27FC236}">
                <a16:creationId xmlns:a16="http://schemas.microsoft.com/office/drawing/2014/main" id="{1A146E06-0D50-1A0C-A96D-8F56B7AA3377}"/>
              </a:ext>
            </a:extLst>
          </p:cNvPr>
          <p:cNvSpPr/>
          <p:nvPr/>
        </p:nvSpPr>
        <p:spPr>
          <a:xfrm>
            <a:off x="-304801" y="1797656"/>
            <a:ext cx="4612311" cy="3267456"/>
          </a:xfrm>
          <a:custGeom>
            <a:avLst/>
            <a:gdLst>
              <a:gd name="connsiteX0" fmla="*/ 0 w 3459233"/>
              <a:gd name="connsiteY0" fmla="*/ 0 h 2447016"/>
              <a:gd name="connsiteX1" fmla="*/ 2235725 w 3459233"/>
              <a:gd name="connsiteY1" fmla="*/ 0 h 2447016"/>
              <a:gd name="connsiteX2" fmla="*/ 3459233 w 3459233"/>
              <a:gd name="connsiteY2" fmla="*/ 1223508 h 2447016"/>
              <a:gd name="connsiteX3" fmla="*/ 2235725 w 3459233"/>
              <a:gd name="connsiteY3" fmla="*/ 2447016 h 2447016"/>
              <a:gd name="connsiteX4" fmla="*/ 0 w 3459233"/>
              <a:gd name="connsiteY4" fmla="*/ 2447016 h 244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9233" h="2447016">
                <a:moveTo>
                  <a:pt x="0" y="0"/>
                </a:moveTo>
                <a:lnTo>
                  <a:pt x="2235725" y="0"/>
                </a:lnTo>
                <a:cubicBezTo>
                  <a:pt x="2911450" y="0"/>
                  <a:pt x="3459233" y="547783"/>
                  <a:pt x="3459233" y="1223508"/>
                </a:cubicBezTo>
                <a:cubicBezTo>
                  <a:pt x="3459233" y="1899233"/>
                  <a:pt x="2911450" y="2447016"/>
                  <a:pt x="2235725" y="2447016"/>
                </a:cubicBezTo>
                <a:lnTo>
                  <a:pt x="0" y="2447016"/>
                </a:lnTo>
                <a:close/>
              </a:path>
            </a:pathLst>
          </a:cu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0" name="Title 1">
            <a:extLst>
              <a:ext uri="{FF2B5EF4-FFF2-40B4-BE49-F238E27FC236}">
                <a16:creationId xmlns:a16="http://schemas.microsoft.com/office/drawing/2014/main" id="{AA8781CC-32AE-F8BA-970C-036ECA25683C}"/>
              </a:ext>
            </a:extLst>
          </p:cNvPr>
          <p:cNvSpPr>
            <a:spLocks noGrp="1"/>
          </p:cNvSpPr>
          <p:nvPr>
            <p:ph type="title" hasCustomPrompt="1"/>
          </p:nvPr>
        </p:nvSpPr>
        <p:spPr>
          <a:xfrm>
            <a:off x="5079999" y="580234"/>
            <a:ext cx="6677519" cy="808300"/>
          </a:xfrm>
        </p:spPr>
        <p:txBody>
          <a:bodyPr anchor="t">
            <a:normAutofit/>
          </a:bodyPr>
          <a:lstStyle>
            <a:lvl1pPr algn="l">
              <a:defRPr sz="3467">
                <a:solidFill>
                  <a:schemeClr val="accent1"/>
                </a:solidFill>
              </a:defRPr>
            </a:lvl1pPr>
          </a:lstStyle>
          <a:p>
            <a:r>
              <a:rPr lang="en-US" dirty="0"/>
              <a:t>Option Header Here</a:t>
            </a:r>
          </a:p>
        </p:txBody>
      </p:sp>
      <p:sp>
        <p:nvSpPr>
          <p:cNvPr id="2" name="Text Placeholder 5">
            <a:extLst>
              <a:ext uri="{FF2B5EF4-FFF2-40B4-BE49-F238E27FC236}">
                <a16:creationId xmlns:a16="http://schemas.microsoft.com/office/drawing/2014/main" id="{185BA29B-8D33-C61E-7DB8-2AF7BBCEECD1}"/>
              </a:ext>
            </a:extLst>
          </p:cNvPr>
          <p:cNvSpPr>
            <a:spLocks noGrp="1"/>
          </p:cNvSpPr>
          <p:nvPr>
            <p:ph type="body" sz="quarter" idx="13" hasCustomPrompt="1"/>
          </p:nvPr>
        </p:nvSpPr>
        <p:spPr>
          <a:xfrm>
            <a:off x="223148" y="2044157"/>
            <a:ext cx="3660565" cy="2769681"/>
          </a:xfrm>
        </p:spPr>
        <p:txBody>
          <a:bodyPr anchor="ctr">
            <a:noAutofit/>
          </a:bodyPr>
          <a:lstStyle>
            <a:lvl1pPr marL="0" indent="0" algn="ctr">
              <a:buNone/>
              <a:defRPr sz="2133" b="0" i="0">
                <a:solidFill>
                  <a:schemeClr val="accent1"/>
                </a:solidFill>
                <a:latin typeface="Palatino" pitchFamily="2" charset="77"/>
                <a:ea typeface="Palatino" pitchFamily="2" charset="77"/>
              </a:defRPr>
            </a:lvl1pPr>
            <a:lvl2pPr algn="ctr">
              <a:defRPr sz="2133" b="0" i="0">
                <a:solidFill>
                  <a:schemeClr val="accent1"/>
                </a:solidFill>
                <a:latin typeface="Palatino" pitchFamily="2" charset="77"/>
                <a:ea typeface="Palatino" pitchFamily="2" charset="77"/>
              </a:defRPr>
            </a:lvl2pPr>
            <a:lvl3pPr algn="ctr">
              <a:defRPr sz="2133" b="0" i="0">
                <a:solidFill>
                  <a:schemeClr val="accent1"/>
                </a:solidFill>
                <a:latin typeface="Palatino" pitchFamily="2" charset="77"/>
                <a:ea typeface="Palatino" pitchFamily="2" charset="77"/>
              </a:defRPr>
            </a:lvl3pPr>
            <a:lvl4pPr algn="ctr">
              <a:defRPr sz="2133" b="0" i="0">
                <a:solidFill>
                  <a:schemeClr val="accent1"/>
                </a:solidFill>
                <a:latin typeface="Palatino" pitchFamily="2" charset="77"/>
                <a:ea typeface="Palatino" pitchFamily="2" charset="77"/>
              </a:defRPr>
            </a:lvl4pPr>
            <a:lvl5pPr algn="ctr">
              <a:defRPr sz="2133" b="0" i="0">
                <a:solidFill>
                  <a:schemeClr val="accent1"/>
                </a:solidFill>
                <a:latin typeface="Palatino" pitchFamily="2" charset="77"/>
                <a:ea typeface="Palatino" pitchFamily="2" charset="77"/>
              </a:defRPr>
            </a:lvl5pPr>
          </a:lstStyle>
          <a:p>
            <a:pPr lvl="0"/>
            <a:r>
              <a:rPr lang="en-US" dirty="0"/>
              <a:t>Type here to enter statement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9B984558-E495-3509-1634-5D4F18847258}"/>
              </a:ext>
            </a:extLst>
          </p:cNvPr>
          <p:cNvSpPr>
            <a:spLocks noGrp="1"/>
          </p:cNvSpPr>
          <p:nvPr>
            <p:ph sz="half" idx="12" hasCustomPrompt="1"/>
          </p:nvPr>
        </p:nvSpPr>
        <p:spPr>
          <a:xfrm>
            <a:off x="5079999" y="1397181"/>
            <a:ext cx="6677519" cy="4615596"/>
          </a:xfrm>
        </p:spPr>
        <p:txBody>
          <a:bodyPr/>
          <a:lstStyle>
            <a:lvl1pPr marL="0" indent="0" algn="l">
              <a:buNone/>
              <a:defRPr sz="2133" b="1" i="0">
                <a:latin typeface="Arial" panose="020B0604020202020204" pitchFamily="34" charset="0"/>
                <a:cs typeface="Arial" panose="020B0604020202020204" pitchFamily="34" charset="0"/>
              </a:defRPr>
            </a:lvl1pPr>
            <a:lvl2pPr algn="l">
              <a:defRPr/>
            </a:lvl2pPr>
            <a:lvl3pPr algn="l">
              <a:defRPr/>
            </a:lvl3pPr>
            <a:lvl4pPr algn="l">
              <a:defRPr/>
            </a:lvl4pPr>
            <a:lvl5pPr algn="l">
              <a:defRPr/>
            </a:lvl5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Option to add </a:t>
            </a:r>
            <a:r>
              <a:rPr lang="en-US" dirty="0" err="1"/>
              <a:t>subheader</a:t>
            </a:r>
            <a:r>
              <a:rPr lang="en-US" dirty="0"/>
              <a:t> in Arial – Bold</a:t>
            </a:r>
          </a:p>
          <a:p>
            <a:pPr lvl="1"/>
            <a:r>
              <a:rPr lang="en-US" dirty="0"/>
              <a:t>Option text here (Arial – Regular)</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7143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Cover Slide | Trefoil White">
    <p:bg>
      <p:bgPr>
        <a:solidFill>
          <a:schemeClr val="tx2"/>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38F879D-6055-3DEA-B3B0-966D5DF18E1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6128" y="1964069"/>
            <a:ext cx="2759741" cy="2759739"/>
          </a:xfrm>
          <a:prstGeom prst="rect">
            <a:avLst/>
          </a:prstGeom>
        </p:spPr>
      </p:pic>
      <p:sp>
        <p:nvSpPr>
          <p:cNvPr id="9" name="Text Placeholder 7">
            <a:extLst>
              <a:ext uri="{FF2B5EF4-FFF2-40B4-BE49-F238E27FC236}">
                <a16:creationId xmlns:a16="http://schemas.microsoft.com/office/drawing/2014/main" id="{6C6584C6-1024-1222-FD1D-D3B35F355404}"/>
              </a:ext>
            </a:extLst>
          </p:cNvPr>
          <p:cNvSpPr>
            <a:spLocks noGrp="1"/>
          </p:cNvSpPr>
          <p:nvPr>
            <p:ph type="body" sz="quarter" idx="10" hasCustomPrompt="1"/>
          </p:nvPr>
        </p:nvSpPr>
        <p:spPr>
          <a:xfrm>
            <a:off x="3513667" y="5765720"/>
            <a:ext cx="5164667" cy="643467"/>
          </a:xfrm>
        </p:spPr>
        <p:txBody>
          <a:bodyPr anchor="b">
            <a:noAutofit/>
          </a:bodyPr>
          <a:lstStyle>
            <a:lvl1pPr marL="0" indent="0" algn="ctr">
              <a:buFont typeface="Arial" panose="020B0604020202020204" pitchFamily="34" charset="0"/>
              <a:buNone/>
              <a:defRPr sz="1867" b="0" i="0">
                <a:latin typeface="Palatino" pitchFamily="2" charset="77"/>
              </a:defRPr>
            </a:lvl1pPr>
            <a:lvl2pPr marL="609585" indent="0" algn="ctr">
              <a:buFont typeface="Arial" panose="020B0604020202020204" pitchFamily="34" charset="0"/>
              <a:buNone/>
              <a:defRPr sz="1867" b="0" i="0">
                <a:latin typeface="Girl Scout Display Light" panose="02020003000000000000" pitchFamily="18" charset="0"/>
              </a:defRPr>
            </a:lvl2pPr>
            <a:lvl3pPr marL="1219170" indent="0" algn="ctr">
              <a:buFont typeface="Arial" panose="020B0604020202020204" pitchFamily="34" charset="0"/>
              <a:buNone/>
              <a:defRPr sz="1867" b="0" i="0">
                <a:latin typeface="Girl Scout Display Light" panose="02020003000000000000" pitchFamily="18" charset="0"/>
              </a:defRPr>
            </a:lvl3pPr>
            <a:lvl4pPr marL="1828754" indent="0" algn="ctr">
              <a:buFont typeface="Arial" panose="020B0604020202020204" pitchFamily="34" charset="0"/>
              <a:buNone/>
              <a:defRPr sz="1867" b="0" i="0">
                <a:latin typeface="Girl Scout Display Light" panose="02020003000000000000" pitchFamily="18" charset="0"/>
              </a:defRPr>
            </a:lvl4pPr>
            <a:lvl5pPr marL="2438339" indent="0" algn="ctr">
              <a:buFont typeface="Arial" panose="020B0604020202020204" pitchFamily="34" charset="0"/>
              <a:buNone/>
              <a:defRPr sz="1867" b="0" i="0">
                <a:latin typeface="Girl Scout Display Light" panose="02020003000000000000" pitchFamily="18" charset="0"/>
              </a:defRPr>
            </a:lvl5pPr>
          </a:lstStyle>
          <a:p>
            <a:pPr lvl="0"/>
            <a:r>
              <a:rPr lang="en-US" dirty="0"/>
              <a:t>Presentation Title</a:t>
            </a:r>
          </a:p>
        </p:txBody>
      </p:sp>
    </p:spTree>
    <p:extLst>
      <p:ext uri="{BB962C8B-B14F-4D97-AF65-F5344CB8AC3E}">
        <p14:creationId xmlns:p14="http://schemas.microsoft.com/office/powerpoint/2010/main" val="4273538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9_Statement Slide | With Image-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47FDF4-F43B-BA83-49C4-BC6112B6FBD0}"/>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835F9BE5-8FDE-E04E-32DB-88660E571942}"/>
              </a:ext>
            </a:extLst>
          </p:cNvPr>
          <p:cNvSpPr>
            <a:spLocks noGrp="1"/>
          </p:cNvSpPr>
          <p:nvPr>
            <p:ph type="ftr" sz="quarter" idx="11"/>
          </p:nvPr>
        </p:nvSpPr>
        <p:spPr/>
        <p:txBody>
          <a:bodyPr/>
          <a:lstStyle/>
          <a:p>
            <a:endParaRPr lang="en-US"/>
          </a:p>
        </p:txBody>
      </p:sp>
      <p:sp>
        <p:nvSpPr>
          <p:cNvPr id="5" name="Text Placeholder 46">
            <a:extLst>
              <a:ext uri="{FF2B5EF4-FFF2-40B4-BE49-F238E27FC236}">
                <a16:creationId xmlns:a16="http://schemas.microsoft.com/office/drawing/2014/main" id="{6575B741-BBAF-F595-2A4B-BD52607B1ECD}"/>
              </a:ext>
            </a:extLst>
          </p:cNvPr>
          <p:cNvSpPr>
            <a:spLocks noGrp="1"/>
          </p:cNvSpPr>
          <p:nvPr>
            <p:ph type="body" sz="quarter" idx="19" hasCustomPrompt="1"/>
          </p:nvPr>
        </p:nvSpPr>
        <p:spPr>
          <a:xfrm>
            <a:off x="6423316" y="186387"/>
            <a:ext cx="4874273" cy="372293"/>
          </a:xfrm>
        </p:spPr>
        <p:txBody>
          <a:bodyPr anchor="t">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
        <p:nvSpPr>
          <p:cNvPr id="6" name="Picture Placeholder 8">
            <a:extLst>
              <a:ext uri="{FF2B5EF4-FFF2-40B4-BE49-F238E27FC236}">
                <a16:creationId xmlns:a16="http://schemas.microsoft.com/office/drawing/2014/main" id="{0C36EC76-FB3E-DE2E-E67E-9433D73184D7}"/>
              </a:ext>
            </a:extLst>
          </p:cNvPr>
          <p:cNvSpPr>
            <a:spLocks noGrp="1"/>
          </p:cNvSpPr>
          <p:nvPr>
            <p:ph type="pic" sz="quarter" idx="20" hasCustomPrompt="1"/>
          </p:nvPr>
        </p:nvSpPr>
        <p:spPr>
          <a:xfrm>
            <a:off x="370418" y="372533"/>
            <a:ext cx="5640916" cy="5944995"/>
          </a:xfrm>
          <a:prstGeom prst="roundRect">
            <a:avLst>
              <a:gd name="adj" fmla="val 2210"/>
            </a:avLst>
          </a:prstGeom>
          <a:pattFill prst="dkUpDiag">
            <a:fgClr>
              <a:schemeClr val="bg1">
                <a:lumMod val="85000"/>
              </a:schemeClr>
            </a:fgClr>
            <a:bgClr>
              <a:schemeClr val="bg1"/>
            </a:bgClr>
          </a:pattFill>
          <a:ln>
            <a:noFill/>
          </a:ln>
        </p:spPr>
        <p:txBody>
          <a:bodyPr anchor="ctr">
            <a:normAutofit/>
          </a:bodyPr>
          <a:lstStyle>
            <a:lvl1pPr marL="0" indent="0" algn="ctr">
              <a:buNone/>
              <a:defRPr sz="1400"/>
            </a:lvl1pPr>
          </a:lstStyle>
          <a:p>
            <a:r>
              <a:rPr lang="en-US" dirty="0"/>
              <a:t>Click icon to add image</a:t>
            </a:r>
          </a:p>
        </p:txBody>
      </p:sp>
      <p:sp>
        <p:nvSpPr>
          <p:cNvPr id="10" name="Content Placeholder 2">
            <a:extLst>
              <a:ext uri="{FF2B5EF4-FFF2-40B4-BE49-F238E27FC236}">
                <a16:creationId xmlns:a16="http://schemas.microsoft.com/office/drawing/2014/main" id="{85419099-9D37-ACF7-7B05-BF91649E893C}"/>
              </a:ext>
            </a:extLst>
          </p:cNvPr>
          <p:cNvSpPr>
            <a:spLocks noGrp="1"/>
          </p:cNvSpPr>
          <p:nvPr>
            <p:ph sz="half" idx="12" hasCustomPrompt="1"/>
          </p:nvPr>
        </p:nvSpPr>
        <p:spPr>
          <a:xfrm>
            <a:off x="6423315" y="905101"/>
            <a:ext cx="5398268" cy="5412427"/>
          </a:xfrm>
        </p:spPr>
        <p:txBody>
          <a:bodyPr>
            <a:normAutofit/>
          </a:bodyPr>
          <a:lstStyle>
            <a:lvl1pPr marL="0" indent="0" algn="l">
              <a:buNone/>
              <a:defRPr sz="3467" b="0" i="0">
                <a:solidFill>
                  <a:schemeClr val="accent1"/>
                </a:solidFill>
                <a:latin typeface="Palatino" pitchFamily="2" charset="77"/>
              </a:defRPr>
            </a:lvl1pPr>
            <a:lvl2pPr algn="l">
              <a:defRPr sz="3467" b="0" i="0">
                <a:solidFill>
                  <a:schemeClr val="accent1"/>
                </a:solidFill>
                <a:latin typeface="Palatino" pitchFamily="2" charset="77"/>
              </a:defRPr>
            </a:lvl2pPr>
            <a:lvl3pPr algn="l">
              <a:defRPr sz="3467" b="0" i="0">
                <a:solidFill>
                  <a:schemeClr val="accent1"/>
                </a:solidFill>
                <a:latin typeface="Palatino" pitchFamily="2" charset="77"/>
              </a:defRPr>
            </a:lvl3pPr>
            <a:lvl4pPr algn="l">
              <a:defRPr sz="3467" b="0" i="0">
                <a:solidFill>
                  <a:schemeClr val="accent1"/>
                </a:solidFill>
                <a:latin typeface="Palatino" pitchFamily="2" charset="77"/>
              </a:defRPr>
            </a:lvl4pPr>
            <a:lvl5pPr algn="l">
              <a:defRPr sz="3467" b="0" i="0">
                <a:solidFill>
                  <a:schemeClr val="accent1"/>
                </a:solidFill>
                <a:latin typeface="Palatino" pitchFamily="2" charset="77"/>
              </a:defRPr>
            </a:lvl5pPr>
          </a:lstStyle>
          <a:p>
            <a:pPr lvl="0"/>
            <a:r>
              <a:rPr lang="en-US" dirty="0"/>
              <a:t>Type here to enter statement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55654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0_Statement Slide | With Image-2">
    <p:bg>
      <p:bgPr>
        <a:solidFill>
          <a:schemeClr val="bg2"/>
        </a:solidFill>
        <a:effectLst/>
      </p:bgPr>
    </p:bg>
    <p:spTree>
      <p:nvGrpSpPr>
        <p:cNvPr id="1" name=""/>
        <p:cNvGrpSpPr/>
        <p:nvPr/>
      </p:nvGrpSpPr>
      <p:grpSpPr>
        <a:xfrm>
          <a:off x="0" y="0"/>
          <a:ext cx="0" cy="0"/>
          <a:chOff x="0" y="0"/>
          <a:chExt cx="0" cy="0"/>
        </a:xfrm>
      </p:grpSpPr>
      <p:sp>
        <p:nvSpPr>
          <p:cNvPr id="56" name="Picture Placeholder 55">
            <a:extLst>
              <a:ext uri="{FF2B5EF4-FFF2-40B4-BE49-F238E27FC236}">
                <a16:creationId xmlns:a16="http://schemas.microsoft.com/office/drawing/2014/main" id="{B68913DF-FA50-180F-96C8-0FC89E447342}"/>
              </a:ext>
            </a:extLst>
          </p:cNvPr>
          <p:cNvSpPr>
            <a:spLocks noGrp="1"/>
          </p:cNvSpPr>
          <p:nvPr>
            <p:ph type="pic" sz="quarter" idx="20" hasCustomPrompt="1"/>
          </p:nvPr>
        </p:nvSpPr>
        <p:spPr>
          <a:xfrm>
            <a:off x="1" y="372357"/>
            <a:ext cx="6011335" cy="5945171"/>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	Click icon to add image</a:t>
            </a:r>
          </a:p>
        </p:txBody>
      </p:sp>
      <p:sp>
        <p:nvSpPr>
          <p:cNvPr id="3" name="Slide Number Placeholder 2">
            <a:extLst>
              <a:ext uri="{FF2B5EF4-FFF2-40B4-BE49-F238E27FC236}">
                <a16:creationId xmlns:a16="http://schemas.microsoft.com/office/drawing/2014/main" id="{C347FDF4-F43B-BA83-49C4-BC6112B6FBD0}"/>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835F9BE5-8FDE-E04E-32DB-88660E571942}"/>
              </a:ext>
            </a:extLst>
          </p:cNvPr>
          <p:cNvSpPr>
            <a:spLocks noGrp="1"/>
          </p:cNvSpPr>
          <p:nvPr>
            <p:ph type="ftr" sz="quarter" idx="11"/>
          </p:nvPr>
        </p:nvSpPr>
        <p:spPr/>
        <p:txBody>
          <a:bodyPr/>
          <a:lstStyle/>
          <a:p>
            <a:endParaRPr lang="en-US"/>
          </a:p>
        </p:txBody>
      </p:sp>
      <p:sp>
        <p:nvSpPr>
          <p:cNvPr id="57" name="Content Placeholder 2">
            <a:extLst>
              <a:ext uri="{FF2B5EF4-FFF2-40B4-BE49-F238E27FC236}">
                <a16:creationId xmlns:a16="http://schemas.microsoft.com/office/drawing/2014/main" id="{D7B43E7E-5DFA-E8FF-66EE-7DF28BED3425}"/>
              </a:ext>
            </a:extLst>
          </p:cNvPr>
          <p:cNvSpPr>
            <a:spLocks noGrp="1"/>
          </p:cNvSpPr>
          <p:nvPr>
            <p:ph sz="half" idx="12" hasCustomPrompt="1"/>
          </p:nvPr>
        </p:nvSpPr>
        <p:spPr>
          <a:xfrm>
            <a:off x="6423315" y="905101"/>
            <a:ext cx="5398268" cy="5412427"/>
          </a:xfrm>
        </p:spPr>
        <p:txBody>
          <a:bodyPr>
            <a:normAutofit/>
          </a:bodyPr>
          <a:lstStyle>
            <a:lvl1pPr marL="0" indent="0" algn="l">
              <a:buNone/>
              <a:defRPr sz="3467" b="0" i="0">
                <a:solidFill>
                  <a:schemeClr val="accent1"/>
                </a:solidFill>
                <a:latin typeface="Palatino" pitchFamily="2" charset="77"/>
              </a:defRPr>
            </a:lvl1pPr>
            <a:lvl2pPr algn="l">
              <a:defRPr sz="3467" b="0" i="0">
                <a:solidFill>
                  <a:schemeClr val="accent1"/>
                </a:solidFill>
                <a:latin typeface="Palatino" pitchFamily="2" charset="77"/>
              </a:defRPr>
            </a:lvl2pPr>
            <a:lvl3pPr algn="l">
              <a:defRPr sz="3467" b="0" i="0">
                <a:solidFill>
                  <a:schemeClr val="accent1"/>
                </a:solidFill>
                <a:latin typeface="Palatino" pitchFamily="2" charset="77"/>
              </a:defRPr>
            </a:lvl3pPr>
            <a:lvl4pPr algn="l">
              <a:defRPr sz="3467" b="0" i="0">
                <a:solidFill>
                  <a:schemeClr val="accent1"/>
                </a:solidFill>
                <a:latin typeface="Palatino" pitchFamily="2" charset="77"/>
              </a:defRPr>
            </a:lvl4pPr>
            <a:lvl5pPr algn="l">
              <a:defRPr sz="3467" b="0" i="0">
                <a:solidFill>
                  <a:schemeClr val="accent1"/>
                </a:solidFill>
                <a:latin typeface="Palatino" pitchFamily="2" charset="77"/>
              </a:defRPr>
            </a:lvl5pPr>
          </a:lstStyle>
          <a:p>
            <a:pPr lvl="0"/>
            <a:r>
              <a:rPr lang="en-US" dirty="0"/>
              <a:t>Type here to enter statement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 Placeholder 46">
            <a:extLst>
              <a:ext uri="{FF2B5EF4-FFF2-40B4-BE49-F238E27FC236}">
                <a16:creationId xmlns:a16="http://schemas.microsoft.com/office/drawing/2014/main" id="{4848D635-5DD1-3D6B-F496-B55C6C699E4C}"/>
              </a:ext>
            </a:extLst>
          </p:cNvPr>
          <p:cNvSpPr>
            <a:spLocks noGrp="1"/>
          </p:cNvSpPr>
          <p:nvPr>
            <p:ph type="body" sz="quarter" idx="19" hasCustomPrompt="1"/>
          </p:nvPr>
        </p:nvSpPr>
        <p:spPr>
          <a:xfrm>
            <a:off x="6423316" y="186387"/>
            <a:ext cx="4874273" cy="372293"/>
          </a:xfrm>
        </p:spPr>
        <p:txBody>
          <a:bodyPr anchor="t">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2115129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1_Statement Slide | With Image-3">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BE114-87C6-BD65-128F-AD7927A3CB2A}"/>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E946500F-4F40-957A-93B8-49257B674468}"/>
              </a:ext>
            </a:extLst>
          </p:cNvPr>
          <p:cNvSpPr>
            <a:spLocks noGrp="1"/>
          </p:cNvSpPr>
          <p:nvPr>
            <p:ph type="ftr" sz="quarter" idx="11"/>
          </p:nvPr>
        </p:nvSpPr>
        <p:spPr/>
        <p:txBody>
          <a:bodyPr/>
          <a:lstStyle/>
          <a:p>
            <a:endParaRPr lang="en-US"/>
          </a:p>
        </p:txBody>
      </p:sp>
      <p:sp>
        <p:nvSpPr>
          <p:cNvPr id="7" name="Rectangle 114">
            <a:extLst>
              <a:ext uri="{FF2B5EF4-FFF2-40B4-BE49-F238E27FC236}">
                <a16:creationId xmlns:a16="http://schemas.microsoft.com/office/drawing/2014/main" id="{328FBCFE-3AEA-5BAE-5945-A1CDE03166AA}"/>
              </a:ext>
            </a:extLst>
          </p:cNvPr>
          <p:cNvSpPr/>
          <p:nvPr/>
        </p:nvSpPr>
        <p:spPr>
          <a:xfrm>
            <a:off x="452012" y="502763"/>
            <a:ext cx="5216640" cy="5852475"/>
          </a:xfrm>
          <a:custGeom>
            <a:avLst/>
            <a:gdLst>
              <a:gd name="connsiteX0" fmla="*/ 0 w 2155657"/>
              <a:gd name="connsiteY0" fmla="*/ 0 h 401637"/>
              <a:gd name="connsiteX1" fmla="*/ 2155657 w 2155657"/>
              <a:gd name="connsiteY1" fmla="*/ 0 h 401637"/>
              <a:gd name="connsiteX2" fmla="*/ 2155657 w 2155657"/>
              <a:gd name="connsiteY2" fmla="*/ 401637 h 401637"/>
              <a:gd name="connsiteX3" fmla="*/ 0 w 2155657"/>
              <a:gd name="connsiteY3" fmla="*/ 401637 h 401637"/>
              <a:gd name="connsiteX4" fmla="*/ 0 w 2155657"/>
              <a:gd name="connsiteY4" fmla="*/ 0 h 401637"/>
              <a:gd name="connsiteX0" fmla="*/ 0 w 2155657"/>
              <a:gd name="connsiteY0" fmla="*/ 207783 h 609420"/>
              <a:gd name="connsiteX1" fmla="*/ 2155657 w 2155657"/>
              <a:gd name="connsiteY1" fmla="*/ 207783 h 609420"/>
              <a:gd name="connsiteX2" fmla="*/ 2155657 w 2155657"/>
              <a:gd name="connsiteY2" fmla="*/ 609420 h 609420"/>
              <a:gd name="connsiteX3" fmla="*/ 0 w 2155657"/>
              <a:gd name="connsiteY3" fmla="*/ 609420 h 609420"/>
              <a:gd name="connsiteX4" fmla="*/ 0 w 2155657"/>
              <a:gd name="connsiteY4" fmla="*/ 207783 h 609420"/>
              <a:gd name="connsiteX0" fmla="*/ 0 w 2155657"/>
              <a:gd name="connsiteY0" fmla="*/ 313150 h 714787"/>
              <a:gd name="connsiteX1" fmla="*/ 2155657 w 2155657"/>
              <a:gd name="connsiteY1" fmla="*/ 313150 h 714787"/>
              <a:gd name="connsiteX2" fmla="*/ 2155657 w 2155657"/>
              <a:gd name="connsiteY2" fmla="*/ 714787 h 714787"/>
              <a:gd name="connsiteX3" fmla="*/ 0 w 2155657"/>
              <a:gd name="connsiteY3" fmla="*/ 714787 h 714787"/>
              <a:gd name="connsiteX4" fmla="*/ 0 w 2155657"/>
              <a:gd name="connsiteY4" fmla="*/ 313150 h 714787"/>
              <a:gd name="connsiteX0" fmla="*/ 0 w 2155657"/>
              <a:gd name="connsiteY0" fmla="*/ 305010 h 706647"/>
              <a:gd name="connsiteX1" fmla="*/ 2155657 w 2155657"/>
              <a:gd name="connsiteY1" fmla="*/ 305010 h 706647"/>
              <a:gd name="connsiteX2" fmla="*/ 2155657 w 2155657"/>
              <a:gd name="connsiteY2" fmla="*/ 706647 h 706647"/>
              <a:gd name="connsiteX3" fmla="*/ 0 w 2155657"/>
              <a:gd name="connsiteY3" fmla="*/ 706647 h 706647"/>
              <a:gd name="connsiteX4" fmla="*/ 0 w 2155657"/>
              <a:gd name="connsiteY4" fmla="*/ 305010 h 706647"/>
              <a:gd name="connsiteX0" fmla="*/ 0 w 2155657"/>
              <a:gd name="connsiteY0" fmla="*/ 312392 h 714029"/>
              <a:gd name="connsiteX1" fmla="*/ 2155657 w 2155657"/>
              <a:gd name="connsiteY1" fmla="*/ 312392 h 714029"/>
              <a:gd name="connsiteX2" fmla="*/ 2155657 w 2155657"/>
              <a:gd name="connsiteY2" fmla="*/ 714029 h 714029"/>
              <a:gd name="connsiteX3" fmla="*/ 0 w 2155657"/>
              <a:gd name="connsiteY3" fmla="*/ 714029 h 714029"/>
              <a:gd name="connsiteX4" fmla="*/ 0 w 2155657"/>
              <a:gd name="connsiteY4" fmla="*/ 312392 h 714029"/>
              <a:gd name="connsiteX0" fmla="*/ 9835 w 2165492"/>
              <a:gd name="connsiteY0" fmla="*/ 312392 h 2209018"/>
              <a:gd name="connsiteX1" fmla="*/ 2165492 w 2165492"/>
              <a:gd name="connsiteY1" fmla="*/ 312392 h 2209018"/>
              <a:gd name="connsiteX2" fmla="*/ 2165492 w 2165492"/>
              <a:gd name="connsiteY2" fmla="*/ 714029 h 2209018"/>
              <a:gd name="connsiteX3" fmla="*/ 0 w 2165492"/>
              <a:gd name="connsiteY3" fmla="*/ 2209018 h 2209018"/>
              <a:gd name="connsiteX4" fmla="*/ 9835 w 2165492"/>
              <a:gd name="connsiteY4" fmla="*/ 312392 h 2209018"/>
              <a:gd name="connsiteX0" fmla="*/ 0 w 2155657"/>
              <a:gd name="connsiteY0" fmla="*/ 312392 h 2209018"/>
              <a:gd name="connsiteX1" fmla="*/ 2155657 w 2155657"/>
              <a:gd name="connsiteY1" fmla="*/ 312392 h 2209018"/>
              <a:gd name="connsiteX2" fmla="*/ 2155657 w 2155657"/>
              <a:gd name="connsiteY2" fmla="*/ 714029 h 2209018"/>
              <a:gd name="connsiteX3" fmla="*/ 0 w 2155657"/>
              <a:gd name="connsiteY3" fmla="*/ 2209018 h 2209018"/>
              <a:gd name="connsiteX4" fmla="*/ 0 w 2155657"/>
              <a:gd name="connsiteY4" fmla="*/ 312392 h 2209018"/>
              <a:gd name="connsiteX0" fmla="*/ 0 w 2165492"/>
              <a:gd name="connsiteY0" fmla="*/ 312392 h 2209018"/>
              <a:gd name="connsiteX1" fmla="*/ 2155657 w 2165492"/>
              <a:gd name="connsiteY1" fmla="*/ 312392 h 2209018"/>
              <a:gd name="connsiteX2" fmla="*/ 2165492 w 2165492"/>
              <a:gd name="connsiteY2" fmla="*/ 2209018 h 2209018"/>
              <a:gd name="connsiteX3" fmla="*/ 0 w 2165492"/>
              <a:gd name="connsiteY3" fmla="*/ 2209018 h 2209018"/>
              <a:gd name="connsiteX4" fmla="*/ 0 w 2165492"/>
              <a:gd name="connsiteY4" fmla="*/ 312392 h 2209018"/>
              <a:gd name="connsiteX0" fmla="*/ 0 w 2156603"/>
              <a:gd name="connsiteY0" fmla="*/ 312392 h 2209018"/>
              <a:gd name="connsiteX1" fmla="*/ 2155657 w 2156603"/>
              <a:gd name="connsiteY1" fmla="*/ 312392 h 2209018"/>
              <a:gd name="connsiteX2" fmla="*/ 2155656 w 2156603"/>
              <a:gd name="connsiteY2" fmla="*/ 2209018 h 2209018"/>
              <a:gd name="connsiteX3" fmla="*/ 0 w 2156603"/>
              <a:gd name="connsiteY3" fmla="*/ 2209018 h 2209018"/>
              <a:gd name="connsiteX4" fmla="*/ 0 w 2156603"/>
              <a:gd name="connsiteY4" fmla="*/ 312392 h 2209018"/>
              <a:gd name="connsiteX0" fmla="*/ 0 w 2160573"/>
              <a:gd name="connsiteY0" fmla="*/ 312392 h 2209018"/>
              <a:gd name="connsiteX1" fmla="*/ 2155657 w 2160573"/>
              <a:gd name="connsiteY1" fmla="*/ 312392 h 2209018"/>
              <a:gd name="connsiteX2" fmla="*/ 2160573 w 2160573"/>
              <a:gd name="connsiteY2" fmla="*/ 2209018 h 2209018"/>
              <a:gd name="connsiteX3" fmla="*/ 0 w 2160573"/>
              <a:gd name="connsiteY3" fmla="*/ 2209018 h 2209018"/>
              <a:gd name="connsiteX4" fmla="*/ 0 w 2160573"/>
              <a:gd name="connsiteY4" fmla="*/ 312392 h 2209018"/>
              <a:gd name="connsiteX0" fmla="*/ 0 w 2156603"/>
              <a:gd name="connsiteY0" fmla="*/ 312392 h 2209018"/>
              <a:gd name="connsiteX1" fmla="*/ 2155657 w 2156603"/>
              <a:gd name="connsiteY1" fmla="*/ 312392 h 2209018"/>
              <a:gd name="connsiteX2" fmla="*/ 2155655 w 2156603"/>
              <a:gd name="connsiteY2" fmla="*/ 2209018 h 2209018"/>
              <a:gd name="connsiteX3" fmla="*/ 0 w 2156603"/>
              <a:gd name="connsiteY3" fmla="*/ 2209018 h 2209018"/>
              <a:gd name="connsiteX4" fmla="*/ 0 w 2156603"/>
              <a:gd name="connsiteY4" fmla="*/ 312392 h 2209018"/>
              <a:gd name="connsiteX0" fmla="*/ 0 w 2160573"/>
              <a:gd name="connsiteY0" fmla="*/ 312392 h 2209018"/>
              <a:gd name="connsiteX1" fmla="*/ 2155657 w 2160573"/>
              <a:gd name="connsiteY1" fmla="*/ 312392 h 2209018"/>
              <a:gd name="connsiteX2" fmla="*/ 2160573 w 2160573"/>
              <a:gd name="connsiteY2" fmla="*/ 2209018 h 2209018"/>
              <a:gd name="connsiteX3" fmla="*/ 0 w 2160573"/>
              <a:gd name="connsiteY3" fmla="*/ 2209018 h 2209018"/>
              <a:gd name="connsiteX4" fmla="*/ 0 w 2160573"/>
              <a:gd name="connsiteY4" fmla="*/ 312392 h 2209018"/>
              <a:gd name="connsiteX0" fmla="*/ 0 w 2157073"/>
              <a:gd name="connsiteY0" fmla="*/ 312392 h 2209018"/>
              <a:gd name="connsiteX1" fmla="*/ 2155657 w 2157073"/>
              <a:gd name="connsiteY1" fmla="*/ 312392 h 2209018"/>
              <a:gd name="connsiteX2" fmla="*/ 2157073 w 2157073"/>
              <a:gd name="connsiteY2" fmla="*/ 2205518 h 2209018"/>
              <a:gd name="connsiteX3" fmla="*/ 0 w 2157073"/>
              <a:gd name="connsiteY3" fmla="*/ 2209018 h 2209018"/>
              <a:gd name="connsiteX4" fmla="*/ 0 w 2157073"/>
              <a:gd name="connsiteY4" fmla="*/ 312392 h 2209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073" h="2209018">
                <a:moveTo>
                  <a:pt x="0" y="312392"/>
                </a:moveTo>
                <a:cubicBezTo>
                  <a:pt x="746052" y="-134495"/>
                  <a:pt x="1512732" y="-72619"/>
                  <a:pt x="2155657" y="312392"/>
                </a:cubicBezTo>
                <a:cubicBezTo>
                  <a:pt x="2158935" y="944601"/>
                  <a:pt x="2153795" y="1573309"/>
                  <a:pt x="2157073" y="2205518"/>
                </a:cubicBezTo>
                <a:lnTo>
                  <a:pt x="0" y="2209018"/>
                </a:lnTo>
                <a:lnTo>
                  <a:pt x="0" y="312392"/>
                </a:lnTo>
                <a:close/>
              </a:path>
            </a:pathLst>
          </a:cu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Picture Placeholder 13">
            <a:extLst>
              <a:ext uri="{FF2B5EF4-FFF2-40B4-BE49-F238E27FC236}">
                <a16:creationId xmlns:a16="http://schemas.microsoft.com/office/drawing/2014/main" id="{7B5E3E9E-4F37-91D0-A68A-711DC19211CD}"/>
              </a:ext>
            </a:extLst>
          </p:cNvPr>
          <p:cNvSpPr>
            <a:spLocks noGrp="1"/>
          </p:cNvSpPr>
          <p:nvPr>
            <p:ph type="pic" sz="quarter" idx="13" hasCustomPrompt="1"/>
          </p:nvPr>
        </p:nvSpPr>
        <p:spPr>
          <a:xfrm>
            <a:off x="6096000" y="1"/>
            <a:ext cx="6096000" cy="6870700"/>
          </a:xfr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Click icon to add image</a:t>
            </a:r>
          </a:p>
        </p:txBody>
      </p:sp>
      <p:sp>
        <p:nvSpPr>
          <p:cNvPr id="18" name="Text Placeholder 18">
            <a:extLst>
              <a:ext uri="{FF2B5EF4-FFF2-40B4-BE49-F238E27FC236}">
                <a16:creationId xmlns:a16="http://schemas.microsoft.com/office/drawing/2014/main" id="{FF612916-AE71-72A3-F719-7D5862AC7254}"/>
              </a:ext>
            </a:extLst>
          </p:cNvPr>
          <p:cNvSpPr>
            <a:spLocks noGrp="1"/>
          </p:cNvSpPr>
          <p:nvPr>
            <p:ph type="body" sz="quarter" idx="12" hasCustomPrompt="1"/>
          </p:nvPr>
        </p:nvSpPr>
        <p:spPr>
          <a:xfrm>
            <a:off x="681372" y="1359329"/>
            <a:ext cx="4757920" cy="4659612"/>
          </a:xfrm>
        </p:spPr>
        <p:txBody>
          <a:bodyPr anchor="ctr">
            <a:noAutofit/>
          </a:bodyPr>
          <a:lstStyle>
            <a:lvl1pPr marL="0" indent="0" algn="ctr">
              <a:buNone/>
              <a:defRPr sz="4800"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Statement Text</a:t>
            </a:r>
          </a:p>
        </p:txBody>
      </p:sp>
    </p:spTree>
    <p:extLst>
      <p:ext uri="{BB962C8B-B14F-4D97-AF65-F5344CB8AC3E}">
        <p14:creationId xmlns:p14="http://schemas.microsoft.com/office/powerpoint/2010/main" val="1885380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2_Statement Slide | With Image-4">
    <p:bg>
      <p:bgPr>
        <a:solidFill>
          <a:schemeClr val="bg1"/>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11836A49-0E5F-029F-D5B5-9865FEB612D0}"/>
              </a:ext>
            </a:extLst>
          </p:cNvPr>
          <p:cNvSpPr>
            <a:spLocks noGrp="1"/>
          </p:cNvSpPr>
          <p:nvPr>
            <p:ph type="pic" sz="quarter" idx="13" hasCustomPrompt="1"/>
          </p:nvPr>
        </p:nvSpPr>
        <p:spPr>
          <a:xfrm>
            <a:off x="1" y="3520315"/>
            <a:ext cx="2582663" cy="2839971"/>
          </a:xfrm>
          <a:custGeom>
            <a:avLst/>
            <a:gdLst>
              <a:gd name="connsiteX0" fmla="*/ 0 w 1936997"/>
              <a:gd name="connsiteY0" fmla="*/ 0 h 2129978"/>
              <a:gd name="connsiteX1" fmla="*/ 872008 w 1936997"/>
              <a:gd name="connsiteY1" fmla="*/ 0 h 2129978"/>
              <a:gd name="connsiteX2" fmla="*/ 915770 w 1936997"/>
              <a:gd name="connsiteY2" fmla="*/ 0 h 2129978"/>
              <a:gd name="connsiteX3" fmla="*/ 915770 w 1936997"/>
              <a:gd name="connsiteY3" fmla="*/ 2210 h 2129978"/>
              <a:gd name="connsiteX4" fmla="*/ 980897 w 1936997"/>
              <a:gd name="connsiteY4" fmla="*/ 5498 h 2129978"/>
              <a:gd name="connsiteX5" fmla="*/ 1936997 w 1936997"/>
              <a:gd name="connsiteY5" fmla="*/ 1064989 h 2129978"/>
              <a:gd name="connsiteX6" fmla="*/ 980897 w 1936997"/>
              <a:gd name="connsiteY6" fmla="*/ 2124480 h 2129978"/>
              <a:gd name="connsiteX7" fmla="*/ 915770 w 1936997"/>
              <a:gd name="connsiteY7" fmla="*/ 2127768 h 2129978"/>
              <a:gd name="connsiteX8" fmla="*/ 915770 w 1936997"/>
              <a:gd name="connsiteY8" fmla="*/ 2129977 h 2129978"/>
              <a:gd name="connsiteX9" fmla="*/ 872028 w 1936997"/>
              <a:gd name="connsiteY9" fmla="*/ 2129977 h 2129978"/>
              <a:gd name="connsiteX10" fmla="*/ 872008 w 1936997"/>
              <a:gd name="connsiteY10" fmla="*/ 2129978 h 2129978"/>
              <a:gd name="connsiteX11" fmla="*/ 871988 w 1936997"/>
              <a:gd name="connsiteY11" fmla="*/ 2129977 h 2129978"/>
              <a:gd name="connsiteX12" fmla="*/ 0 w 1936997"/>
              <a:gd name="connsiteY12" fmla="*/ 2129977 h 212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997" h="2129978">
                <a:moveTo>
                  <a:pt x="0" y="0"/>
                </a:moveTo>
                <a:lnTo>
                  <a:pt x="872008" y="0"/>
                </a:lnTo>
                <a:lnTo>
                  <a:pt x="915770" y="0"/>
                </a:lnTo>
                <a:lnTo>
                  <a:pt x="915770" y="2210"/>
                </a:lnTo>
                <a:lnTo>
                  <a:pt x="980897" y="5498"/>
                </a:lnTo>
                <a:cubicBezTo>
                  <a:pt x="1517924" y="60037"/>
                  <a:pt x="1936997" y="513573"/>
                  <a:pt x="1936997" y="1064989"/>
                </a:cubicBezTo>
                <a:cubicBezTo>
                  <a:pt x="1936997" y="1616405"/>
                  <a:pt x="1517924" y="2069942"/>
                  <a:pt x="980897" y="2124480"/>
                </a:cubicBezTo>
                <a:lnTo>
                  <a:pt x="915770" y="2127768"/>
                </a:lnTo>
                <a:lnTo>
                  <a:pt x="915770" y="2129977"/>
                </a:lnTo>
                <a:lnTo>
                  <a:pt x="872028" y="2129977"/>
                </a:lnTo>
                <a:lnTo>
                  <a:pt x="872008" y="2129978"/>
                </a:lnTo>
                <a:lnTo>
                  <a:pt x="871988" y="2129977"/>
                </a:lnTo>
                <a:lnTo>
                  <a:pt x="0" y="2129977"/>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Click icon to add image</a:t>
            </a:r>
          </a:p>
        </p:txBody>
      </p:sp>
      <p:sp>
        <p:nvSpPr>
          <p:cNvPr id="3" name="Slide Number Placeholder 2">
            <a:extLst>
              <a:ext uri="{FF2B5EF4-FFF2-40B4-BE49-F238E27FC236}">
                <a16:creationId xmlns:a16="http://schemas.microsoft.com/office/drawing/2014/main" id="{C139B024-71A4-34F8-186A-8A153B65C80F}"/>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11081CCD-8443-6E03-DF87-B7F6534AA1CD}"/>
              </a:ext>
            </a:extLst>
          </p:cNvPr>
          <p:cNvSpPr>
            <a:spLocks noGrp="1"/>
          </p:cNvSpPr>
          <p:nvPr>
            <p:ph type="ftr" sz="quarter" idx="11"/>
          </p:nvPr>
        </p:nvSpPr>
        <p:spPr/>
        <p:txBody>
          <a:bodyPr/>
          <a:lstStyle/>
          <a:p>
            <a:endParaRPr lang="en-US"/>
          </a:p>
        </p:txBody>
      </p:sp>
      <p:sp>
        <p:nvSpPr>
          <p:cNvPr id="12" name="Picture Placeholder 10">
            <a:extLst>
              <a:ext uri="{FF2B5EF4-FFF2-40B4-BE49-F238E27FC236}">
                <a16:creationId xmlns:a16="http://schemas.microsoft.com/office/drawing/2014/main" id="{2A6CE623-DD67-3575-7F84-03C2A6D13A07}"/>
              </a:ext>
            </a:extLst>
          </p:cNvPr>
          <p:cNvSpPr>
            <a:spLocks noGrp="1"/>
          </p:cNvSpPr>
          <p:nvPr>
            <p:ph type="pic" sz="quarter" idx="12" hasCustomPrompt="1"/>
          </p:nvPr>
        </p:nvSpPr>
        <p:spPr>
          <a:xfrm>
            <a:off x="2849034" y="3520018"/>
            <a:ext cx="2789767" cy="2840567"/>
          </a:xfrm>
          <a:prstGeom prst="roundRect">
            <a:avLst>
              <a:gd name="adj" fmla="val 7360"/>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Click icon to add image</a:t>
            </a:r>
          </a:p>
        </p:txBody>
      </p:sp>
      <p:sp>
        <p:nvSpPr>
          <p:cNvPr id="42" name="Picture Placeholder 40">
            <a:extLst>
              <a:ext uri="{FF2B5EF4-FFF2-40B4-BE49-F238E27FC236}">
                <a16:creationId xmlns:a16="http://schemas.microsoft.com/office/drawing/2014/main" id="{54B619A1-2220-60E4-23A4-13161FDDD7B1}"/>
              </a:ext>
            </a:extLst>
          </p:cNvPr>
          <p:cNvSpPr>
            <a:spLocks noGrp="1"/>
          </p:cNvSpPr>
          <p:nvPr>
            <p:ph type="pic" sz="quarter" idx="14" hasCustomPrompt="1"/>
          </p:nvPr>
        </p:nvSpPr>
        <p:spPr>
          <a:xfrm>
            <a:off x="5897034" y="372533"/>
            <a:ext cx="5913967" cy="5988051"/>
          </a:xfrm>
          <a:prstGeom prst="plaque">
            <a:avLst>
              <a:gd name="adj" fmla="val 5023"/>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Click icon to add image</a:t>
            </a:r>
          </a:p>
        </p:txBody>
      </p:sp>
      <p:sp>
        <p:nvSpPr>
          <p:cNvPr id="44" name="Text Placeholder 18">
            <a:extLst>
              <a:ext uri="{FF2B5EF4-FFF2-40B4-BE49-F238E27FC236}">
                <a16:creationId xmlns:a16="http://schemas.microsoft.com/office/drawing/2014/main" id="{A4947862-5478-46AA-B0C3-538ACC150655}"/>
              </a:ext>
            </a:extLst>
          </p:cNvPr>
          <p:cNvSpPr>
            <a:spLocks noGrp="1"/>
          </p:cNvSpPr>
          <p:nvPr>
            <p:ph type="body" sz="quarter" idx="15" hasCustomPrompt="1"/>
          </p:nvPr>
        </p:nvSpPr>
        <p:spPr>
          <a:xfrm>
            <a:off x="318912" y="287162"/>
            <a:ext cx="5319888" cy="3050524"/>
          </a:xfrm>
        </p:spPr>
        <p:txBody>
          <a:bodyPr anchor="t">
            <a:noAutofit/>
          </a:bodyPr>
          <a:lstStyle>
            <a:lvl1pPr marL="0" indent="0" algn="l">
              <a:buNone/>
              <a:defRPr sz="37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statement text.</a:t>
            </a:r>
          </a:p>
        </p:txBody>
      </p:sp>
    </p:spTree>
    <p:extLst>
      <p:ext uri="{BB962C8B-B14F-4D97-AF65-F5344CB8AC3E}">
        <p14:creationId xmlns:p14="http://schemas.microsoft.com/office/powerpoint/2010/main" val="1479339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3_Column Slide | With Image/Icon">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35CAF3-AFF1-D033-B45A-652761DE5578}"/>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53C890DF-593C-4B2E-3B6C-37013A35646B}"/>
              </a:ext>
            </a:extLst>
          </p:cNvPr>
          <p:cNvSpPr>
            <a:spLocks noGrp="1"/>
          </p:cNvSpPr>
          <p:nvPr>
            <p:ph type="ftr" sz="quarter" idx="11"/>
          </p:nvPr>
        </p:nvSpPr>
        <p:spPr/>
        <p:txBody>
          <a:bodyPr/>
          <a:lstStyle/>
          <a:p>
            <a:endParaRPr lang="en-US"/>
          </a:p>
        </p:txBody>
      </p:sp>
      <p:sp>
        <p:nvSpPr>
          <p:cNvPr id="12" name="Freeform 11">
            <a:extLst>
              <a:ext uri="{FF2B5EF4-FFF2-40B4-BE49-F238E27FC236}">
                <a16:creationId xmlns:a16="http://schemas.microsoft.com/office/drawing/2014/main" id="{88B1A514-DF4D-B244-25A5-56DB8DA92123}"/>
              </a:ext>
            </a:extLst>
          </p:cNvPr>
          <p:cNvSpPr/>
          <p:nvPr/>
        </p:nvSpPr>
        <p:spPr>
          <a:xfrm>
            <a:off x="335202" y="1"/>
            <a:ext cx="3653029" cy="6403516"/>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3"/>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600" b="0" i="0" dirty="0">
              <a:solidFill>
                <a:schemeClr val="tx1"/>
              </a:solidFill>
              <a:latin typeface="Palatino" pitchFamily="2" charset="77"/>
            </a:endParaRPr>
          </a:p>
        </p:txBody>
      </p:sp>
      <p:sp>
        <p:nvSpPr>
          <p:cNvPr id="14" name="Freeform 13">
            <a:extLst>
              <a:ext uri="{FF2B5EF4-FFF2-40B4-BE49-F238E27FC236}">
                <a16:creationId xmlns:a16="http://schemas.microsoft.com/office/drawing/2014/main" id="{1DDC2AEF-6312-E13B-09BB-1900840AE4DD}"/>
              </a:ext>
            </a:extLst>
          </p:cNvPr>
          <p:cNvSpPr/>
          <p:nvPr/>
        </p:nvSpPr>
        <p:spPr>
          <a:xfrm>
            <a:off x="4269486" y="8659"/>
            <a:ext cx="3653029" cy="6403516"/>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2"/>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600" b="0" i="0" dirty="0">
              <a:solidFill>
                <a:schemeClr val="tx1"/>
              </a:solidFill>
              <a:latin typeface="Palatino" pitchFamily="2" charset="77"/>
            </a:endParaRPr>
          </a:p>
        </p:txBody>
      </p:sp>
      <p:sp>
        <p:nvSpPr>
          <p:cNvPr id="16" name="Freeform 15">
            <a:extLst>
              <a:ext uri="{FF2B5EF4-FFF2-40B4-BE49-F238E27FC236}">
                <a16:creationId xmlns:a16="http://schemas.microsoft.com/office/drawing/2014/main" id="{0CEC7429-361A-C93C-58D7-09C7ACD455B0}"/>
              </a:ext>
            </a:extLst>
          </p:cNvPr>
          <p:cNvSpPr/>
          <p:nvPr/>
        </p:nvSpPr>
        <p:spPr>
          <a:xfrm>
            <a:off x="8203770" y="1"/>
            <a:ext cx="3653029" cy="6403516"/>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1"/>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600" b="0" i="0" dirty="0">
              <a:solidFill>
                <a:schemeClr val="tx1"/>
              </a:solidFill>
              <a:latin typeface="Palatino" pitchFamily="2" charset="77"/>
            </a:endParaRPr>
          </a:p>
        </p:txBody>
      </p:sp>
      <p:sp>
        <p:nvSpPr>
          <p:cNvPr id="32" name="Picture Placeholder 31">
            <a:extLst>
              <a:ext uri="{FF2B5EF4-FFF2-40B4-BE49-F238E27FC236}">
                <a16:creationId xmlns:a16="http://schemas.microsoft.com/office/drawing/2014/main" id="{317D9E50-B363-1ACE-FB1B-22684F1A6B30}"/>
              </a:ext>
            </a:extLst>
          </p:cNvPr>
          <p:cNvSpPr>
            <a:spLocks noGrp="1"/>
          </p:cNvSpPr>
          <p:nvPr>
            <p:ph type="pic" sz="quarter" idx="13"/>
          </p:nvPr>
        </p:nvSpPr>
        <p:spPr>
          <a:xfrm>
            <a:off x="589716" y="445825"/>
            <a:ext cx="3151787" cy="256584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picture</a:t>
            </a:r>
            <a:endParaRPr lang="en-US" dirty="0"/>
          </a:p>
        </p:txBody>
      </p:sp>
      <p:sp>
        <p:nvSpPr>
          <p:cNvPr id="39" name="Text Placeholder 38">
            <a:extLst>
              <a:ext uri="{FF2B5EF4-FFF2-40B4-BE49-F238E27FC236}">
                <a16:creationId xmlns:a16="http://schemas.microsoft.com/office/drawing/2014/main" id="{80669DF8-473E-6464-3096-64DE8308DAAD}"/>
              </a:ext>
            </a:extLst>
          </p:cNvPr>
          <p:cNvSpPr>
            <a:spLocks noGrp="1"/>
          </p:cNvSpPr>
          <p:nvPr>
            <p:ph type="body" sz="quarter" idx="14" hasCustomPrompt="1"/>
          </p:nvPr>
        </p:nvSpPr>
        <p:spPr>
          <a:xfrm>
            <a:off x="464947" y="3255735"/>
            <a:ext cx="3362548" cy="1423972"/>
          </a:xfrm>
        </p:spPr>
        <p:txBody>
          <a:bodyPr>
            <a:normAutofit/>
          </a:bodyPr>
          <a:lstStyle>
            <a:lvl1pPr marL="0" indent="0">
              <a:buNone/>
              <a:defRPr sz="2667" b="0" i="0">
                <a:solidFill>
                  <a:schemeClr val="accent1"/>
                </a:solidFill>
                <a:latin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header for this section.</a:t>
            </a:r>
          </a:p>
        </p:txBody>
      </p:sp>
      <p:sp>
        <p:nvSpPr>
          <p:cNvPr id="41" name="Picture Placeholder 40">
            <a:extLst>
              <a:ext uri="{FF2B5EF4-FFF2-40B4-BE49-F238E27FC236}">
                <a16:creationId xmlns:a16="http://schemas.microsoft.com/office/drawing/2014/main" id="{D443D9BD-232B-83CE-ACC1-CB2DF1A629CC}"/>
              </a:ext>
            </a:extLst>
          </p:cNvPr>
          <p:cNvSpPr>
            <a:spLocks noGrp="1"/>
          </p:cNvSpPr>
          <p:nvPr>
            <p:ph type="pic" sz="quarter" idx="16"/>
          </p:nvPr>
        </p:nvSpPr>
        <p:spPr>
          <a:xfrm>
            <a:off x="4520107" y="445825"/>
            <a:ext cx="3151787" cy="256584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picture</a:t>
            </a:r>
            <a:endParaRPr lang="en-US" dirty="0"/>
          </a:p>
        </p:txBody>
      </p:sp>
      <p:sp>
        <p:nvSpPr>
          <p:cNvPr id="42" name="Text Placeholder 38">
            <a:extLst>
              <a:ext uri="{FF2B5EF4-FFF2-40B4-BE49-F238E27FC236}">
                <a16:creationId xmlns:a16="http://schemas.microsoft.com/office/drawing/2014/main" id="{20A37678-61A7-4729-1E5E-BC5D8F3D66AE}"/>
              </a:ext>
            </a:extLst>
          </p:cNvPr>
          <p:cNvSpPr>
            <a:spLocks noGrp="1"/>
          </p:cNvSpPr>
          <p:nvPr>
            <p:ph type="body" sz="quarter" idx="17" hasCustomPrompt="1"/>
          </p:nvPr>
        </p:nvSpPr>
        <p:spPr>
          <a:xfrm>
            <a:off x="4395338" y="3255735"/>
            <a:ext cx="3362548" cy="1423972"/>
          </a:xfrm>
        </p:spPr>
        <p:txBody>
          <a:bodyPr>
            <a:normAutofit/>
          </a:bodyPr>
          <a:lstStyle>
            <a:lvl1pPr marL="0" indent="0">
              <a:buNone/>
              <a:defRPr sz="2667" b="0" i="0">
                <a:solidFill>
                  <a:schemeClr val="tx1"/>
                </a:solidFill>
                <a:latin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header for this section.</a:t>
            </a:r>
          </a:p>
        </p:txBody>
      </p:sp>
      <p:sp>
        <p:nvSpPr>
          <p:cNvPr id="44" name="Picture Placeholder 43">
            <a:extLst>
              <a:ext uri="{FF2B5EF4-FFF2-40B4-BE49-F238E27FC236}">
                <a16:creationId xmlns:a16="http://schemas.microsoft.com/office/drawing/2014/main" id="{42AFAFB6-5FF2-878B-FCE3-821570799790}"/>
              </a:ext>
            </a:extLst>
          </p:cNvPr>
          <p:cNvSpPr>
            <a:spLocks noGrp="1"/>
          </p:cNvSpPr>
          <p:nvPr>
            <p:ph type="pic" sz="quarter" idx="19"/>
          </p:nvPr>
        </p:nvSpPr>
        <p:spPr>
          <a:xfrm>
            <a:off x="8450497" y="445825"/>
            <a:ext cx="3151787" cy="256584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picture</a:t>
            </a:r>
            <a:endParaRPr lang="en-US" dirty="0"/>
          </a:p>
        </p:txBody>
      </p:sp>
      <p:sp>
        <p:nvSpPr>
          <p:cNvPr id="45" name="Text Placeholder 38">
            <a:extLst>
              <a:ext uri="{FF2B5EF4-FFF2-40B4-BE49-F238E27FC236}">
                <a16:creationId xmlns:a16="http://schemas.microsoft.com/office/drawing/2014/main" id="{1315D7E1-FA24-448F-AEA1-3F0D13F44E0E}"/>
              </a:ext>
            </a:extLst>
          </p:cNvPr>
          <p:cNvSpPr>
            <a:spLocks noGrp="1"/>
          </p:cNvSpPr>
          <p:nvPr>
            <p:ph type="body" sz="quarter" idx="20" hasCustomPrompt="1"/>
          </p:nvPr>
        </p:nvSpPr>
        <p:spPr>
          <a:xfrm>
            <a:off x="8325729" y="3255735"/>
            <a:ext cx="3362548" cy="1423972"/>
          </a:xfrm>
        </p:spPr>
        <p:txBody>
          <a:bodyPr>
            <a:normAutofit/>
          </a:bodyPr>
          <a:lstStyle>
            <a:lvl1pPr marL="0" indent="0">
              <a:buNone/>
              <a:defRPr sz="2667" b="0" i="0">
                <a:solidFill>
                  <a:schemeClr val="bg2"/>
                </a:solidFill>
                <a:latin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header for this section.</a:t>
            </a:r>
          </a:p>
        </p:txBody>
      </p:sp>
      <p:sp>
        <p:nvSpPr>
          <p:cNvPr id="2" name="Text Placeholder 6">
            <a:extLst>
              <a:ext uri="{FF2B5EF4-FFF2-40B4-BE49-F238E27FC236}">
                <a16:creationId xmlns:a16="http://schemas.microsoft.com/office/drawing/2014/main" id="{2DF65CCB-3A1C-7988-96DB-33091757930D}"/>
              </a:ext>
            </a:extLst>
          </p:cNvPr>
          <p:cNvSpPr>
            <a:spLocks noGrp="1"/>
          </p:cNvSpPr>
          <p:nvPr>
            <p:ph type="body" sz="quarter" idx="21" hasCustomPrompt="1"/>
          </p:nvPr>
        </p:nvSpPr>
        <p:spPr>
          <a:xfrm>
            <a:off x="464947" y="4684546"/>
            <a:ext cx="3362548" cy="1451428"/>
          </a:xfrm>
        </p:spPr>
        <p:txBody>
          <a:bodyPr>
            <a:noAutofit/>
          </a:bodyPr>
          <a:lstStyle>
            <a:lvl1pPr marL="0" indent="0">
              <a:buNone/>
              <a:defRPr sz="1400"/>
            </a:lvl1pPr>
            <a:lvl2pPr marL="838179" indent="-228594">
              <a:buFont typeface="Arial" panose="020B0604020202020204" pitchFamily="34" charset="0"/>
              <a:buChar char="•"/>
              <a:defRPr sz="1400"/>
            </a:lvl2pPr>
            <a:lvl3pPr marL="1447764" indent="-228594">
              <a:buFont typeface="Arial" panose="020B0604020202020204" pitchFamily="34" charset="0"/>
              <a:buChar char="•"/>
              <a:defRPr sz="1400"/>
            </a:lvl3pPr>
            <a:lvl4pPr marL="2057349" indent="-228594">
              <a:buFont typeface="Arial" panose="020B0604020202020204" pitchFamily="34" charset="0"/>
              <a:buChar char="•"/>
              <a:defRPr sz="1400"/>
            </a:lvl4pPr>
            <a:lvl5pPr marL="2666933" indent="-228594">
              <a:buFont typeface="Arial" panose="020B0604020202020204" pitchFamily="34" charset="0"/>
              <a:buChar char="•"/>
              <a:defRPr sz="1400"/>
            </a:lvl5pPr>
          </a:lstStyle>
          <a:p>
            <a:pPr lvl="0"/>
            <a:r>
              <a:rPr lang="en-US" dirty="0"/>
              <a:t>Type here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6">
            <a:extLst>
              <a:ext uri="{FF2B5EF4-FFF2-40B4-BE49-F238E27FC236}">
                <a16:creationId xmlns:a16="http://schemas.microsoft.com/office/drawing/2014/main" id="{F8E33664-7D0E-6FCA-CDF2-E2A262AE8E1C}"/>
              </a:ext>
            </a:extLst>
          </p:cNvPr>
          <p:cNvSpPr>
            <a:spLocks noGrp="1"/>
          </p:cNvSpPr>
          <p:nvPr>
            <p:ph type="body" sz="quarter" idx="22" hasCustomPrompt="1"/>
          </p:nvPr>
        </p:nvSpPr>
        <p:spPr>
          <a:xfrm>
            <a:off x="4395337" y="4684546"/>
            <a:ext cx="3362548" cy="1451428"/>
          </a:xfrm>
        </p:spPr>
        <p:txBody>
          <a:bodyPr>
            <a:noAutofit/>
          </a:bodyPr>
          <a:lstStyle>
            <a:lvl1pPr marL="0" indent="0">
              <a:buNone/>
              <a:defRPr sz="1400"/>
            </a:lvl1pPr>
            <a:lvl2pPr marL="838179" indent="-228594">
              <a:buFont typeface="Arial" panose="020B0604020202020204" pitchFamily="34" charset="0"/>
              <a:buChar char="•"/>
              <a:defRPr sz="1400"/>
            </a:lvl2pPr>
            <a:lvl3pPr marL="1447764" indent="-228594">
              <a:buFont typeface="Arial" panose="020B0604020202020204" pitchFamily="34" charset="0"/>
              <a:buChar char="•"/>
              <a:defRPr sz="1400"/>
            </a:lvl3pPr>
            <a:lvl4pPr marL="2057349" indent="-228594">
              <a:buFont typeface="Arial" panose="020B0604020202020204" pitchFamily="34" charset="0"/>
              <a:buChar char="•"/>
              <a:defRPr sz="1400"/>
            </a:lvl4pPr>
            <a:lvl5pPr marL="2666933" indent="-228594">
              <a:buFont typeface="Arial" panose="020B0604020202020204" pitchFamily="34" charset="0"/>
              <a:buChar char="•"/>
              <a:defRPr sz="1400"/>
            </a:lvl5pPr>
          </a:lstStyle>
          <a:p>
            <a:pPr lvl="0"/>
            <a:r>
              <a:rPr lang="en-US" dirty="0"/>
              <a:t>Type here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6">
            <a:extLst>
              <a:ext uri="{FF2B5EF4-FFF2-40B4-BE49-F238E27FC236}">
                <a16:creationId xmlns:a16="http://schemas.microsoft.com/office/drawing/2014/main" id="{A0A97F31-1C41-EF9D-ABA9-7B061A9992B1}"/>
              </a:ext>
            </a:extLst>
          </p:cNvPr>
          <p:cNvSpPr>
            <a:spLocks noGrp="1"/>
          </p:cNvSpPr>
          <p:nvPr>
            <p:ph type="body" sz="quarter" idx="23" hasCustomPrompt="1"/>
          </p:nvPr>
        </p:nvSpPr>
        <p:spPr>
          <a:xfrm>
            <a:off x="8325729" y="4684546"/>
            <a:ext cx="3362548" cy="1451428"/>
          </a:xfrm>
        </p:spPr>
        <p:txBody>
          <a:bodyPr>
            <a:noAutofit/>
          </a:bodyPr>
          <a:lstStyle>
            <a:lvl1pPr marL="0" indent="0">
              <a:buNone/>
              <a:defRPr sz="1400">
                <a:solidFill>
                  <a:schemeClr val="bg1"/>
                </a:solidFill>
              </a:defRPr>
            </a:lvl1pPr>
            <a:lvl2pPr marL="838179" indent="-228594">
              <a:buFont typeface="Arial" panose="020B0604020202020204" pitchFamily="34" charset="0"/>
              <a:buChar char="•"/>
              <a:defRPr sz="1400">
                <a:solidFill>
                  <a:schemeClr val="bg1"/>
                </a:solidFill>
              </a:defRPr>
            </a:lvl2pPr>
            <a:lvl3pPr marL="1447764" indent="-228594">
              <a:buFont typeface="Arial" panose="020B0604020202020204" pitchFamily="34" charset="0"/>
              <a:buChar char="•"/>
              <a:defRPr sz="1400">
                <a:solidFill>
                  <a:schemeClr val="bg1"/>
                </a:solidFill>
              </a:defRPr>
            </a:lvl3pPr>
            <a:lvl4pPr marL="2057349" indent="-228594">
              <a:buFont typeface="Arial" panose="020B0604020202020204" pitchFamily="34" charset="0"/>
              <a:buChar char="•"/>
              <a:defRPr sz="1400">
                <a:solidFill>
                  <a:schemeClr val="bg1"/>
                </a:solidFill>
              </a:defRPr>
            </a:lvl4pPr>
            <a:lvl5pPr marL="2666933" indent="-228594">
              <a:buFont typeface="Arial" panose="020B0604020202020204" pitchFamily="34" charset="0"/>
              <a:buChar char="•"/>
              <a:defRPr sz="1400">
                <a:solidFill>
                  <a:schemeClr val="bg1"/>
                </a:solidFill>
              </a:defRPr>
            </a:lvl5pPr>
          </a:lstStyle>
          <a:p>
            <a:pPr lvl="0"/>
            <a:r>
              <a:rPr lang="en-US" dirty="0"/>
              <a:t>Type here to enter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203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4_Statement + Images | White">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06623F-A9E4-6F53-E477-20211070A0F1}"/>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50AC9E61-00CC-7CDA-3B05-820313EF8FC6}"/>
              </a:ext>
            </a:extLst>
          </p:cNvPr>
          <p:cNvSpPr>
            <a:spLocks noGrp="1"/>
          </p:cNvSpPr>
          <p:nvPr>
            <p:ph type="ftr" sz="quarter" idx="11"/>
          </p:nvPr>
        </p:nvSpPr>
        <p:spPr/>
        <p:txBody>
          <a:bodyPr/>
          <a:lstStyle/>
          <a:p>
            <a:endParaRPr lang="en-US"/>
          </a:p>
        </p:txBody>
      </p:sp>
      <p:sp>
        <p:nvSpPr>
          <p:cNvPr id="5" name="Text Placeholder 18">
            <a:extLst>
              <a:ext uri="{FF2B5EF4-FFF2-40B4-BE49-F238E27FC236}">
                <a16:creationId xmlns:a16="http://schemas.microsoft.com/office/drawing/2014/main" id="{443DCE67-37F2-8890-2103-ADF15BC66C76}"/>
              </a:ext>
            </a:extLst>
          </p:cNvPr>
          <p:cNvSpPr>
            <a:spLocks noGrp="1"/>
          </p:cNvSpPr>
          <p:nvPr>
            <p:ph type="body" sz="quarter" idx="12" hasCustomPrompt="1"/>
          </p:nvPr>
        </p:nvSpPr>
        <p:spPr>
          <a:xfrm>
            <a:off x="259785" y="817462"/>
            <a:ext cx="5395948" cy="2512761"/>
          </a:xfrm>
        </p:spPr>
        <p:txBody>
          <a:bodyPr anchor="t">
            <a:noAutofit/>
          </a:bodyPr>
          <a:lstStyle>
            <a:lvl1pPr marL="0" indent="0" algn="l">
              <a:buNone/>
              <a:defRPr sz="29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statement text related to chart/graph.</a:t>
            </a:r>
          </a:p>
        </p:txBody>
      </p:sp>
      <p:sp>
        <p:nvSpPr>
          <p:cNvPr id="10" name="Chart Placeholder 9">
            <a:extLst>
              <a:ext uri="{FF2B5EF4-FFF2-40B4-BE49-F238E27FC236}">
                <a16:creationId xmlns:a16="http://schemas.microsoft.com/office/drawing/2014/main" id="{EDD26772-AF80-2770-4145-ABC63E193B1B}"/>
              </a:ext>
            </a:extLst>
          </p:cNvPr>
          <p:cNvSpPr>
            <a:spLocks noGrp="1"/>
          </p:cNvSpPr>
          <p:nvPr>
            <p:ph type="chart" sz="quarter" idx="20" hasCustomPrompt="1"/>
          </p:nvPr>
        </p:nvSpPr>
        <p:spPr>
          <a:xfrm>
            <a:off x="6096001" y="817462"/>
            <a:ext cx="5689599" cy="5301117"/>
          </a:xfr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Click icon to add a graph/chart</a:t>
            </a:r>
          </a:p>
        </p:txBody>
      </p:sp>
      <p:sp>
        <p:nvSpPr>
          <p:cNvPr id="12" name="Content Placeholder 2">
            <a:extLst>
              <a:ext uri="{FF2B5EF4-FFF2-40B4-BE49-F238E27FC236}">
                <a16:creationId xmlns:a16="http://schemas.microsoft.com/office/drawing/2014/main" id="{B313D07B-C16A-055D-1C93-BDAB7BED4690}"/>
              </a:ext>
            </a:extLst>
          </p:cNvPr>
          <p:cNvSpPr>
            <a:spLocks noGrp="1"/>
          </p:cNvSpPr>
          <p:nvPr>
            <p:ph sz="half" idx="21" hasCustomPrompt="1"/>
          </p:nvPr>
        </p:nvSpPr>
        <p:spPr>
          <a:xfrm>
            <a:off x="259785" y="3429001"/>
            <a:ext cx="5395948" cy="2689579"/>
          </a:xfrm>
        </p:spPr>
        <p:txBody>
          <a:bodyPr/>
          <a:lstStyle>
            <a:lvl1pPr marL="0" indent="0" algn="l">
              <a:buNone/>
              <a:defRPr sz="1867" b="1" i="0">
                <a:latin typeface="Arial" panose="020B0604020202020204" pitchFamily="34" charset="0"/>
              </a:defRPr>
            </a:lvl1pPr>
            <a:lvl2pPr algn="l">
              <a:defRPr/>
            </a:lvl2pPr>
            <a:lvl3pPr algn="l">
              <a:defRPr/>
            </a:lvl3pPr>
            <a:lvl4pPr algn="l">
              <a:defRPr/>
            </a:lvl4pPr>
            <a:lvl5pPr algn="l">
              <a:defRPr/>
            </a:lvl5pPr>
          </a:lstStyle>
          <a:p>
            <a:pPr lvl="0"/>
            <a:r>
              <a:rPr lang="en-US" dirty="0"/>
              <a:t>Options to add subtitle for bullet points</a:t>
            </a:r>
          </a:p>
          <a:p>
            <a:pPr lvl="1"/>
            <a:r>
              <a:rPr lang="en-US" dirty="0"/>
              <a:t>Bullet point</a:t>
            </a:r>
          </a:p>
          <a:p>
            <a:pPr lvl="2"/>
            <a:r>
              <a:rPr lang="en-US" dirty="0"/>
              <a:t>Third level</a:t>
            </a:r>
          </a:p>
          <a:p>
            <a:pPr lvl="3"/>
            <a:r>
              <a:rPr lang="en-US" dirty="0"/>
              <a:t>Fourth level</a:t>
            </a:r>
          </a:p>
          <a:p>
            <a:pPr lvl="4"/>
            <a:r>
              <a:rPr lang="en-US" dirty="0"/>
              <a:t>Fifth level</a:t>
            </a:r>
          </a:p>
        </p:txBody>
      </p:sp>
      <p:sp>
        <p:nvSpPr>
          <p:cNvPr id="7" name="Text Placeholder 46">
            <a:extLst>
              <a:ext uri="{FF2B5EF4-FFF2-40B4-BE49-F238E27FC236}">
                <a16:creationId xmlns:a16="http://schemas.microsoft.com/office/drawing/2014/main" id="{DA3AC9FF-656A-8EE6-9078-863A9017AD55}"/>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26805803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5_Statement | Images w/ Captions">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06623F-A9E4-6F53-E477-20211070A0F1}"/>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50AC9E61-00CC-7CDA-3B05-820313EF8FC6}"/>
              </a:ext>
            </a:extLst>
          </p:cNvPr>
          <p:cNvSpPr>
            <a:spLocks noGrp="1"/>
          </p:cNvSpPr>
          <p:nvPr>
            <p:ph type="ftr" sz="quarter" idx="11"/>
          </p:nvPr>
        </p:nvSpPr>
        <p:spPr/>
        <p:txBody>
          <a:bodyPr/>
          <a:lstStyle/>
          <a:p>
            <a:endParaRPr lang="en-US"/>
          </a:p>
        </p:txBody>
      </p:sp>
      <p:sp>
        <p:nvSpPr>
          <p:cNvPr id="5" name="Text Placeholder 18">
            <a:extLst>
              <a:ext uri="{FF2B5EF4-FFF2-40B4-BE49-F238E27FC236}">
                <a16:creationId xmlns:a16="http://schemas.microsoft.com/office/drawing/2014/main" id="{443DCE67-37F2-8890-2103-ADF15BC66C76}"/>
              </a:ext>
            </a:extLst>
          </p:cNvPr>
          <p:cNvSpPr>
            <a:spLocks noGrp="1"/>
          </p:cNvSpPr>
          <p:nvPr>
            <p:ph type="body" sz="quarter" idx="12" hasCustomPrompt="1"/>
          </p:nvPr>
        </p:nvSpPr>
        <p:spPr>
          <a:xfrm>
            <a:off x="259785" y="817462"/>
            <a:ext cx="5395948" cy="2512761"/>
          </a:xfrm>
        </p:spPr>
        <p:txBody>
          <a:bodyPr anchor="t">
            <a:noAutofit/>
          </a:bodyPr>
          <a:lstStyle>
            <a:lvl1pPr marL="0" indent="0" algn="l">
              <a:buNone/>
              <a:defRPr sz="29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statement text.</a:t>
            </a:r>
          </a:p>
        </p:txBody>
      </p:sp>
      <p:sp>
        <p:nvSpPr>
          <p:cNvPr id="15" name="Text Placeholder 38">
            <a:extLst>
              <a:ext uri="{FF2B5EF4-FFF2-40B4-BE49-F238E27FC236}">
                <a16:creationId xmlns:a16="http://schemas.microsoft.com/office/drawing/2014/main" id="{0163C2AE-9782-8654-8DBC-278348F5922A}"/>
              </a:ext>
            </a:extLst>
          </p:cNvPr>
          <p:cNvSpPr>
            <a:spLocks noGrp="1"/>
          </p:cNvSpPr>
          <p:nvPr>
            <p:ph type="body" sz="quarter" idx="14" hasCustomPrompt="1"/>
          </p:nvPr>
        </p:nvSpPr>
        <p:spPr>
          <a:xfrm>
            <a:off x="8873235" y="1161909"/>
            <a:ext cx="2688501" cy="639819"/>
          </a:xfrm>
        </p:spPr>
        <p:txBody>
          <a:bodyPr anchor="b">
            <a:normAutofit/>
          </a:bodyPr>
          <a:lstStyle>
            <a:lvl1pPr marL="0" indent="0">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single/multi-line text.</a:t>
            </a:r>
          </a:p>
        </p:txBody>
      </p:sp>
      <p:sp>
        <p:nvSpPr>
          <p:cNvPr id="19" name="Text Placeholder 38">
            <a:extLst>
              <a:ext uri="{FF2B5EF4-FFF2-40B4-BE49-F238E27FC236}">
                <a16:creationId xmlns:a16="http://schemas.microsoft.com/office/drawing/2014/main" id="{4F7B3E30-1136-E430-6A53-0F68EA60D793}"/>
              </a:ext>
            </a:extLst>
          </p:cNvPr>
          <p:cNvSpPr>
            <a:spLocks noGrp="1"/>
          </p:cNvSpPr>
          <p:nvPr>
            <p:ph type="body" sz="quarter" idx="46" hasCustomPrompt="1"/>
          </p:nvPr>
        </p:nvSpPr>
        <p:spPr>
          <a:xfrm>
            <a:off x="8873235" y="3848281"/>
            <a:ext cx="2688501" cy="639819"/>
          </a:xfrm>
        </p:spPr>
        <p:txBody>
          <a:bodyPr anchor="b">
            <a:normAutofit/>
          </a:bodyPr>
          <a:lstStyle>
            <a:lvl1pPr marL="0" indent="0">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single/multi-line text.</a:t>
            </a:r>
          </a:p>
        </p:txBody>
      </p:sp>
      <p:sp>
        <p:nvSpPr>
          <p:cNvPr id="22" name="Picture Placeholder 20">
            <a:extLst>
              <a:ext uri="{FF2B5EF4-FFF2-40B4-BE49-F238E27FC236}">
                <a16:creationId xmlns:a16="http://schemas.microsoft.com/office/drawing/2014/main" id="{733666F0-5B6E-C03A-823F-27AF731C2179}"/>
              </a:ext>
            </a:extLst>
          </p:cNvPr>
          <p:cNvSpPr>
            <a:spLocks noGrp="1"/>
          </p:cNvSpPr>
          <p:nvPr>
            <p:ph type="pic" sz="quarter" idx="47" hasCustomPrompt="1"/>
          </p:nvPr>
        </p:nvSpPr>
        <p:spPr>
          <a:xfrm>
            <a:off x="6692900" y="1162051"/>
            <a:ext cx="2000251" cy="1786467"/>
          </a:xfrm>
          <a:prstGeom prst="hexagon">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r>
              <a:rPr lang="en-US" dirty="0"/>
              <a:t>Add Image Here</a:t>
            </a:r>
          </a:p>
        </p:txBody>
      </p:sp>
      <p:sp>
        <p:nvSpPr>
          <p:cNvPr id="24" name="Picture Placeholder 23">
            <a:extLst>
              <a:ext uri="{FF2B5EF4-FFF2-40B4-BE49-F238E27FC236}">
                <a16:creationId xmlns:a16="http://schemas.microsoft.com/office/drawing/2014/main" id="{598977A0-B160-B678-C7E1-884E64375A81}"/>
              </a:ext>
            </a:extLst>
          </p:cNvPr>
          <p:cNvSpPr>
            <a:spLocks noGrp="1"/>
          </p:cNvSpPr>
          <p:nvPr>
            <p:ph type="pic" sz="quarter" idx="20" hasCustomPrompt="1"/>
          </p:nvPr>
        </p:nvSpPr>
        <p:spPr>
          <a:xfrm>
            <a:off x="6692900" y="3763393"/>
            <a:ext cx="1980568" cy="1958769"/>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    Add Image Here</a:t>
            </a:r>
          </a:p>
        </p:txBody>
      </p:sp>
      <p:sp>
        <p:nvSpPr>
          <p:cNvPr id="2" name="Text Placeholder 6">
            <a:extLst>
              <a:ext uri="{FF2B5EF4-FFF2-40B4-BE49-F238E27FC236}">
                <a16:creationId xmlns:a16="http://schemas.microsoft.com/office/drawing/2014/main" id="{3103981E-91EB-C217-5452-D1D92204F719}"/>
              </a:ext>
            </a:extLst>
          </p:cNvPr>
          <p:cNvSpPr>
            <a:spLocks noGrp="1"/>
          </p:cNvSpPr>
          <p:nvPr>
            <p:ph type="body" sz="quarter" idx="48" hasCustomPrompt="1"/>
          </p:nvPr>
        </p:nvSpPr>
        <p:spPr>
          <a:xfrm>
            <a:off x="8873235" y="1805697"/>
            <a:ext cx="2688501" cy="1456267"/>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7" name="Text Placeholder 6">
            <a:extLst>
              <a:ext uri="{FF2B5EF4-FFF2-40B4-BE49-F238E27FC236}">
                <a16:creationId xmlns:a16="http://schemas.microsoft.com/office/drawing/2014/main" id="{AEC99632-3AB9-BCC0-4A56-1000DE59E81E}"/>
              </a:ext>
            </a:extLst>
          </p:cNvPr>
          <p:cNvSpPr>
            <a:spLocks noGrp="1"/>
          </p:cNvSpPr>
          <p:nvPr>
            <p:ph type="body" sz="quarter" idx="49" hasCustomPrompt="1"/>
          </p:nvPr>
        </p:nvSpPr>
        <p:spPr>
          <a:xfrm>
            <a:off x="8873235" y="4488100"/>
            <a:ext cx="2688501" cy="1456267"/>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8" name="Text Placeholder 46">
            <a:extLst>
              <a:ext uri="{FF2B5EF4-FFF2-40B4-BE49-F238E27FC236}">
                <a16:creationId xmlns:a16="http://schemas.microsoft.com/office/drawing/2014/main" id="{FBAA3501-464F-BAA8-F71D-1A1531690380}"/>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30996353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6_Images w/ Caption">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ECA6B1-9D6C-5F56-6C22-43BCA6256D6F}"/>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9D609343-1A69-436A-81AA-96323BFE92DB}"/>
              </a:ext>
            </a:extLst>
          </p:cNvPr>
          <p:cNvSpPr>
            <a:spLocks noGrp="1"/>
          </p:cNvSpPr>
          <p:nvPr>
            <p:ph type="ftr" sz="quarter" idx="11"/>
          </p:nvPr>
        </p:nvSpPr>
        <p:spPr/>
        <p:txBody>
          <a:bodyPr/>
          <a:lstStyle/>
          <a:p>
            <a:endParaRPr lang="en-US"/>
          </a:p>
        </p:txBody>
      </p:sp>
      <p:sp>
        <p:nvSpPr>
          <p:cNvPr id="15" name="Text Placeholder 38">
            <a:extLst>
              <a:ext uri="{FF2B5EF4-FFF2-40B4-BE49-F238E27FC236}">
                <a16:creationId xmlns:a16="http://schemas.microsoft.com/office/drawing/2014/main" id="{994B30C2-3273-5889-AFF6-6E2DC77A5ABD}"/>
              </a:ext>
            </a:extLst>
          </p:cNvPr>
          <p:cNvSpPr>
            <a:spLocks noGrp="1"/>
          </p:cNvSpPr>
          <p:nvPr>
            <p:ph type="body" sz="quarter" idx="14" hasCustomPrompt="1"/>
          </p:nvPr>
        </p:nvSpPr>
        <p:spPr>
          <a:xfrm>
            <a:off x="2857319" y="862275"/>
            <a:ext cx="2688501" cy="639819"/>
          </a:xfrm>
        </p:spPr>
        <p:txBody>
          <a:bodyPr anchor="b">
            <a:normAutofit/>
          </a:bodyPr>
          <a:lstStyle>
            <a:lvl1pPr marL="0" indent="0">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image header.</a:t>
            </a:r>
          </a:p>
        </p:txBody>
      </p:sp>
      <p:sp>
        <p:nvSpPr>
          <p:cNvPr id="18" name="Picture Placeholder 16">
            <a:extLst>
              <a:ext uri="{FF2B5EF4-FFF2-40B4-BE49-F238E27FC236}">
                <a16:creationId xmlns:a16="http://schemas.microsoft.com/office/drawing/2014/main" id="{DB573ABE-18EB-DE46-ACEF-41E7586FB0AE}"/>
              </a:ext>
            </a:extLst>
          </p:cNvPr>
          <p:cNvSpPr>
            <a:spLocks noGrp="1"/>
          </p:cNvSpPr>
          <p:nvPr>
            <p:ph type="pic" sz="quarter" idx="47" hasCustomPrompt="1"/>
          </p:nvPr>
        </p:nvSpPr>
        <p:spPr>
          <a:xfrm>
            <a:off x="361952" y="861484"/>
            <a:ext cx="2330449" cy="1813983"/>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r>
              <a:rPr lang="en-US" dirty="0"/>
              <a:t>Click to add image</a:t>
            </a:r>
          </a:p>
        </p:txBody>
      </p:sp>
      <p:sp>
        <p:nvSpPr>
          <p:cNvPr id="23" name="Text Placeholder 38">
            <a:extLst>
              <a:ext uri="{FF2B5EF4-FFF2-40B4-BE49-F238E27FC236}">
                <a16:creationId xmlns:a16="http://schemas.microsoft.com/office/drawing/2014/main" id="{73ED314D-911B-4414-287C-C2354AD1EDEF}"/>
              </a:ext>
            </a:extLst>
          </p:cNvPr>
          <p:cNvSpPr>
            <a:spLocks noGrp="1"/>
          </p:cNvSpPr>
          <p:nvPr>
            <p:ph type="body" sz="quarter" idx="49" hasCustomPrompt="1"/>
          </p:nvPr>
        </p:nvSpPr>
        <p:spPr>
          <a:xfrm>
            <a:off x="8873607" y="862275"/>
            <a:ext cx="2688501" cy="639819"/>
          </a:xfrm>
        </p:spPr>
        <p:txBody>
          <a:bodyPr anchor="b">
            <a:normAutofit/>
          </a:bodyPr>
          <a:lstStyle>
            <a:lvl1pPr marL="0" indent="0">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image header.</a:t>
            </a:r>
          </a:p>
        </p:txBody>
      </p:sp>
      <p:sp>
        <p:nvSpPr>
          <p:cNvPr id="24" name="Picture Placeholder 16">
            <a:extLst>
              <a:ext uri="{FF2B5EF4-FFF2-40B4-BE49-F238E27FC236}">
                <a16:creationId xmlns:a16="http://schemas.microsoft.com/office/drawing/2014/main" id="{68D66A7D-0A7D-90D5-B6BF-34CD2C8C29D4}"/>
              </a:ext>
            </a:extLst>
          </p:cNvPr>
          <p:cNvSpPr>
            <a:spLocks noGrp="1"/>
          </p:cNvSpPr>
          <p:nvPr>
            <p:ph type="pic" sz="quarter" idx="50" hasCustomPrompt="1"/>
          </p:nvPr>
        </p:nvSpPr>
        <p:spPr>
          <a:xfrm>
            <a:off x="6378240" y="861484"/>
            <a:ext cx="2330449" cy="1813983"/>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r>
              <a:rPr lang="en-US" dirty="0"/>
              <a:t>Click to add image</a:t>
            </a:r>
          </a:p>
        </p:txBody>
      </p:sp>
      <p:sp>
        <p:nvSpPr>
          <p:cNvPr id="33" name="Text Placeholder 38">
            <a:extLst>
              <a:ext uri="{FF2B5EF4-FFF2-40B4-BE49-F238E27FC236}">
                <a16:creationId xmlns:a16="http://schemas.microsoft.com/office/drawing/2014/main" id="{33C72428-C074-A404-AF0D-95799FF84A35}"/>
              </a:ext>
            </a:extLst>
          </p:cNvPr>
          <p:cNvSpPr>
            <a:spLocks noGrp="1"/>
          </p:cNvSpPr>
          <p:nvPr>
            <p:ph type="body" sz="quarter" idx="52" hasCustomPrompt="1"/>
          </p:nvPr>
        </p:nvSpPr>
        <p:spPr>
          <a:xfrm>
            <a:off x="2857319" y="3594185"/>
            <a:ext cx="2688501" cy="639819"/>
          </a:xfrm>
        </p:spPr>
        <p:txBody>
          <a:bodyPr anchor="b">
            <a:normAutofit/>
          </a:bodyPr>
          <a:lstStyle>
            <a:lvl1pPr marL="0" indent="0">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image header.</a:t>
            </a:r>
          </a:p>
        </p:txBody>
      </p:sp>
      <p:sp>
        <p:nvSpPr>
          <p:cNvPr id="34" name="Picture Placeholder 16">
            <a:extLst>
              <a:ext uri="{FF2B5EF4-FFF2-40B4-BE49-F238E27FC236}">
                <a16:creationId xmlns:a16="http://schemas.microsoft.com/office/drawing/2014/main" id="{E68050C5-6071-B19D-30E8-114E0A71C947}"/>
              </a:ext>
            </a:extLst>
          </p:cNvPr>
          <p:cNvSpPr>
            <a:spLocks noGrp="1"/>
          </p:cNvSpPr>
          <p:nvPr>
            <p:ph type="pic" sz="quarter" idx="53" hasCustomPrompt="1"/>
          </p:nvPr>
        </p:nvSpPr>
        <p:spPr>
          <a:xfrm>
            <a:off x="361952" y="3593395"/>
            <a:ext cx="2330449" cy="1813983"/>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r>
              <a:rPr lang="en-US" dirty="0"/>
              <a:t>Click to add image</a:t>
            </a:r>
          </a:p>
        </p:txBody>
      </p:sp>
      <p:sp>
        <p:nvSpPr>
          <p:cNvPr id="36" name="Text Placeholder 38">
            <a:extLst>
              <a:ext uri="{FF2B5EF4-FFF2-40B4-BE49-F238E27FC236}">
                <a16:creationId xmlns:a16="http://schemas.microsoft.com/office/drawing/2014/main" id="{76D0BB10-84D6-1805-A77A-CF9F2228398B}"/>
              </a:ext>
            </a:extLst>
          </p:cNvPr>
          <p:cNvSpPr>
            <a:spLocks noGrp="1"/>
          </p:cNvSpPr>
          <p:nvPr>
            <p:ph type="body" sz="quarter" idx="55" hasCustomPrompt="1"/>
          </p:nvPr>
        </p:nvSpPr>
        <p:spPr>
          <a:xfrm>
            <a:off x="8873607" y="3594185"/>
            <a:ext cx="2688501" cy="639819"/>
          </a:xfrm>
        </p:spPr>
        <p:txBody>
          <a:bodyPr anchor="b">
            <a:normAutofit/>
          </a:bodyPr>
          <a:lstStyle>
            <a:lvl1pPr marL="0" indent="0">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image header.</a:t>
            </a:r>
          </a:p>
        </p:txBody>
      </p:sp>
      <p:sp>
        <p:nvSpPr>
          <p:cNvPr id="37" name="Picture Placeholder 16">
            <a:extLst>
              <a:ext uri="{FF2B5EF4-FFF2-40B4-BE49-F238E27FC236}">
                <a16:creationId xmlns:a16="http://schemas.microsoft.com/office/drawing/2014/main" id="{75BA434F-5113-70FE-DBB4-2306732B46A6}"/>
              </a:ext>
            </a:extLst>
          </p:cNvPr>
          <p:cNvSpPr>
            <a:spLocks noGrp="1"/>
          </p:cNvSpPr>
          <p:nvPr>
            <p:ph type="pic" sz="quarter" idx="56" hasCustomPrompt="1"/>
          </p:nvPr>
        </p:nvSpPr>
        <p:spPr>
          <a:xfrm>
            <a:off x="6378240" y="3593395"/>
            <a:ext cx="2330449" cy="1813983"/>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r>
              <a:rPr lang="en-US" dirty="0"/>
              <a:t>Click to add image</a:t>
            </a:r>
          </a:p>
        </p:txBody>
      </p:sp>
      <p:sp>
        <p:nvSpPr>
          <p:cNvPr id="2" name="Text Placeholder 6">
            <a:extLst>
              <a:ext uri="{FF2B5EF4-FFF2-40B4-BE49-F238E27FC236}">
                <a16:creationId xmlns:a16="http://schemas.microsoft.com/office/drawing/2014/main" id="{DEE9428F-6201-A07C-C0E4-0E54821CC900}"/>
              </a:ext>
            </a:extLst>
          </p:cNvPr>
          <p:cNvSpPr>
            <a:spLocks noGrp="1"/>
          </p:cNvSpPr>
          <p:nvPr>
            <p:ph type="body" sz="quarter" idx="57" hasCustomPrompt="1"/>
          </p:nvPr>
        </p:nvSpPr>
        <p:spPr>
          <a:xfrm>
            <a:off x="2857319" y="1500647"/>
            <a:ext cx="2688501" cy="1180721"/>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5" name="Text Placeholder 6">
            <a:extLst>
              <a:ext uri="{FF2B5EF4-FFF2-40B4-BE49-F238E27FC236}">
                <a16:creationId xmlns:a16="http://schemas.microsoft.com/office/drawing/2014/main" id="{2772D6B6-9BD3-E80E-265A-9C2D5734CCBA}"/>
              </a:ext>
            </a:extLst>
          </p:cNvPr>
          <p:cNvSpPr>
            <a:spLocks noGrp="1"/>
          </p:cNvSpPr>
          <p:nvPr>
            <p:ph type="body" sz="quarter" idx="58" hasCustomPrompt="1"/>
          </p:nvPr>
        </p:nvSpPr>
        <p:spPr>
          <a:xfrm>
            <a:off x="8873607" y="1500647"/>
            <a:ext cx="2688501" cy="1180721"/>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6" name="Text Placeholder 6">
            <a:extLst>
              <a:ext uri="{FF2B5EF4-FFF2-40B4-BE49-F238E27FC236}">
                <a16:creationId xmlns:a16="http://schemas.microsoft.com/office/drawing/2014/main" id="{90E70F82-68F8-F8D6-D23D-B067B38534AA}"/>
              </a:ext>
            </a:extLst>
          </p:cNvPr>
          <p:cNvSpPr>
            <a:spLocks noGrp="1"/>
          </p:cNvSpPr>
          <p:nvPr>
            <p:ph type="body" sz="quarter" idx="59" hasCustomPrompt="1"/>
          </p:nvPr>
        </p:nvSpPr>
        <p:spPr>
          <a:xfrm>
            <a:off x="2857319" y="4233040"/>
            <a:ext cx="2688501" cy="1180721"/>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7" name="Text Placeholder 6">
            <a:extLst>
              <a:ext uri="{FF2B5EF4-FFF2-40B4-BE49-F238E27FC236}">
                <a16:creationId xmlns:a16="http://schemas.microsoft.com/office/drawing/2014/main" id="{67B52FF8-0E3D-2E0A-1194-443F435E8189}"/>
              </a:ext>
            </a:extLst>
          </p:cNvPr>
          <p:cNvSpPr>
            <a:spLocks noGrp="1"/>
          </p:cNvSpPr>
          <p:nvPr>
            <p:ph type="body" sz="quarter" idx="60" hasCustomPrompt="1"/>
          </p:nvPr>
        </p:nvSpPr>
        <p:spPr>
          <a:xfrm>
            <a:off x="8873607" y="4233040"/>
            <a:ext cx="2688501" cy="1180721"/>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9" name="Text Placeholder 46">
            <a:extLst>
              <a:ext uri="{FF2B5EF4-FFF2-40B4-BE49-F238E27FC236}">
                <a16:creationId xmlns:a16="http://schemas.microsoft.com/office/drawing/2014/main" id="{1B932BEF-5C16-4BAD-AC6E-68104BCF93A5}"/>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28216132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7_Images w/ Caption-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589E29-234C-9C1F-599D-2CB7CAC4597E}"/>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B4AAC730-8DE6-91DD-5BB2-B0D01E084441}"/>
              </a:ext>
            </a:extLst>
          </p:cNvPr>
          <p:cNvSpPr>
            <a:spLocks noGrp="1"/>
          </p:cNvSpPr>
          <p:nvPr>
            <p:ph type="ftr" sz="quarter" idx="11"/>
          </p:nvPr>
        </p:nvSpPr>
        <p:spPr/>
        <p:txBody>
          <a:bodyPr/>
          <a:lstStyle/>
          <a:p>
            <a:endParaRPr lang="en-US"/>
          </a:p>
        </p:txBody>
      </p:sp>
      <p:sp>
        <p:nvSpPr>
          <p:cNvPr id="9" name="Freeform 8">
            <a:extLst>
              <a:ext uri="{FF2B5EF4-FFF2-40B4-BE49-F238E27FC236}">
                <a16:creationId xmlns:a16="http://schemas.microsoft.com/office/drawing/2014/main" id="{73CF8B4C-2E1F-6F76-48D8-67090FDC167F}"/>
              </a:ext>
            </a:extLst>
          </p:cNvPr>
          <p:cNvSpPr/>
          <p:nvPr/>
        </p:nvSpPr>
        <p:spPr>
          <a:xfrm>
            <a:off x="-180623" y="406400"/>
            <a:ext cx="6070096" cy="5796667"/>
          </a:xfrm>
          <a:custGeom>
            <a:avLst/>
            <a:gdLst>
              <a:gd name="connsiteX0" fmla="*/ 0 w 4552572"/>
              <a:gd name="connsiteY0" fmla="*/ 0 h 4347500"/>
              <a:gd name="connsiteX1" fmla="*/ 4443580 w 4552572"/>
              <a:gd name="connsiteY1" fmla="*/ 0 h 4347500"/>
              <a:gd name="connsiteX2" fmla="*/ 4552572 w 4552572"/>
              <a:gd name="connsiteY2" fmla="*/ 108992 h 4347500"/>
              <a:gd name="connsiteX3" fmla="*/ 4552572 w 4552572"/>
              <a:gd name="connsiteY3" fmla="*/ 4238508 h 4347500"/>
              <a:gd name="connsiteX4" fmla="*/ 4443580 w 4552572"/>
              <a:gd name="connsiteY4" fmla="*/ 4347500 h 4347500"/>
              <a:gd name="connsiteX5" fmla="*/ 0 w 4552572"/>
              <a:gd name="connsiteY5" fmla="*/ 4347500 h 43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2572" h="4347500">
                <a:moveTo>
                  <a:pt x="0" y="0"/>
                </a:moveTo>
                <a:lnTo>
                  <a:pt x="4443580" y="0"/>
                </a:lnTo>
                <a:cubicBezTo>
                  <a:pt x="4503775" y="0"/>
                  <a:pt x="4552572" y="48797"/>
                  <a:pt x="4552572" y="108992"/>
                </a:cubicBezTo>
                <a:lnTo>
                  <a:pt x="4552572" y="4238508"/>
                </a:lnTo>
                <a:cubicBezTo>
                  <a:pt x="4552572" y="4298703"/>
                  <a:pt x="4503775" y="4347500"/>
                  <a:pt x="4443580" y="4347500"/>
                </a:cubicBezTo>
                <a:lnTo>
                  <a:pt x="0" y="4347500"/>
                </a:lnTo>
                <a:close/>
              </a:path>
            </a:pathLst>
          </a:cu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600" b="0" i="0" dirty="0">
              <a:solidFill>
                <a:schemeClr val="tx1"/>
              </a:solidFill>
              <a:latin typeface="Palatino" pitchFamily="2" charset="77"/>
            </a:endParaRPr>
          </a:p>
        </p:txBody>
      </p:sp>
      <p:sp>
        <p:nvSpPr>
          <p:cNvPr id="20" name="Picture Placeholder 18">
            <a:extLst>
              <a:ext uri="{FF2B5EF4-FFF2-40B4-BE49-F238E27FC236}">
                <a16:creationId xmlns:a16="http://schemas.microsoft.com/office/drawing/2014/main" id="{102ED8F4-7CBC-F77E-4EA3-E4FE366E7E6A}"/>
              </a:ext>
            </a:extLst>
          </p:cNvPr>
          <p:cNvSpPr>
            <a:spLocks noGrp="1"/>
          </p:cNvSpPr>
          <p:nvPr>
            <p:ph type="pic" sz="quarter" idx="22" hasCustomPrompt="1"/>
          </p:nvPr>
        </p:nvSpPr>
        <p:spPr>
          <a:xfrm>
            <a:off x="378884" y="770467"/>
            <a:ext cx="5139267" cy="3024717"/>
          </a:xfrm>
          <a:prstGeom prst="roundRect">
            <a:avLst>
              <a:gd name="adj" fmla="val 4351"/>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Click icon to add image</a:t>
            </a:r>
          </a:p>
        </p:txBody>
      </p:sp>
      <p:sp>
        <p:nvSpPr>
          <p:cNvPr id="23" name="Picture Placeholder 21">
            <a:extLst>
              <a:ext uri="{FF2B5EF4-FFF2-40B4-BE49-F238E27FC236}">
                <a16:creationId xmlns:a16="http://schemas.microsoft.com/office/drawing/2014/main" id="{17D3C7D8-2697-4247-FFAF-D25604F57D0E}"/>
              </a:ext>
            </a:extLst>
          </p:cNvPr>
          <p:cNvSpPr>
            <a:spLocks noGrp="1"/>
          </p:cNvSpPr>
          <p:nvPr>
            <p:ph type="pic" sz="quarter" idx="23" hasCustomPrompt="1"/>
          </p:nvPr>
        </p:nvSpPr>
        <p:spPr>
          <a:xfrm>
            <a:off x="6303434" y="406401"/>
            <a:ext cx="5499100" cy="5797551"/>
          </a:xfrm>
          <a:prstGeom prst="roundRect">
            <a:avLst>
              <a:gd name="adj" fmla="val 2708"/>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Click icon to add image</a:t>
            </a:r>
          </a:p>
        </p:txBody>
      </p:sp>
      <p:sp>
        <p:nvSpPr>
          <p:cNvPr id="26" name="Text Placeholder 38">
            <a:extLst>
              <a:ext uri="{FF2B5EF4-FFF2-40B4-BE49-F238E27FC236}">
                <a16:creationId xmlns:a16="http://schemas.microsoft.com/office/drawing/2014/main" id="{A1264A48-1F85-A080-CDB5-410FB690CCC1}"/>
              </a:ext>
            </a:extLst>
          </p:cNvPr>
          <p:cNvSpPr>
            <a:spLocks noGrp="1"/>
          </p:cNvSpPr>
          <p:nvPr>
            <p:ph type="body" sz="quarter" idx="14" hasCustomPrompt="1"/>
          </p:nvPr>
        </p:nvSpPr>
        <p:spPr>
          <a:xfrm>
            <a:off x="259787" y="3944943"/>
            <a:ext cx="2276523" cy="1799844"/>
          </a:xfrm>
        </p:spPr>
        <p:txBody>
          <a:bodyPr>
            <a:normAutofit/>
          </a:bodyPr>
          <a:lstStyle>
            <a:lvl1pPr marL="0" indent="0">
              <a:buNone/>
              <a:defRPr sz="2667" b="0" i="0">
                <a:solidFill>
                  <a:schemeClr val="accent1"/>
                </a:solidFill>
                <a:latin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statement text.</a:t>
            </a:r>
          </a:p>
        </p:txBody>
      </p:sp>
      <p:sp>
        <p:nvSpPr>
          <p:cNvPr id="27" name="Content Placeholder 2">
            <a:extLst>
              <a:ext uri="{FF2B5EF4-FFF2-40B4-BE49-F238E27FC236}">
                <a16:creationId xmlns:a16="http://schemas.microsoft.com/office/drawing/2014/main" id="{0A81A1D4-047B-3FC6-2FDD-7A7A36DB43D6}"/>
              </a:ext>
            </a:extLst>
          </p:cNvPr>
          <p:cNvSpPr>
            <a:spLocks noGrp="1"/>
          </p:cNvSpPr>
          <p:nvPr>
            <p:ph sz="half" idx="12" hasCustomPrompt="1"/>
          </p:nvPr>
        </p:nvSpPr>
        <p:spPr>
          <a:xfrm>
            <a:off x="2851689" y="3932788"/>
            <a:ext cx="2676179" cy="2154745"/>
          </a:xfrm>
        </p:spPr>
        <p:txBody>
          <a:bodyPr>
            <a:normAutofit/>
          </a:bodyPr>
          <a:lstStyle>
            <a:lvl1pPr marL="0" indent="0" algn="l">
              <a:buNone/>
              <a:defRPr sz="1400" b="0" i="0">
                <a:latin typeface="Arial" panose="020B0604020202020204" pitchFamily="34" charset="0"/>
              </a:defRPr>
            </a:lvl1pPr>
            <a:lvl2pPr algn="l">
              <a:defRPr sz="1400"/>
            </a:lvl2pPr>
            <a:lvl3pPr algn="l">
              <a:defRPr sz="1400"/>
            </a:lvl3pPr>
            <a:lvl4pPr algn="l">
              <a:defRPr sz="1400"/>
            </a:lvl4pPr>
            <a:lvl5pPr algn="l">
              <a:defRPr sz="1467"/>
            </a:lvl5pPr>
          </a:lstStyle>
          <a:p>
            <a:pPr lvl="0"/>
            <a:r>
              <a:rPr lang="en-US" dirty="0"/>
              <a:t>Type here to enter text</a:t>
            </a:r>
          </a:p>
          <a:p>
            <a:pPr lvl="1"/>
            <a:r>
              <a:rPr lang="en-US" dirty="0"/>
              <a:t>Second level</a:t>
            </a:r>
          </a:p>
          <a:p>
            <a:pPr lvl="2"/>
            <a:r>
              <a:rPr lang="en-US" dirty="0"/>
              <a:t>Third level</a:t>
            </a:r>
          </a:p>
          <a:p>
            <a:pPr lvl="3"/>
            <a:r>
              <a:rPr lang="en-US" dirty="0"/>
              <a:t>Fourth level</a:t>
            </a:r>
          </a:p>
        </p:txBody>
      </p:sp>
      <p:sp>
        <p:nvSpPr>
          <p:cNvPr id="2" name="Text Placeholder 46">
            <a:extLst>
              <a:ext uri="{FF2B5EF4-FFF2-40B4-BE49-F238E27FC236}">
                <a16:creationId xmlns:a16="http://schemas.microsoft.com/office/drawing/2014/main" id="{40F984C0-43DF-025C-29E2-3D215FCBB741}"/>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11169706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8_Statement | Images w/ Call Out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393450-46D4-9698-5DE6-C14F1E50BC36}"/>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0AC850E8-42BD-5FF7-C215-16ACA2745F37}"/>
              </a:ext>
            </a:extLst>
          </p:cNvPr>
          <p:cNvSpPr>
            <a:spLocks noGrp="1"/>
          </p:cNvSpPr>
          <p:nvPr>
            <p:ph type="ftr" sz="quarter" idx="11"/>
          </p:nvPr>
        </p:nvSpPr>
        <p:spPr/>
        <p:txBody>
          <a:bodyPr/>
          <a:lstStyle/>
          <a:p>
            <a:endParaRPr lang="en-US"/>
          </a:p>
        </p:txBody>
      </p:sp>
      <p:sp>
        <p:nvSpPr>
          <p:cNvPr id="5" name="Picture Placeholder 4">
            <a:extLst>
              <a:ext uri="{FF2B5EF4-FFF2-40B4-BE49-F238E27FC236}">
                <a16:creationId xmlns:a16="http://schemas.microsoft.com/office/drawing/2014/main" id="{9B0C64AD-6937-446E-D85A-CE2B46AD52AF}"/>
              </a:ext>
            </a:extLst>
          </p:cNvPr>
          <p:cNvSpPr>
            <a:spLocks noGrp="1"/>
          </p:cNvSpPr>
          <p:nvPr>
            <p:ph type="pic" sz="quarter" idx="20" hasCustomPrompt="1"/>
          </p:nvPr>
        </p:nvSpPr>
        <p:spPr>
          <a:xfrm>
            <a:off x="1" y="372357"/>
            <a:ext cx="6011335" cy="5945171"/>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	Click icon to add image</a:t>
            </a:r>
          </a:p>
        </p:txBody>
      </p:sp>
      <p:sp>
        <p:nvSpPr>
          <p:cNvPr id="8" name="Text Placeholder 18">
            <a:extLst>
              <a:ext uri="{FF2B5EF4-FFF2-40B4-BE49-F238E27FC236}">
                <a16:creationId xmlns:a16="http://schemas.microsoft.com/office/drawing/2014/main" id="{DBDDBB94-CADB-995A-A9DC-C91C15D277BB}"/>
              </a:ext>
            </a:extLst>
          </p:cNvPr>
          <p:cNvSpPr>
            <a:spLocks noGrp="1"/>
          </p:cNvSpPr>
          <p:nvPr>
            <p:ph type="body" sz="quarter" idx="21" hasCustomPrompt="1"/>
          </p:nvPr>
        </p:nvSpPr>
        <p:spPr>
          <a:xfrm>
            <a:off x="6423314" y="916240"/>
            <a:ext cx="5398268" cy="2512761"/>
          </a:xfrm>
        </p:spPr>
        <p:txBody>
          <a:bodyPr anchor="t">
            <a:noAutofit/>
          </a:bodyPr>
          <a:lstStyle>
            <a:lvl1pPr marL="0" indent="0" algn="l">
              <a:buNone/>
              <a:defRPr sz="3467"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statement text.</a:t>
            </a:r>
          </a:p>
        </p:txBody>
      </p:sp>
      <p:sp>
        <p:nvSpPr>
          <p:cNvPr id="13" name="Text Placeholder 38">
            <a:extLst>
              <a:ext uri="{FF2B5EF4-FFF2-40B4-BE49-F238E27FC236}">
                <a16:creationId xmlns:a16="http://schemas.microsoft.com/office/drawing/2014/main" id="{F4FB1D49-E8B4-DA30-6A81-D33849BE504D}"/>
              </a:ext>
            </a:extLst>
          </p:cNvPr>
          <p:cNvSpPr>
            <a:spLocks noGrp="1"/>
          </p:cNvSpPr>
          <p:nvPr>
            <p:ph type="body" sz="quarter" idx="14" hasCustomPrompt="1"/>
          </p:nvPr>
        </p:nvSpPr>
        <p:spPr>
          <a:xfrm>
            <a:off x="6347261" y="5057542"/>
            <a:ext cx="1754968" cy="372293"/>
          </a:xfrm>
        </p:spPr>
        <p:txBody>
          <a:bodyPr anchor="ctr">
            <a:normAutofit/>
          </a:bodyPr>
          <a:lstStyle>
            <a:lvl1pPr marL="0" indent="0" algn="ctr">
              <a:lnSpc>
                <a:spcPct val="100000"/>
              </a:lnSpc>
              <a:buNone/>
              <a:defRPr sz="1333"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title here</a:t>
            </a:r>
          </a:p>
        </p:txBody>
      </p:sp>
      <p:sp>
        <p:nvSpPr>
          <p:cNvPr id="17" name="Text Placeholder 38">
            <a:extLst>
              <a:ext uri="{FF2B5EF4-FFF2-40B4-BE49-F238E27FC236}">
                <a16:creationId xmlns:a16="http://schemas.microsoft.com/office/drawing/2014/main" id="{5F708E09-4882-FBBB-67B6-BA558DE5FC8C}"/>
              </a:ext>
            </a:extLst>
          </p:cNvPr>
          <p:cNvSpPr>
            <a:spLocks noGrp="1"/>
          </p:cNvSpPr>
          <p:nvPr>
            <p:ph type="body" sz="quarter" idx="48" hasCustomPrompt="1"/>
          </p:nvPr>
        </p:nvSpPr>
        <p:spPr>
          <a:xfrm>
            <a:off x="10066613" y="5057542"/>
            <a:ext cx="1754968" cy="372293"/>
          </a:xfrm>
        </p:spPr>
        <p:txBody>
          <a:bodyPr anchor="ctr">
            <a:normAutofit/>
          </a:bodyPr>
          <a:lstStyle>
            <a:lvl1pPr marL="0" indent="0" algn="ctr">
              <a:lnSpc>
                <a:spcPct val="100000"/>
              </a:lnSpc>
              <a:buNone/>
              <a:defRPr sz="1333"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title here</a:t>
            </a:r>
          </a:p>
        </p:txBody>
      </p:sp>
      <p:sp>
        <p:nvSpPr>
          <p:cNvPr id="19" name="Text Placeholder 38">
            <a:extLst>
              <a:ext uri="{FF2B5EF4-FFF2-40B4-BE49-F238E27FC236}">
                <a16:creationId xmlns:a16="http://schemas.microsoft.com/office/drawing/2014/main" id="{7EC42056-3A7C-1C7D-4F4B-D2B96F7487AF}"/>
              </a:ext>
            </a:extLst>
          </p:cNvPr>
          <p:cNvSpPr>
            <a:spLocks noGrp="1"/>
          </p:cNvSpPr>
          <p:nvPr>
            <p:ph type="body" sz="quarter" idx="50" hasCustomPrompt="1"/>
          </p:nvPr>
        </p:nvSpPr>
        <p:spPr>
          <a:xfrm>
            <a:off x="8206937" y="5057542"/>
            <a:ext cx="1754968" cy="372293"/>
          </a:xfrm>
        </p:spPr>
        <p:txBody>
          <a:bodyPr anchor="ctr">
            <a:normAutofit/>
          </a:bodyPr>
          <a:lstStyle>
            <a:lvl1pPr marL="0" indent="0" algn="ctr">
              <a:lnSpc>
                <a:spcPct val="100000"/>
              </a:lnSpc>
              <a:buNone/>
              <a:defRPr sz="1333"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title here</a:t>
            </a:r>
          </a:p>
        </p:txBody>
      </p:sp>
      <p:sp>
        <p:nvSpPr>
          <p:cNvPr id="2" name="Text Placeholder 6">
            <a:extLst>
              <a:ext uri="{FF2B5EF4-FFF2-40B4-BE49-F238E27FC236}">
                <a16:creationId xmlns:a16="http://schemas.microsoft.com/office/drawing/2014/main" id="{F0849B42-C5DE-E107-1CAB-7E6503ABBDE4}"/>
              </a:ext>
            </a:extLst>
          </p:cNvPr>
          <p:cNvSpPr>
            <a:spLocks noGrp="1"/>
          </p:cNvSpPr>
          <p:nvPr>
            <p:ph type="body" sz="quarter" idx="59" hasCustomPrompt="1"/>
          </p:nvPr>
        </p:nvSpPr>
        <p:spPr>
          <a:xfrm>
            <a:off x="6347261" y="5495165"/>
            <a:ext cx="1754968" cy="822364"/>
          </a:xfrm>
        </p:spPr>
        <p:txBody>
          <a:bodyPr>
            <a:noAutofit/>
          </a:bodyPr>
          <a:lstStyle>
            <a:lvl1pPr marL="0" indent="0" algn="ctr">
              <a:buNone/>
              <a:defRPr sz="1200"/>
            </a:lvl1pPr>
            <a:lvl2pPr algn="ctr">
              <a:defRPr sz="1200"/>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7" name="Text Placeholder 6">
            <a:extLst>
              <a:ext uri="{FF2B5EF4-FFF2-40B4-BE49-F238E27FC236}">
                <a16:creationId xmlns:a16="http://schemas.microsoft.com/office/drawing/2014/main" id="{84D01181-821A-1137-C162-35C544216BF0}"/>
              </a:ext>
            </a:extLst>
          </p:cNvPr>
          <p:cNvSpPr>
            <a:spLocks noGrp="1"/>
          </p:cNvSpPr>
          <p:nvPr>
            <p:ph type="body" sz="quarter" idx="60" hasCustomPrompt="1"/>
          </p:nvPr>
        </p:nvSpPr>
        <p:spPr>
          <a:xfrm>
            <a:off x="8206937" y="5495165"/>
            <a:ext cx="1754968" cy="822364"/>
          </a:xfrm>
        </p:spPr>
        <p:txBody>
          <a:bodyPr>
            <a:noAutofit/>
          </a:bodyPr>
          <a:lstStyle>
            <a:lvl1pPr marL="0" indent="0" algn="ctr">
              <a:buNone/>
              <a:defRPr sz="1200"/>
            </a:lvl1pPr>
            <a:lvl2pPr algn="ctr">
              <a:defRPr sz="1200"/>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9" name="Text Placeholder 6">
            <a:extLst>
              <a:ext uri="{FF2B5EF4-FFF2-40B4-BE49-F238E27FC236}">
                <a16:creationId xmlns:a16="http://schemas.microsoft.com/office/drawing/2014/main" id="{0D30A1BA-6034-CE7B-4C08-3FB66B7C666E}"/>
              </a:ext>
            </a:extLst>
          </p:cNvPr>
          <p:cNvSpPr>
            <a:spLocks noGrp="1"/>
          </p:cNvSpPr>
          <p:nvPr>
            <p:ph type="body" sz="quarter" idx="61" hasCustomPrompt="1"/>
          </p:nvPr>
        </p:nvSpPr>
        <p:spPr>
          <a:xfrm>
            <a:off x="10066613" y="5495165"/>
            <a:ext cx="1754968" cy="822364"/>
          </a:xfrm>
        </p:spPr>
        <p:txBody>
          <a:bodyPr>
            <a:noAutofit/>
          </a:bodyPr>
          <a:lstStyle>
            <a:lvl1pPr marL="0" indent="0" algn="ctr">
              <a:buNone/>
              <a:defRPr sz="1200"/>
            </a:lvl1pPr>
            <a:lvl2pPr algn="ctr">
              <a:defRPr sz="1200"/>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10" name="Text Placeholder 46">
            <a:extLst>
              <a:ext uri="{FF2B5EF4-FFF2-40B4-BE49-F238E27FC236}">
                <a16:creationId xmlns:a16="http://schemas.microsoft.com/office/drawing/2014/main" id="{15E7A955-2A9D-2C2E-94EF-9038488D5C77}"/>
              </a:ext>
            </a:extLst>
          </p:cNvPr>
          <p:cNvSpPr>
            <a:spLocks noGrp="1"/>
          </p:cNvSpPr>
          <p:nvPr>
            <p:ph type="body" sz="quarter" idx="19" hasCustomPrompt="1"/>
          </p:nvPr>
        </p:nvSpPr>
        <p:spPr>
          <a:xfrm>
            <a:off x="6423316" y="186387"/>
            <a:ext cx="4874273" cy="372293"/>
          </a:xfrm>
        </p:spPr>
        <p:txBody>
          <a:bodyPr anchor="t">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1524576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3_Cover Slide | Title Cent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68506-8E5A-6DA3-B7E6-63E12F3B50D8}"/>
              </a:ext>
            </a:extLst>
          </p:cNvPr>
          <p:cNvSpPr>
            <a:spLocks noGrp="1"/>
          </p:cNvSpPr>
          <p:nvPr>
            <p:ph type="title" hasCustomPrompt="1"/>
          </p:nvPr>
        </p:nvSpPr>
        <p:spPr>
          <a:xfrm>
            <a:off x="838200" y="1941690"/>
            <a:ext cx="10515600" cy="2974621"/>
          </a:xfrm>
        </p:spPr>
        <p:txBody>
          <a:bodyPr>
            <a:noAutofit/>
          </a:bodyPr>
          <a:lstStyle>
            <a:lvl1pPr algn="ctr">
              <a:defRPr sz="5867"/>
            </a:lvl1pPr>
          </a:lstStyle>
          <a:p>
            <a:r>
              <a:rPr lang="en-US" dirty="0"/>
              <a:t>2024</a:t>
            </a:r>
            <a:br>
              <a:rPr lang="en-US" dirty="0"/>
            </a:br>
            <a:r>
              <a:rPr lang="en-US" dirty="0"/>
              <a:t>Presentation Title</a:t>
            </a:r>
          </a:p>
        </p:txBody>
      </p:sp>
      <p:pic>
        <p:nvPicPr>
          <p:cNvPr id="5" name="Graphic 4">
            <a:extLst>
              <a:ext uri="{FF2B5EF4-FFF2-40B4-BE49-F238E27FC236}">
                <a16:creationId xmlns:a16="http://schemas.microsoft.com/office/drawing/2014/main" id="{7AEF130C-967B-FB18-F644-B4CB56E3C66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93560" y="5952459"/>
            <a:ext cx="604877" cy="604877"/>
          </a:xfrm>
          <a:prstGeom prst="rect">
            <a:avLst/>
          </a:prstGeom>
        </p:spPr>
      </p:pic>
    </p:spTree>
    <p:extLst>
      <p:ext uri="{BB962C8B-B14F-4D97-AF65-F5344CB8AC3E}">
        <p14:creationId xmlns:p14="http://schemas.microsoft.com/office/powerpoint/2010/main" val="6285061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9_Statistics | Column-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18A9E9E-4DF6-DDF1-B4B7-119BB7BB2C66}"/>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7537695F-185D-C362-1B10-B16FC408EB1C}"/>
              </a:ext>
            </a:extLst>
          </p:cNvPr>
          <p:cNvSpPr>
            <a:spLocks noGrp="1"/>
          </p:cNvSpPr>
          <p:nvPr>
            <p:ph type="ftr" sz="quarter" idx="11"/>
          </p:nvPr>
        </p:nvSpPr>
        <p:spPr/>
        <p:txBody>
          <a:bodyPr/>
          <a:lstStyle/>
          <a:p>
            <a:endParaRPr lang="en-US"/>
          </a:p>
        </p:txBody>
      </p:sp>
      <p:sp>
        <p:nvSpPr>
          <p:cNvPr id="6" name="Slide Number Placeholder 2">
            <a:extLst>
              <a:ext uri="{FF2B5EF4-FFF2-40B4-BE49-F238E27FC236}">
                <a16:creationId xmlns:a16="http://schemas.microsoft.com/office/drawing/2014/main" id="{B04C01B3-BA33-F748-3E72-C375115768CA}"/>
              </a:ext>
            </a:extLst>
          </p:cNvPr>
          <p:cNvSpPr txBox="1">
            <a:spLocks/>
          </p:cNvSpPr>
          <p:nvPr/>
        </p:nvSpPr>
        <p:spPr>
          <a:xfrm>
            <a:off x="11313945" y="6629402"/>
            <a:ext cx="734123" cy="243652"/>
          </a:xfrm>
          <a:prstGeom prst="rect">
            <a:avLst/>
          </a:prstGeom>
        </p:spPr>
        <p:txBody>
          <a:bodyPr vert="horz" lIns="121920" tIns="60960" rIns="121920" bIns="60960" rtlCol="0" anchor="t"/>
          <a:lstStyle>
            <a:defPPr>
              <a:defRPr lang="en-US"/>
            </a:defPPr>
            <a:lvl1pPr marL="0" algn="r" defTabSz="685800" rtl="0" eaLnBrk="1" latinLnBrk="0" hangingPunct="1">
              <a:defRPr sz="600" b="0" i="0" kern="1200">
                <a:solidFill>
                  <a:schemeClr val="tx1"/>
                </a:solidFill>
                <a:latin typeface="Girl Scout Text Book" panose="02020003000000000000" pitchFamily="18"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691CCDB-B024-8747-B233-CAD1CBC7A901}" type="slidenum">
              <a:rPr lang="en-US" sz="800" b="0" i="0" smtClean="0">
                <a:latin typeface="Palatino" pitchFamily="2" charset="77"/>
              </a:rPr>
              <a:pPr/>
              <a:t>‹#›</a:t>
            </a:fld>
            <a:endParaRPr lang="en-US" sz="800" b="0" i="0" dirty="0">
              <a:latin typeface="Palatino" pitchFamily="2" charset="77"/>
            </a:endParaRPr>
          </a:p>
        </p:txBody>
      </p:sp>
      <p:sp>
        <p:nvSpPr>
          <p:cNvPr id="7" name="Footer Placeholder 3">
            <a:extLst>
              <a:ext uri="{FF2B5EF4-FFF2-40B4-BE49-F238E27FC236}">
                <a16:creationId xmlns:a16="http://schemas.microsoft.com/office/drawing/2014/main" id="{05FB7111-968B-A420-35FC-8F787BD426E5}"/>
              </a:ext>
            </a:extLst>
          </p:cNvPr>
          <p:cNvSpPr txBox="1">
            <a:spLocks/>
          </p:cNvSpPr>
          <p:nvPr/>
        </p:nvSpPr>
        <p:spPr>
          <a:xfrm>
            <a:off x="228599" y="6664124"/>
            <a:ext cx="7564396" cy="206104"/>
          </a:xfrm>
          <a:prstGeom prst="rect">
            <a:avLst/>
          </a:prstGeom>
        </p:spPr>
        <p:txBody>
          <a:bodyPr vert="horz" lIns="121920" tIns="60960" rIns="121920" bIns="60960" rtlCol="0" anchor="b"/>
          <a:lstStyle>
            <a:defPPr>
              <a:defRPr lang="en-US"/>
            </a:defPPr>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kern="1200" smtClean="0">
                <a:solidFill>
                  <a:schemeClr val="tx1"/>
                </a:solidFill>
                <a:effectLst/>
                <a:latin typeface="Girl Scout Text Book" panose="02020003000000000000" pitchFamily="18"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600" b="0" i="0" dirty="0">
                <a:latin typeface="Palatino" pitchFamily="2" charset="77"/>
              </a:rPr>
              <a:t>©2024 Girl Scouts of the USA. All Rights Reserved.  Not for public distribution.</a:t>
            </a:r>
          </a:p>
        </p:txBody>
      </p:sp>
      <p:sp>
        <p:nvSpPr>
          <p:cNvPr id="8" name="Rounded Rectangle 7">
            <a:extLst>
              <a:ext uri="{FF2B5EF4-FFF2-40B4-BE49-F238E27FC236}">
                <a16:creationId xmlns:a16="http://schemas.microsoft.com/office/drawing/2014/main" id="{82239C51-B191-70AD-BE56-AC46513B1745}"/>
              </a:ext>
            </a:extLst>
          </p:cNvPr>
          <p:cNvSpPr/>
          <p:nvPr/>
        </p:nvSpPr>
        <p:spPr>
          <a:xfrm>
            <a:off x="335201" y="603317"/>
            <a:ext cx="5556048" cy="5769204"/>
          </a:xfrm>
          <a:prstGeom prst="roundRect">
            <a:avLst>
              <a:gd name="adj" fmla="val 3715"/>
            </a:avLst>
          </a:prstGeom>
          <a:solidFill>
            <a:schemeClr val="accent3"/>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dirty="0">
              <a:solidFill>
                <a:schemeClr val="tx1"/>
              </a:solidFill>
              <a:latin typeface="Palatino" pitchFamily="2" charset="77"/>
            </a:endParaRPr>
          </a:p>
        </p:txBody>
      </p:sp>
      <p:sp>
        <p:nvSpPr>
          <p:cNvPr id="12" name="Rounded Rectangle 11">
            <a:extLst>
              <a:ext uri="{FF2B5EF4-FFF2-40B4-BE49-F238E27FC236}">
                <a16:creationId xmlns:a16="http://schemas.microsoft.com/office/drawing/2014/main" id="{B97EF6E5-040A-9697-314A-DC8CC51D5EB9}"/>
              </a:ext>
            </a:extLst>
          </p:cNvPr>
          <p:cNvSpPr/>
          <p:nvPr/>
        </p:nvSpPr>
        <p:spPr>
          <a:xfrm>
            <a:off x="6338341" y="622346"/>
            <a:ext cx="5556048" cy="5769204"/>
          </a:xfrm>
          <a:prstGeom prst="roundRect">
            <a:avLst>
              <a:gd name="adj" fmla="val 3715"/>
            </a:avLst>
          </a:prstGeom>
          <a:solidFill>
            <a:schemeClr val="accent1"/>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dirty="0">
              <a:solidFill>
                <a:schemeClr val="tx1"/>
              </a:solidFill>
              <a:latin typeface="Palatino" pitchFamily="2" charset="77"/>
            </a:endParaRPr>
          </a:p>
        </p:txBody>
      </p:sp>
      <p:sp>
        <p:nvSpPr>
          <p:cNvPr id="19" name="Text Placeholder 18">
            <a:extLst>
              <a:ext uri="{FF2B5EF4-FFF2-40B4-BE49-F238E27FC236}">
                <a16:creationId xmlns:a16="http://schemas.microsoft.com/office/drawing/2014/main" id="{ACCB9F12-270C-4CD1-9858-B137ADF2F146}"/>
              </a:ext>
            </a:extLst>
          </p:cNvPr>
          <p:cNvSpPr>
            <a:spLocks noGrp="1"/>
          </p:cNvSpPr>
          <p:nvPr>
            <p:ph type="body" sz="quarter" idx="21" hasCustomPrompt="1"/>
          </p:nvPr>
        </p:nvSpPr>
        <p:spPr>
          <a:xfrm>
            <a:off x="476344" y="2880291"/>
            <a:ext cx="5273763" cy="881952"/>
          </a:xfrm>
        </p:spPr>
        <p:txBody>
          <a:bodyPr anchor="b">
            <a:noAutofit/>
          </a:bodyPr>
          <a:lstStyle>
            <a:lvl1pPr marL="0" indent="0" algn="l">
              <a:buNone/>
              <a:defRPr sz="53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Enter Statistic Here</a:t>
            </a:r>
          </a:p>
        </p:txBody>
      </p:sp>
      <p:sp>
        <p:nvSpPr>
          <p:cNvPr id="21" name="Text Placeholder 38">
            <a:extLst>
              <a:ext uri="{FF2B5EF4-FFF2-40B4-BE49-F238E27FC236}">
                <a16:creationId xmlns:a16="http://schemas.microsoft.com/office/drawing/2014/main" id="{A5C0E704-BD2C-680D-FA1D-07334DB61598}"/>
              </a:ext>
            </a:extLst>
          </p:cNvPr>
          <p:cNvSpPr>
            <a:spLocks noGrp="1"/>
          </p:cNvSpPr>
          <p:nvPr>
            <p:ph type="body" sz="quarter" idx="14" hasCustomPrompt="1"/>
          </p:nvPr>
        </p:nvSpPr>
        <p:spPr>
          <a:xfrm>
            <a:off x="510213" y="3992720"/>
            <a:ext cx="5239895" cy="680769"/>
          </a:xfrm>
        </p:spPr>
        <p:txBody>
          <a:bodyPr anchor="b">
            <a:noAutofit/>
          </a:bodyPr>
          <a:lstStyle>
            <a:lvl1pPr marL="0" indent="0" algn="l">
              <a:lnSpc>
                <a:spcPct val="100000"/>
              </a:lnSpc>
              <a:buNone/>
              <a:defRPr sz="1733"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subtitle.</a:t>
            </a:r>
          </a:p>
        </p:txBody>
      </p:sp>
      <p:sp>
        <p:nvSpPr>
          <p:cNvPr id="28" name="Text Placeholder 18">
            <a:extLst>
              <a:ext uri="{FF2B5EF4-FFF2-40B4-BE49-F238E27FC236}">
                <a16:creationId xmlns:a16="http://schemas.microsoft.com/office/drawing/2014/main" id="{C4D7A40E-D08B-AD6C-89DB-4D38AC268FA2}"/>
              </a:ext>
            </a:extLst>
          </p:cNvPr>
          <p:cNvSpPr>
            <a:spLocks noGrp="1"/>
          </p:cNvSpPr>
          <p:nvPr>
            <p:ph type="body" sz="quarter" idx="45" hasCustomPrompt="1"/>
          </p:nvPr>
        </p:nvSpPr>
        <p:spPr>
          <a:xfrm>
            <a:off x="6475761" y="2880291"/>
            <a:ext cx="5273763" cy="881952"/>
          </a:xfrm>
        </p:spPr>
        <p:txBody>
          <a:bodyPr anchor="b">
            <a:noAutofit/>
          </a:bodyPr>
          <a:lstStyle>
            <a:lvl1pPr marL="0" indent="0" algn="l">
              <a:buNone/>
              <a:defRPr sz="5333" b="0" i="0">
                <a:solidFill>
                  <a:schemeClr val="accent3"/>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Enter Statistic Here</a:t>
            </a:r>
          </a:p>
        </p:txBody>
      </p:sp>
      <p:sp>
        <p:nvSpPr>
          <p:cNvPr id="29" name="Text Placeholder 38">
            <a:extLst>
              <a:ext uri="{FF2B5EF4-FFF2-40B4-BE49-F238E27FC236}">
                <a16:creationId xmlns:a16="http://schemas.microsoft.com/office/drawing/2014/main" id="{8A5BF5B3-7208-0F39-8F29-D54CC30D1C47}"/>
              </a:ext>
            </a:extLst>
          </p:cNvPr>
          <p:cNvSpPr>
            <a:spLocks noGrp="1"/>
          </p:cNvSpPr>
          <p:nvPr>
            <p:ph type="body" sz="quarter" idx="46" hasCustomPrompt="1"/>
          </p:nvPr>
        </p:nvSpPr>
        <p:spPr>
          <a:xfrm>
            <a:off x="6509630" y="3992720"/>
            <a:ext cx="5239895" cy="680769"/>
          </a:xfrm>
        </p:spPr>
        <p:txBody>
          <a:bodyPr anchor="b">
            <a:noAutofit/>
          </a:bodyPr>
          <a:lstStyle>
            <a:lvl1pPr marL="0" indent="0" algn="l">
              <a:lnSpc>
                <a:spcPct val="100000"/>
              </a:lnSpc>
              <a:buNone/>
              <a:defRPr sz="1733"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subtitle.</a:t>
            </a:r>
          </a:p>
        </p:txBody>
      </p:sp>
      <p:sp>
        <p:nvSpPr>
          <p:cNvPr id="2" name="Text Placeholder 6">
            <a:extLst>
              <a:ext uri="{FF2B5EF4-FFF2-40B4-BE49-F238E27FC236}">
                <a16:creationId xmlns:a16="http://schemas.microsoft.com/office/drawing/2014/main" id="{90052772-9250-C5E1-8111-5EA244DE325A}"/>
              </a:ext>
            </a:extLst>
          </p:cNvPr>
          <p:cNvSpPr>
            <a:spLocks noGrp="1"/>
          </p:cNvSpPr>
          <p:nvPr>
            <p:ph type="body" sz="quarter" idx="57" hasCustomPrompt="1"/>
          </p:nvPr>
        </p:nvSpPr>
        <p:spPr>
          <a:xfrm>
            <a:off x="510212" y="4683401"/>
            <a:ext cx="5239893" cy="1469468"/>
          </a:xfrm>
        </p:spPr>
        <p:txBody>
          <a:bodyPr>
            <a:noAutofit/>
          </a:bodyPr>
          <a:lstStyle>
            <a:lvl1pPr marL="0" indent="0">
              <a:buNone/>
              <a:defRPr sz="1467"/>
            </a:lvl1pPr>
            <a:lvl2pPr>
              <a:defRPr sz="1467"/>
            </a:lvl2pPr>
            <a:lvl3pPr>
              <a:defRPr sz="1467"/>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9" name="Text Placeholder 6">
            <a:extLst>
              <a:ext uri="{FF2B5EF4-FFF2-40B4-BE49-F238E27FC236}">
                <a16:creationId xmlns:a16="http://schemas.microsoft.com/office/drawing/2014/main" id="{F3AF7E08-1BF0-46AD-B4AE-DFA8A4FAD01A}"/>
              </a:ext>
            </a:extLst>
          </p:cNvPr>
          <p:cNvSpPr>
            <a:spLocks noGrp="1"/>
          </p:cNvSpPr>
          <p:nvPr>
            <p:ph type="body" sz="quarter" idx="58" hasCustomPrompt="1"/>
          </p:nvPr>
        </p:nvSpPr>
        <p:spPr>
          <a:xfrm>
            <a:off x="6509631" y="4683401"/>
            <a:ext cx="5239893" cy="1469468"/>
          </a:xfrm>
        </p:spPr>
        <p:txBody>
          <a:bodyPr>
            <a:noAutofit/>
          </a:bodyPr>
          <a:lstStyle>
            <a:lvl1pPr marL="0" indent="0">
              <a:buNone/>
              <a:defRPr sz="1467">
                <a:solidFill>
                  <a:schemeClr val="bg1"/>
                </a:solidFill>
              </a:defRPr>
            </a:lvl1pPr>
            <a:lvl2pPr>
              <a:defRPr sz="1467">
                <a:solidFill>
                  <a:schemeClr val="bg1"/>
                </a:solidFill>
              </a:defRPr>
            </a:lvl2pPr>
            <a:lvl3pPr>
              <a:defRPr sz="1467">
                <a:solidFill>
                  <a:schemeClr val="bg1"/>
                </a:solidFill>
              </a:defRPr>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10" name="Text Placeholder 46">
            <a:extLst>
              <a:ext uri="{FF2B5EF4-FFF2-40B4-BE49-F238E27FC236}">
                <a16:creationId xmlns:a16="http://schemas.microsoft.com/office/drawing/2014/main" id="{EC0298F8-0998-164B-BB1A-213FF20A3273}"/>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40786636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0_Statistics | Column-2">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9AFF890-A5A4-988B-DB61-693D1C0B5811}"/>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A327667C-2212-B51B-2C94-4D394F8C1842}"/>
              </a:ext>
            </a:extLst>
          </p:cNvPr>
          <p:cNvSpPr>
            <a:spLocks noGrp="1"/>
          </p:cNvSpPr>
          <p:nvPr>
            <p:ph type="ftr" sz="quarter" idx="11"/>
          </p:nvPr>
        </p:nvSpPr>
        <p:spPr/>
        <p:txBody>
          <a:bodyPr/>
          <a:lstStyle/>
          <a:p>
            <a:endParaRPr lang="en-US"/>
          </a:p>
        </p:txBody>
      </p:sp>
      <p:sp>
        <p:nvSpPr>
          <p:cNvPr id="6" name="Rounded Rectangle 5">
            <a:extLst>
              <a:ext uri="{FF2B5EF4-FFF2-40B4-BE49-F238E27FC236}">
                <a16:creationId xmlns:a16="http://schemas.microsoft.com/office/drawing/2014/main" id="{3345B043-D379-1DC5-94C6-1A49743D6D74}"/>
              </a:ext>
            </a:extLst>
          </p:cNvPr>
          <p:cNvSpPr/>
          <p:nvPr/>
        </p:nvSpPr>
        <p:spPr>
          <a:xfrm>
            <a:off x="4329349" y="603317"/>
            <a:ext cx="3492972" cy="5769204"/>
          </a:xfrm>
          <a:prstGeom prst="roundRect">
            <a:avLst>
              <a:gd name="adj" fmla="val 3715"/>
            </a:avLst>
          </a:pr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dirty="0">
              <a:solidFill>
                <a:schemeClr val="tx1"/>
              </a:solidFill>
              <a:latin typeface="Palatino" pitchFamily="2" charset="77"/>
            </a:endParaRPr>
          </a:p>
        </p:txBody>
      </p:sp>
      <p:sp>
        <p:nvSpPr>
          <p:cNvPr id="7" name="Rounded Rectangle 6">
            <a:extLst>
              <a:ext uri="{FF2B5EF4-FFF2-40B4-BE49-F238E27FC236}">
                <a16:creationId xmlns:a16="http://schemas.microsoft.com/office/drawing/2014/main" id="{59704E64-A5C5-687F-C4AE-51077C1E685A}"/>
              </a:ext>
            </a:extLst>
          </p:cNvPr>
          <p:cNvSpPr/>
          <p:nvPr/>
        </p:nvSpPr>
        <p:spPr>
          <a:xfrm>
            <a:off x="8323495" y="603317"/>
            <a:ext cx="3492972" cy="5769204"/>
          </a:xfrm>
          <a:prstGeom prst="roundRect">
            <a:avLst>
              <a:gd name="adj" fmla="val 3715"/>
            </a:avLst>
          </a:prstGeom>
          <a:noFill/>
          <a:ln w="15875">
            <a:solidFill>
              <a:schemeClr val="accent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dirty="0">
              <a:solidFill>
                <a:schemeClr val="tx1"/>
              </a:solidFill>
              <a:latin typeface="Palatino" pitchFamily="2" charset="77"/>
            </a:endParaRPr>
          </a:p>
        </p:txBody>
      </p:sp>
      <p:sp>
        <p:nvSpPr>
          <p:cNvPr id="8" name="Rounded Rectangle 7">
            <a:extLst>
              <a:ext uri="{FF2B5EF4-FFF2-40B4-BE49-F238E27FC236}">
                <a16:creationId xmlns:a16="http://schemas.microsoft.com/office/drawing/2014/main" id="{800C2B26-48D6-423D-C220-C33F5FD28750}"/>
              </a:ext>
            </a:extLst>
          </p:cNvPr>
          <p:cNvSpPr/>
          <p:nvPr/>
        </p:nvSpPr>
        <p:spPr>
          <a:xfrm>
            <a:off x="335202" y="603317"/>
            <a:ext cx="3492972" cy="5769204"/>
          </a:xfrm>
          <a:prstGeom prst="roundRect">
            <a:avLst>
              <a:gd name="adj" fmla="val 3715"/>
            </a:avLst>
          </a:prstGeom>
          <a:noFill/>
          <a:ln w="15875">
            <a:solidFill>
              <a:schemeClr val="accent3"/>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dirty="0">
              <a:solidFill>
                <a:schemeClr val="tx1"/>
              </a:solidFill>
              <a:latin typeface="Palatino" pitchFamily="2" charset="77"/>
            </a:endParaRPr>
          </a:p>
        </p:txBody>
      </p:sp>
      <p:sp>
        <p:nvSpPr>
          <p:cNvPr id="21" name="Text Placeholder 18">
            <a:extLst>
              <a:ext uri="{FF2B5EF4-FFF2-40B4-BE49-F238E27FC236}">
                <a16:creationId xmlns:a16="http://schemas.microsoft.com/office/drawing/2014/main" id="{2D31754A-E512-2DE4-BCF0-A3840B2AFF00}"/>
              </a:ext>
            </a:extLst>
          </p:cNvPr>
          <p:cNvSpPr>
            <a:spLocks noGrp="1"/>
          </p:cNvSpPr>
          <p:nvPr>
            <p:ph type="body" sz="quarter" idx="21" hasCustomPrompt="1"/>
          </p:nvPr>
        </p:nvSpPr>
        <p:spPr>
          <a:xfrm>
            <a:off x="461430" y="2880291"/>
            <a:ext cx="3229003" cy="881952"/>
          </a:xfrm>
        </p:spPr>
        <p:txBody>
          <a:bodyPr anchor="b">
            <a:noAutofit/>
          </a:bodyPr>
          <a:lstStyle>
            <a:lvl1pPr marL="0" indent="0" algn="l">
              <a:buNone/>
              <a:defRPr sz="53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Enter Statistic</a:t>
            </a:r>
          </a:p>
        </p:txBody>
      </p:sp>
      <p:sp>
        <p:nvSpPr>
          <p:cNvPr id="22" name="Text Placeholder 38">
            <a:extLst>
              <a:ext uri="{FF2B5EF4-FFF2-40B4-BE49-F238E27FC236}">
                <a16:creationId xmlns:a16="http://schemas.microsoft.com/office/drawing/2014/main" id="{63DB6871-A594-9C94-65A1-2FEA629E81D8}"/>
              </a:ext>
            </a:extLst>
          </p:cNvPr>
          <p:cNvSpPr>
            <a:spLocks noGrp="1"/>
          </p:cNvSpPr>
          <p:nvPr>
            <p:ph type="body" sz="quarter" idx="14" hasCustomPrompt="1"/>
          </p:nvPr>
        </p:nvSpPr>
        <p:spPr>
          <a:xfrm>
            <a:off x="494489" y="3992720"/>
            <a:ext cx="3208267" cy="680769"/>
          </a:xfrm>
        </p:spPr>
        <p:txBody>
          <a:bodyPr anchor="b">
            <a:noAutofit/>
          </a:bodyPr>
          <a:lstStyle>
            <a:lvl1pPr marL="0" indent="0" algn="l">
              <a:lnSpc>
                <a:spcPct val="100000"/>
              </a:lnSpc>
              <a:buNone/>
              <a:defRPr sz="1733"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subtitle.</a:t>
            </a:r>
          </a:p>
        </p:txBody>
      </p:sp>
      <p:sp>
        <p:nvSpPr>
          <p:cNvPr id="24" name="Text Placeholder 18">
            <a:extLst>
              <a:ext uri="{FF2B5EF4-FFF2-40B4-BE49-F238E27FC236}">
                <a16:creationId xmlns:a16="http://schemas.microsoft.com/office/drawing/2014/main" id="{F19F82FA-D244-75C6-D874-E51D21DCAF84}"/>
              </a:ext>
            </a:extLst>
          </p:cNvPr>
          <p:cNvSpPr>
            <a:spLocks noGrp="1"/>
          </p:cNvSpPr>
          <p:nvPr>
            <p:ph type="body" sz="quarter" idx="45" hasCustomPrompt="1"/>
          </p:nvPr>
        </p:nvSpPr>
        <p:spPr>
          <a:xfrm>
            <a:off x="4470209" y="2880291"/>
            <a:ext cx="3229003" cy="881952"/>
          </a:xfrm>
        </p:spPr>
        <p:txBody>
          <a:bodyPr anchor="b">
            <a:noAutofit/>
          </a:bodyPr>
          <a:lstStyle>
            <a:lvl1pPr marL="0" indent="0" algn="l">
              <a:buNone/>
              <a:defRPr sz="53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Enter Statistic</a:t>
            </a:r>
          </a:p>
        </p:txBody>
      </p:sp>
      <p:sp>
        <p:nvSpPr>
          <p:cNvPr id="25" name="Text Placeholder 38">
            <a:extLst>
              <a:ext uri="{FF2B5EF4-FFF2-40B4-BE49-F238E27FC236}">
                <a16:creationId xmlns:a16="http://schemas.microsoft.com/office/drawing/2014/main" id="{B4DC0A1A-A75C-9E33-336D-333D1187FDCC}"/>
              </a:ext>
            </a:extLst>
          </p:cNvPr>
          <p:cNvSpPr>
            <a:spLocks noGrp="1"/>
          </p:cNvSpPr>
          <p:nvPr>
            <p:ph type="body" sz="quarter" idx="46" hasCustomPrompt="1"/>
          </p:nvPr>
        </p:nvSpPr>
        <p:spPr>
          <a:xfrm>
            <a:off x="4503268" y="3992720"/>
            <a:ext cx="3208267" cy="680769"/>
          </a:xfrm>
        </p:spPr>
        <p:txBody>
          <a:bodyPr anchor="b">
            <a:noAutofit/>
          </a:bodyPr>
          <a:lstStyle>
            <a:lvl1pPr marL="0" indent="0" algn="l">
              <a:lnSpc>
                <a:spcPct val="100000"/>
              </a:lnSpc>
              <a:buNone/>
              <a:defRPr sz="1733"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subtitle.</a:t>
            </a:r>
          </a:p>
        </p:txBody>
      </p:sp>
      <p:sp>
        <p:nvSpPr>
          <p:cNvPr id="27" name="Text Placeholder 18">
            <a:extLst>
              <a:ext uri="{FF2B5EF4-FFF2-40B4-BE49-F238E27FC236}">
                <a16:creationId xmlns:a16="http://schemas.microsoft.com/office/drawing/2014/main" id="{06860703-9AFB-A2E4-B728-C3DB3FC2BA55}"/>
              </a:ext>
            </a:extLst>
          </p:cNvPr>
          <p:cNvSpPr>
            <a:spLocks noGrp="1"/>
          </p:cNvSpPr>
          <p:nvPr>
            <p:ph type="body" sz="quarter" idx="48" hasCustomPrompt="1"/>
          </p:nvPr>
        </p:nvSpPr>
        <p:spPr>
          <a:xfrm>
            <a:off x="8456185" y="2880291"/>
            <a:ext cx="3229003" cy="881952"/>
          </a:xfrm>
        </p:spPr>
        <p:txBody>
          <a:bodyPr anchor="b">
            <a:noAutofit/>
          </a:bodyPr>
          <a:lstStyle>
            <a:lvl1pPr marL="0" indent="0" algn="l">
              <a:buNone/>
              <a:defRPr sz="53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Enter Statistic</a:t>
            </a:r>
          </a:p>
        </p:txBody>
      </p:sp>
      <p:sp>
        <p:nvSpPr>
          <p:cNvPr id="28" name="Text Placeholder 38">
            <a:extLst>
              <a:ext uri="{FF2B5EF4-FFF2-40B4-BE49-F238E27FC236}">
                <a16:creationId xmlns:a16="http://schemas.microsoft.com/office/drawing/2014/main" id="{A843D680-F8C1-960B-FD77-3CD192F5E6DA}"/>
              </a:ext>
            </a:extLst>
          </p:cNvPr>
          <p:cNvSpPr>
            <a:spLocks noGrp="1"/>
          </p:cNvSpPr>
          <p:nvPr>
            <p:ph type="body" sz="quarter" idx="49" hasCustomPrompt="1"/>
          </p:nvPr>
        </p:nvSpPr>
        <p:spPr>
          <a:xfrm>
            <a:off x="8489244" y="3992720"/>
            <a:ext cx="3208267" cy="680769"/>
          </a:xfrm>
        </p:spPr>
        <p:txBody>
          <a:bodyPr anchor="b">
            <a:noAutofit/>
          </a:bodyPr>
          <a:lstStyle>
            <a:lvl1pPr marL="0" indent="0" algn="l">
              <a:lnSpc>
                <a:spcPct val="100000"/>
              </a:lnSpc>
              <a:buNone/>
              <a:defRPr sz="1733"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subtitle.</a:t>
            </a:r>
          </a:p>
        </p:txBody>
      </p:sp>
      <p:sp>
        <p:nvSpPr>
          <p:cNvPr id="2" name="Text Placeholder 6">
            <a:extLst>
              <a:ext uri="{FF2B5EF4-FFF2-40B4-BE49-F238E27FC236}">
                <a16:creationId xmlns:a16="http://schemas.microsoft.com/office/drawing/2014/main" id="{D5DB52C2-A6F3-D793-D2D2-9DF548C06756}"/>
              </a:ext>
            </a:extLst>
          </p:cNvPr>
          <p:cNvSpPr>
            <a:spLocks noGrp="1"/>
          </p:cNvSpPr>
          <p:nvPr>
            <p:ph type="body" sz="quarter" idx="57" hasCustomPrompt="1"/>
          </p:nvPr>
        </p:nvSpPr>
        <p:spPr>
          <a:xfrm>
            <a:off x="489476" y="4683401"/>
            <a:ext cx="3213281" cy="1469468"/>
          </a:xfrm>
        </p:spPr>
        <p:txBody>
          <a:bodyPr>
            <a:noAutofit/>
          </a:bodyPr>
          <a:lstStyle>
            <a:lvl1pPr marL="0" indent="0">
              <a:buNone/>
              <a:defRPr sz="1600"/>
            </a:lvl1pPr>
            <a:lvl2pPr>
              <a:defRPr sz="1600"/>
            </a:lvl2pPr>
            <a:lvl3pPr>
              <a:defRPr sz="16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5" name="Text Placeholder 6">
            <a:extLst>
              <a:ext uri="{FF2B5EF4-FFF2-40B4-BE49-F238E27FC236}">
                <a16:creationId xmlns:a16="http://schemas.microsoft.com/office/drawing/2014/main" id="{047EDC04-41D3-EC5A-729D-AC856E4F83A4}"/>
              </a:ext>
            </a:extLst>
          </p:cNvPr>
          <p:cNvSpPr>
            <a:spLocks noGrp="1"/>
          </p:cNvSpPr>
          <p:nvPr>
            <p:ph type="body" sz="quarter" idx="58" hasCustomPrompt="1"/>
          </p:nvPr>
        </p:nvSpPr>
        <p:spPr>
          <a:xfrm>
            <a:off x="4503269" y="4683401"/>
            <a:ext cx="3213281" cy="1469468"/>
          </a:xfrm>
        </p:spPr>
        <p:txBody>
          <a:bodyPr>
            <a:noAutofit/>
          </a:bodyPr>
          <a:lstStyle>
            <a:lvl1pPr marL="0" indent="0">
              <a:buNone/>
              <a:defRPr sz="1600"/>
            </a:lvl1pPr>
            <a:lvl2pPr>
              <a:defRPr sz="1600"/>
            </a:lvl2pPr>
            <a:lvl3pPr>
              <a:defRPr sz="16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9" name="Text Placeholder 6">
            <a:extLst>
              <a:ext uri="{FF2B5EF4-FFF2-40B4-BE49-F238E27FC236}">
                <a16:creationId xmlns:a16="http://schemas.microsoft.com/office/drawing/2014/main" id="{938B78A9-F727-E4B9-57BB-63F8C0DFB635}"/>
              </a:ext>
            </a:extLst>
          </p:cNvPr>
          <p:cNvSpPr>
            <a:spLocks noGrp="1"/>
          </p:cNvSpPr>
          <p:nvPr>
            <p:ph type="body" sz="quarter" idx="59" hasCustomPrompt="1"/>
          </p:nvPr>
        </p:nvSpPr>
        <p:spPr>
          <a:xfrm>
            <a:off x="8489245" y="4683401"/>
            <a:ext cx="3213281" cy="1469468"/>
          </a:xfrm>
        </p:spPr>
        <p:txBody>
          <a:bodyPr>
            <a:noAutofit/>
          </a:bodyPr>
          <a:lstStyle>
            <a:lvl1pPr marL="0" indent="0">
              <a:buNone/>
              <a:defRPr sz="1600"/>
            </a:lvl1pPr>
            <a:lvl2pPr>
              <a:defRPr sz="1600"/>
            </a:lvl2pPr>
            <a:lvl3pPr>
              <a:defRPr sz="16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10" name="Text Placeholder 46">
            <a:extLst>
              <a:ext uri="{FF2B5EF4-FFF2-40B4-BE49-F238E27FC236}">
                <a16:creationId xmlns:a16="http://schemas.microsoft.com/office/drawing/2014/main" id="{9E693C60-8A99-D1AA-551C-9551ED4EF8EB}"/>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2461796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1_Call Out w/ Icons 4-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A2A0D4-09BF-E592-0A99-F31C9B6DF73E}"/>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0434465D-0AE8-EB3C-3BB8-4A518821DA4D}"/>
              </a:ext>
            </a:extLst>
          </p:cNvPr>
          <p:cNvSpPr>
            <a:spLocks noGrp="1"/>
          </p:cNvSpPr>
          <p:nvPr>
            <p:ph type="ftr" sz="quarter" idx="11"/>
          </p:nvPr>
        </p:nvSpPr>
        <p:spPr/>
        <p:txBody>
          <a:bodyPr/>
          <a:lstStyle/>
          <a:p>
            <a:endParaRPr lang="en-US"/>
          </a:p>
        </p:txBody>
      </p:sp>
      <p:sp>
        <p:nvSpPr>
          <p:cNvPr id="5" name="Rounded Rectangle 4">
            <a:extLst>
              <a:ext uri="{FF2B5EF4-FFF2-40B4-BE49-F238E27FC236}">
                <a16:creationId xmlns:a16="http://schemas.microsoft.com/office/drawing/2014/main" id="{F6D53FA2-05CA-2EAB-CBA6-76D0EDDF3EEA}"/>
              </a:ext>
            </a:extLst>
          </p:cNvPr>
          <p:cNvSpPr/>
          <p:nvPr/>
        </p:nvSpPr>
        <p:spPr>
          <a:xfrm rot="16200000">
            <a:off x="1715671" y="-1001706"/>
            <a:ext cx="2884640" cy="5586727"/>
          </a:xfrm>
          <a:prstGeom prst="roundRect">
            <a:avLst>
              <a:gd name="adj" fmla="val 50000"/>
            </a:avLst>
          </a:prstGeom>
          <a:noFill/>
          <a:ln w="15875">
            <a:solidFill>
              <a:schemeClr val="accent3"/>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dirty="0">
              <a:solidFill>
                <a:schemeClr val="tx1"/>
              </a:solidFill>
              <a:latin typeface="Palatino" pitchFamily="2" charset="77"/>
            </a:endParaRPr>
          </a:p>
        </p:txBody>
      </p:sp>
      <p:sp>
        <p:nvSpPr>
          <p:cNvPr id="6" name="Rounded Rectangle 5">
            <a:extLst>
              <a:ext uri="{FF2B5EF4-FFF2-40B4-BE49-F238E27FC236}">
                <a16:creationId xmlns:a16="http://schemas.microsoft.com/office/drawing/2014/main" id="{4D50F932-9561-216C-64DD-F1F23D5DC758}"/>
              </a:ext>
            </a:extLst>
          </p:cNvPr>
          <p:cNvSpPr/>
          <p:nvPr/>
        </p:nvSpPr>
        <p:spPr>
          <a:xfrm rot="16200000">
            <a:off x="1715671" y="2085391"/>
            <a:ext cx="2884640" cy="5586728"/>
          </a:xfrm>
          <a:prstGeom prst="roundRect">
            <a:avLst>
              <a:gd name="adj" fmla="val 50000"/>
            </a:avLst>
          </a:prstGeom>
          <a:noFill/>
          <a:ln w="15875">
            <a:solidFill>
              <a:schemeClr val="accent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dirty="0">
              <a:solidFill>
                <a:schemeClr val="tx1"/>
              </a:solidFill>
              <a:latin typeface="Palatino" pitchFamily="2" charset="77"/>
            </a:endParaRPr>
          </a:p>
        </p:txBody>
      </p:sp>
      <p:sp>
        <p:nvSpPr>
          <p:cNvPr id="7" name="Rounded Rectangle 6">
            <a:extLst>
              <a:ext uri="{FF2B5EF4-FFF2-40B4-BE49-F238E27FC236}">
                <a16:creationId xmlns:a16="http://schemas.microsoft.com/office/drawing/2014/main" id="{8AEF3B05-A4A6-FA20-B4E8-BBCA1735B7AD}"/>
              </a:ext>
            </a:extLst>
          </p:cNvPr>
          <p:cNvSpPr/>
          <p:nvPr/>
        </p:nvSpPr>
        <p:spPr>
          <a:xfrm rot="16200000">
            <a:off x="7591689" y="-1001705"/>
            <a:ext cx="2884640" cy="5586727"/>
          </a:xfrm>
          <a:prstGeom prst="roundRect">
            <a:avLst>
              <a:gd name="adj" fmla="val 50000"/>
            </a:avLst>
          </a:pr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dirty="0">
              <a:solidFill>
                <a:schemeClr val="tx1"/>
              </a:solidFill>
              <a:latin typeface="Palatino" pitchFamily="2" charset="77"/>
            </a:endParaRPr>
          </a:p>
        </p:txBody>
      </p:sp>
      <p:sp>
        <p:nvSpPr>
          <p:cNvPr id="8" name="Rounded Rectangle 7">
            <a:extLst>
              <a:ext uri="{FF2B5EF4-FFF2-40B4-BE49-F238E27FC236}">
                <a16:creationId xmlns:a16="http://schemas.microsoft.com/office/drawing/2014/main" id="{E27BF13D-74F8-DC76-0744-5AD5D0996C31}"/>
              </a:ext>
            </a:extLst>
          </p:cNvPr>
          <p:cNvSpPr/>
          <p:nvPr/>
        </p:nvSpPr>
        <p:spPr>
          <a:xfrm rot="16200000">
            <a:off x="7591689" y="2085392"/>
            <a:ext cx="2884640" cy="5586728"/>
          </a:xfrm>
          <a:prstGeom prst="roundRect">
            <a:avLst>
              <a:gd name="adj" fmla="val 50000"/>
            </a:avLst>
          </a:prstGeom>
          <a:noFill/>
          <a:ln w="15875">
            <a:solidFill>
              <a:schemeClr val="accent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dirty="0">
              <a:solidFill>
                <a:schemeClr val="tx1"/>
              </a:solidFill>
              <a:latin typeface="Palatino" pitchFamily="2" charset="77"/>
            </a:endParaRPr>
          </a:p>
        </p:txBody>
      </p:sp>
      <p:sp>
        <p:nvSpPr>
          <p:cNvPr id="22" name="Text Placeholder 38">
            <a:extLst>
              <a:ext uri="{FF2B5EF4-FFF2-40B4-BE49-F238E27FC236}">
                <a16:creationId xmlns:a16="http://schemas.microsoft.com/office/drawing/2014/main" id="{DF7B4CEB-728C-CAFB-B147-F78B6B0BDC4C}"/>
              </a:ext>
            </a:extLst>
          </p:cNvPr>
          <p:cNvSpPr>
            <a:spLocks noGrp="1"/>
          </p:cNvSpPr>
          <p:nvPr>
            <p:ph type="body" sz="quarter" idx="14" hasCustomPrompt="1"/>
          </p:nvPr>
        </p:nvSpPr>
        <p:spPr>
          <a:xfrm>
            <a:off x="1376556" y="2049589"/>
            <a:ext cx="3562077"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28" name="Text Placeholder 38">
            <a:extLst>
              <a:ext uri="{FF2B5EF4-FFF2-40B4-BE49-F238E27FC236}">
                <a16:creationId xmlns:a16="http://schemas.microsoft.com/office/drawing/2014/main" id="{46A136AE-9957-CB02-82C0-7240B0D087CF}"/>
              </a:ext>
            </a:extLst>
          </p:cNvPr>
          <p:cNvSpPr>
            <a:spLocks noGrp="1"/>
          </p:cNvSpPr>
          <p:nvPr>
            <p:ph type="body" sz="quarter" idx="52" hasCustomPrompt="1"/>
          </p:nvPr>
        </p:nvSpPr>
        <p:spPr>
          <a:xfrm>
            <a:off x="7253367" y="2049589"/>
            <a:ext cx="3562077"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34" name="Text Placeholder 38">
            <a:extLst>
              <a:ext uri="{FF2B5EF4-FFF2-40B4-BE49-F238E27FC236}">
                <a16:creationId xmlns:a16="http://schemas.microsoft.com/office/drawing/2014/main" id="{4CEB67D1-2DA6-9C97-6D0A-8BD8301CC159}"/>
              </a:ext>
            </a:extLst>
          </p:cNvPr>
          <p:cNvSpPr>
            <a:spLocks noGrp="1"/>
          </p:cNvSpPr>
          <p:nvPr>
            <p:ph type="body" sz="quarter" idx="54" hasCustomPrompt="1"/>
          </p:nvPr>
        </p:nvSpPr>
        <p:spPr>
          <a:xfrm>
            <a:off x="1376556" y="5154033"/>
            <a:ext cx="3562077"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36" name="Text Placeholder 38">
            <a:extLst>
              <a:ext uri="{FF2B5EF4-FFF2-40B4-BE49-F238E27FC236}">
                <a16:creationId xmlns:a16="http://schemas.microsoft.com/office/drawing/2014/main" id="{AA7339B4-504C-3351-68F4-9948A528D490}"/>
              </a:ext>
            </a:extLst>
          </p:cNvPr>
          <p:cNvSpPr>
            <a:spLocks noGrp="1"/>
          </p:cNvSpPr>
          <p:nvPr>
            <p:ph type="body" sz="quarter" idx="56" hasCustomPrompt="1"/>
          </p:nvPr>
        </p:nvSpPr>
        <p:spPr>
          <a:xfrm>
            <a:off x="7253367" y="5154033"/>
            <a:ext cx="3562077"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2" name="Text Placeholder 6">
            <a:extLst>
              <a:ext uri="{FF2B5EF4-FFF2-40B4-BE49-F238E27FC236}">
                <a16:creationId xmlns:a16="http://schemas.microsoft.com/office/drawing/2014/main" id="{27E46A00-7F46-3FC0-970E-0404DA5EA1CA}"/>
              </a:ext>
            </a:extLst>
          </p:cNvPr>
          <p:cNvSpPr>
            <a:spLocks noGrp="1"/>
          </p:cNvSpPr>
          <p:nvPr>
            <p:ph type="body" sz="quarter" idx="59" hasCustomPrompt="1"/>
          </p:nvPr>
        </p:nvSpPr>
        <p:spPr>
          <a:xfrm>
            <a:off x="1376555" y="2389284"/>
            <a:ext cx="3562076"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9" name="Text Placeholder 6">
            <a:extLst>
              <a:ext uri="{FF2B5EF4-FFF2-40B4-BE49-F238E27FC236}">
                <a16:creationId xmlns:a16="http://schemas.microsoft.com/office/drawing/2014/main" id="{13503AFD-23B8-60B2-EA20-6C45D7EB03AB}"/>
              </a:ext>
            </a:extLst>
          </p:cNvPr>
          <p:cNvSpPr>
            <a:spLocks noGrp="1"/>
          </p:cNvSpPr>
          <p:nvPr>
            <p:ph type="body" sz="quarter" idx="60" hasCustomPrompt="1"/>
          </p:nvPr>
        </p:nvSpPr>
        <p:spPr>
          <a:xfrm>
            <a:off x="7262041" y="2389284"/>
            <a:ext cx="3562076"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10" name="Text Placeholder 6">
            <a:extLst>
              <a:ext uri="{FF2B5EF4-FFF2-40B4-BE49-F238E27FC236}">
                <a16:creationId xmlns:a16="http://schemas.microsoft.com/office/drawing/2014/main" id="{DDAF1AA9-28D9-E54E-0FC5-932A06B8B556}"/>
              </a:ext>
            </a:extLst>
          </p:cNvPr>
          <p:cNvSpPr>
            <a:spLocks noGrp="1"/>
          </p:cNvSpPr>
          <p:nvPr>
            <p:ph type="body" sz="quarter" idx="61" hasCustomPrompt="1"/>
          </p:nvPr>
        </p:nvSpPr>
        <p:spPr>
          <a:xfrm>
            <a:off x="1376555" y="5501713"/>
            <a:ext cx="3562076"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11" name="Text Placeholder 6">
            <a:extLst>
              <a:ext uri="{FF2B5EF4-FFF2-40B4-BE49-F238E27FC236}">
                <a16:creationId xmlns:a16="http://schemas.microsoft.com/office/drawing/2014/main" id="{F5360A7F-A3F0-5158-F80A-10B11947CA26}"/>
              </a:ext>
            </a:extLst>
          </p:cNvPr>
          <p:cNvSpPr>
            <a:spLocks noGrp="1"/>
          </p:cNvSpPr>
          <p:nvPr>
            <p:ph type="body" sz="quarter" idx="62" hasCustomPrompt="1"/>
          </p:nvPr>
        </p:nvSpPr>
        <p:spPr>
          <a:xfrm>
            <a:off x="7262041" y="5501713"/>
            <a:ext cx="3562076"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dirty="0"/>
              <a:t>Type here to enter text.</a:t>
            </a:r>
          </a:p>
          <a:p>
            <a:pPr lvl="1"/>
            <a:r>
              <a:rPr lang="en-US" dirty="0"/>
              <a:t>Second level</a:t>
            </a:r>
          </a:p>
        </p:txBody>
      </p:sp>
    </p:spTree>
    <p:extLst>
      <p:ext uri="{BB962C8B-B14F-4D97-AF65-F5344CB8AC3E}">
        <p14:creationId xmlns:p14="http://schemas.microsoft.com/office/powerpoint/2010/main" val="25901929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2_Call Out w/ Icons 6-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374242-51EA-84C2-9F60-87179A83F147}"/>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13842D80-5576-3B76-CAC5-2B8AB5967DEC}"/>
              </a:ext>
            </a:extLst>
          </p:cNvPr>
          <p:cNvSpPr>
            <a:spLocks noGrp="1"/>
          </p:cNvSpPr>
          <p:nvPr>
            <p:ph type="ftr" sz="quarter" idx="11"/>
          </p:nvPr>
        </p:nvSpPr>
        <p:spPr/>
        <p:txBody>
          <a:bodyPr/>
          <a:lstStyle/>
          <a:p>
            <a:endParaRPr lang="en-US"/>
          </a:p>
        </p:txBody>
      </p:sp>
      <p:sp>
        <p:nvSpPr>
          <p:cNvPr id="7" name="Rounded Rectangle 6">
            <a:extLst>
              <a:ext uri="{FF2B5EF4-FFF2-40B4-BE49-F238E27FC236}">
                <a16:creationId xmlns:a16="http://schemas.microsoft.com/office/drawing/2014/main" id="{A8C20167-8AEC-7F6D-5B2B-80BD6ED00AD5}"/>
              </a:ext>
            </a:extLst>
          </p:cNvPr>
          <p:cNvSpPr/>
          <p:nvPr/>
        </p:nvSpPr>
        <p:spPr>
          <a:xfrm>
            <a:off x="320299" y="299634"/>
            <a:ext cx="3771253" cy="2975673"/>
          </a:xfrm>
          <a:prstGeom prst="roundRect">
            <a:avLst>
              <a:gd name="adj" fmla="val 4437"/>
            </a:avLst>
          </a:prstGeom>
          <a:no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ounded Rectangle 7">
            <a:extLst>
              <a:ext uri="{FF2B5EF4-FFF2-40B4-BE49-F238E27FC236}">
                <a16:creationId xmlns:a16="http://schemas.microsoft.com/office/drawing/2014/main" id="{C69BB086-4B2E-24DE-3AC8-F616EBA832C8}"/>
              </a:ext>
            </a:extLst>
          </p:cNvPr>
          <p:cNvSpPr/>
          <p:nvPr/>
        </p:nvSpPr>
        <p:spPr>
          <a:xfrm>
            <a:off x="4210374" y="299634"/>
            <a:ext cx="3771253" cy="2975673"/>
          </a:xfrm>
          <a:prstGeom prst="roundRect">
            <a:avLst>
              <a:gd name="adj" fmla="val 4437"/>
            </a:avLst>
          </a:prstGeom>
          <a:no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ounded Rectangle 8">
            <a:extLst>
              <a:ext uri="{FF2B5EF4-FFF2-40B4-BE49-F238E27FC236}">
                <a16:creationId xmlns:a16="http://schemas.microsoft.com/office/drawing/2014/main" id="{EC73C5FD-9D80-D721-2723-3C08535F2760}"/>
              </a:ext>
            </a:extLst>
          </p:cNvPr>
          <p:cNvSpPr/>
          <p:nvPr/>
        </p:nvSpPr>
        <p:spPr>
          <a:xfrm>
            <a:off x="8100451" y="299634"/>
            <a:ext cx="3771253" cy="2975673"/>
          </a:xfrm>
          <a:prstGeom prst="roundRect">
            <a:avLst>
              <a:gd name="adj" fmla="val 4437"/>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ounded Rectangle 9">
            <a:extLst>
              <a:ext uri="{FF2B5EF4-FFF2-40B4-BE49-F238E27FC236}">
                <a16:creationId xmlns:a16="http://schemas.microsoft.com/office/drawing/2014/main" id="{F2D65EAD-5C23-D3FB-2E0F-021B08BEA1D5}"/>
              </a:ext>
            </a:extLst>
          </p:cNvPr>
          <p:cNvSpPr/>
          <p:nvPr/>
        </p:nvSpPr>
        <p:spPr>
          <a:xfrm>
            <a:off x="320299" y="3399294"/>
            <a:ext cx="3771253" cy="2975673"/>
          </a:xfrm>
          <a:prstGeom prst="roundRect">
            <a:avLst>
              <a:gd name="adj" fmla="val 4437"/>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ounded Rectangle 10">
            <a:extLst>
              <a:ext uri="{FF2B5EF4-FFF2-40B4-BE49-F238E27FC236}">
                <a16:creationId xmlns:a16="http://schemas.microsoft.com/office/drawing/2014/main" id="{847E8F44-5704-A89C-579F-A7BB401BD399}"/>
              </a:ext>
            </a:extLst>
          </p:cNvPr>
          <p:cNvSpPr/>
          <p:nvPr/>
        </p:nvSpPr>
        <p:spPr>
          <a:xfrm>
            <a:off x="4210374" y="3399294"/>
            <a:ext cx="3771253" cy="2975673"/>
          </a:xfrm>
          <a:prstGeom prst="roundRect">
            <a:avLst>
              <a:gd name="adj" fmla="val 4437"/>
            </a:avLst>
          </a:prstGeom>
          <a:noFill/>
          <a:ln w="158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ounded Rectangle 11">
            <a:extLst>
              <a:ext uri="{FF2B5EF4-FFF2-40B4-BE49-F238E27FC236}">
                <a16:creationId xmlns:a16="http://schemas.microsoft.com/office/drawing/2014/main" id="{FBC89447-FC95-9EB5-42D6-2E69D76EE9F3}"/>
              </a:ext>
            </a:extLst>
          </p:cNvPr>
          <p:cNvSpPr/>
          <p:nvPr/>
        </p:nvSpPr>
        <p:spPr>
          <a:xfrm>
            <a:off x="8100451" y="3399294"/>
            <a:ext cx="3771253" cy="2975673"/>
          </a:xfrm>
          <a:prstGeom prst="roundRect">
            <a:avLst>
              <a:gd name="adj" fmla="val 4437"/>
            </a:avLst>
          </a:prstGeom>
          <a:no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Text Placeholder 38">
            <a:extLst>
              <a:ext uri="{FF2B5EF4-FFF2-40B4-BE49-F238E27FC236}">
                <a16:creationId xmlns:a16="http://schemas.microsoft.com/office/drawing/2014/main" id="{1AEEBE46-FB15-0790-5057-8B26B501D404}"/>
              </a:ext>
            </a:extLst>
          </p:cNvPr>
          <p:cNvSpPr>
            <a:spLocks noGrp="1"/>
          </p:cNvSpPr>
          <p:nvPr>
            <p:ph type="body" sz="quarter" idx="14" hasCustomPrompt="1"/>
          </p:nvPr>
        </p:nvSpPr>
        <p:spPr>
          <a:xfrm>
            <a:off x="509391" y="2196900"/>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30" name="Text Placeholder 38">
            <a:extLst>
              <a:ext uri="{FF2B5EF4-FFF2-40B4-BE49-F238E27FC236}">
                <a16:creationId xmlns:a16="http://schemas.microsoft.com/office/drawing/2014/main" id="{BC845A9E-865D-DBD4-BAFD-94EDECE8EDD0}"/>
              </a:ext>
            </a:extLst>
          </p:cNvPr>
          <p:cNvSpPr>
            <a:spLocks noGrp="1"/>
          </p:cNvSpPr>
          <p:nvPr>
            <p:ph type="body" sz="quarter" idx="56" hasCustomPrompt="1"/>
          </p:nvPr>
        </p:nvSpPr>
        <p:spPr>
          <a:xfrm>
            <a:off x="509391" y="5312633"/>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32" name="Text Placeholder 38">
            <a:extLst>
              <a:ext uri="{FF2B5EF4-FFF2-40B4-BE49-F238E27FC236}">
                <a16:creationId xmlns:a16="http://schemas.microsoft.com/office/drawing/2014/main" id="{09939DBA-08DF-0485-0B5E-03179D8D934B}"/>
              </a:ext>
            </a:extLst>
          </p:cNvPr>
          <p:cNvSpPr>
            <a:spLocks noGrp="1"/>
          </p:cNvSpPr>
          <p:nvPr>
            <p:ph type="body" sz="quarter" idx="58" hasCustomPrompt="1"/>
          </p:nvPr>
        </p:nvSpPr>
        <p:spPr>
          <a:xfrm>
            <a:off x="4399466" y="2196900"/>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34" name="Text Placeholder 38">
            <a:extLst>
              <a:ext uri="{FF2B5EF4-FFF2-40B4-BE49-F238E27FC236}">
                <a16:creationId xmlns:a16="http://schemas.microsoft.com/office/drawing/2014/main" id="{CB90C1AC-E658-CF01-FA58-7B2AC55FC07C}"/>
              </a:ext>
            </a:extLst>
          </p:cNvPr>
          <p:cNvSpPr>
            <a:spLocks noGrp="1"/>
          </p:cNvSpPr>
          <p:nvPr>
            <p:ph type="body" sz="quarter" idx="60" hasCustomPrompt="1"/>
          </p:nvPr>
        </p:nvSpPr>
        <p:spPr>
          <a:xfrm>
            <a:off x="4399466" y="5312633"/>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36" name="Text Placeholder 38">
            <a:extLst>
              <a:ext uri="{FF2B5EF4-FFF2-40B4-BE49-F238E27FC236}">
                <a16:creationId xmlns:a16="http://schemas.microsoft.com/office/drawing/2014/main" id="{A0B8B78C-1DBE-04A1-6E33-A6C76DE8B643}"/>
              </a:ext>
            </a:extLst>
          </p:cNvPr>
          <p:cNvSpPr>
            <a:spLocks noGrp="1"/>
          </p:cNvSpPr>
          <p:nvPr>
            <p:ph type="body" sz="quarter" idx="62" hasCustomPrompt="1"/>
          </p:nvPr>
        </p:nvSpPr>
        <p:spPr>
          <a:xfrm>
            <a:off x="8289540" y="2196900"/>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38" name="Text Placeholder 38">
            <a:extLst>
              <a:ext uri="{FF2B5EF4-FFF2-40B4-BE49-F238E27FC236}">
                <a16:creationId xmlns:a16="http://schemas.microsoft.com/office/drawing/2014/main" id="{1BA26C01-6F8D-7F42-FE6B-F7EC45AB376C}"/>
              </a:ext>
            </a:extLst>
          </p:cNvPr>
          <p:cNvSpPr>
            <a:spLocks noGrp="1"/>
          </p:cNvSpPr>
          <p:nvPr>
            <p:ph type="body" sz="quarter" idx="64" hasCustomPrompt="1"/>
          </p:nvPr>
        </p:nvSpPr>
        <p:spPr>
          <a:xfrm>
            <a:off x="8289540" y="5312633"/>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2" name="Text Placeholder 6">
            <a:extLst>
              <a:ext uri="{FF2B5EF4-FFF2-40B4-BE49-F238E27FC236}">
                <a16:creationId xmlns:a16="http://schemas.microsoft.com/office/drawing/2014/main" id="{EF6B02DC-0F7B-FEDF-7E86-2C7D9BB0235C}"/>
              </a:ext>
            </a:extLst>
          </p:cNvPr>
          <p:cNvSpPr>
            <a:spLocks noGrp="1"/>
          </p:cNvSpPr>
          <p:nvPr>
            <p:ph type="body" sz="quarter" idx="65" hasCustomPrompt="1"/>
          </p:nvPr>
        </p:nvSpPr>
        <p:spPr>
          <a:xfrm>
            <a:off x="509392" y="2515423"/>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5" name="Text Placeholder 6">
            <a:extLst>
              <a:ext uri="{FF2B5EF4-FFF2-40B4-BE49-F238E27FC236}">
                <a16:creationId xmlns:a16="http://schemas.microsoft.com/office/drawing/2014/main" id="{E27EA567-63BF-C781-42BA-90441AFC3ECB}"/>
              </a:ext>
            </a:extLst>
          </p:cNvPr>
          <p:cNvSpPr>
            <a:spLocks noGrp="1"/>
          </p:cNvSpPr>
          <p:nvPr>
            <p:ph type="body" sz="quarter" idx="66" hasCustomPrompt="1"/>
          </p:nvPr>
        </p:nvSpPr>
        <p:spPr>
          <a:xfrm>
            <a:off x="4399466" y="2515423"/>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6" name="Text Placeholder 6">
            <a:extLst>
              <a:ext uri="{FF2B5EF4-FFF2-40B4-BE49-F238E27FC236}">
                <a16:creationId xmlns:a16="http://schemas.microsoft.com/office/drawing/2014/main" id="{7CE13B7E-445C-266A-66D1-D9CEA7F2FD23}"/>
              </a:ext>
            </a:extLst>
          </p:cNvPr>
          <p:cNvSpPr>
            <a:spLocks noGrp="1"/>
          </p:cNvSpPr>
          <p:nvPr>
            <p:ph type="body" sz="quarter" idx="67" hasCustomPrompt="1"/>
          </p:nvPr>
        </p:nvSpPr>
        <p:spPr>
          <a:xfrm>
            <a:off x="8287938" y="2515423"/>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13" name="Text Placeholder 6">
            <a:extLst>
              <a:ext uri="{FF2B5EF4-FFF2-40B4-BE49-F238E27FC236}">
                <a16:creationId xmlns:a16="http://schemas.microsoft.com/office/drawing/2014/main" id="{14C60D09-2D0B-5090-F7D8-BC4BDD47532E}"/>
              </a:ext>
            </a:extLst>
          </p:cNvPr>
          <p:cNvSpPr>
            <a:spLocks noGrp="1"/>
          </p:cNvSpPr>
          <p:nvPr>
            <p:ph type="body" sz="quarter" idx="68" hasCustomPrompt="1"/>
          </p:nvPr>
        </p:nvSpPr>
        <p:spPr>
          <a:xfrm>
            <a:off x="509392" y="5647676"/>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14" name="Text Placeholder 6">
            <a:extLst>
              <a:ext uri="{FF2B5EF4-FFF2-40B4-BE49-F238E27FC236}">
                <a16:creationId xmlns:a16="http://schemas.microsoft.com/office/drawing/2014/main" id="{C41733ED-96F5-BB48-51E5-F8DF55418820}"/>
              </a:ext>
            </a:extLst>
          </p:cNvPr>
          <p:cNvSpPr>
            <a:spLocks noGrp="1"/>
          </p:cNvSpPr>
          <p:nvPr>
            <p:ph type="body" sz="quarter" idx="69" hasCustomPrompt="1"/>
          </p:nvPr>
        </p:nvSpPr>
        <p:spPr>
          <a:xfrm>
            <a:off x="4399466" y="5647676"/>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15" name="Text Placeholder 6">
            <a:extLst>
              <a:ext uri="{FF2B5EF4-FFF2-40B4-BE49-F238E27FC236}">
                <a16:creationId xmlns:a16="http://schemas.microsoft.com/office/drawing/2014/main" id="{1162C684-24FE-4D79-9E01-2CD132F15142}"/>
              </a:ext>
            </a:extLst>
          </p:cNvPr>
          <p:cNvSpPr>
            <a:spLocks noGrp="1"/>
          </p:cNvSpPr>
          <p:nvPr>
            <p:ph type="body" sz="quarter" idx="70" hasCustomPrompt="1"/>
          </p:nvPr>
        </p:nvSpPr>
        <p:spPr>
          <a:xfrm>
            <a:off x="8287938" y="5647676"/>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dirty="0"/>
              <a:t>Type here to enter text.</a:t>
            </a:r>
          </a:p>
          <a:p>
            <a:pPr lvl="1"/>
            <a:r>
              <a:rPr lang="en-US" dirty="0"/>
              <a:t>Second level</a:t>
            </a:r>
          </a:p>
        </p:txBody>
      </p:sp>
    </p:spTree>
    <p:extLst>
      <p:ext uri="{BB962C8B-B14F-4D97-AF65-F5344CB8AC3E}">
        <p14:creationId xmlns:p14="http://schemas.microsoft.com/office/powerpoint/2010/main" val="42496077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3_Call Out w/ Icons 8-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0016ED-D7BA-0AB1-5015-BABC1A110426}"/>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98662024-0431-7915-D7E1-2DE04C169FA2}"/>
              </a:ext>
            </a:extLst>
          </p:cNvPr>
          <p:cNvSpPr>
            <a:spLocks noGrp="1"/>
          </p:cNvSpPr>
          <p:nvPr>
            <p:ph type="ftr" sz="quarter" idx="11"/>
          </p:nvPr>
        </p:nvSpPr>
        <p:spPr/>
        <p:txBody>
          <a:bodyPr/>
          <a:lstStyle/>
          <a:p>
            <a:endParaRPr lang="en-US"/>
          </a:p>
        </p:txBody>
      </p:sp>
      <p:sp>
        <p:nvSpPr>
          <p:cNvPr id="5" name="Plaque 4">
            <a:extLst>
              <a:ext uri="{FF2B5EF4-FFF2-40B4-BE49-F238E27FC236}">
                <a16:creationId xmlns:a16="http://schemas.microsoft.com/office/drawing/2014/main" id="{3101B86C-8DED-F424-6472-B869A1C3A253}"/>
              </a:ext>
            </a:extLst>
          </p:cNvPr>
          <p:cNvSpPr/>
          <p:nvPr/>
        </p:nvSpPr>
        <p:spPr>
          <a:xfrm>
            <a:off x="388579" y="3526027"/>
            <a:ext cx="2575704" cy="2777428"/>
          </a:xfrm>
          <a:prstGeom prst="plaque">
            <a:avLst>
              <a:gd name="adj" fmla="val 664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dirty="0">
              <a:solidFill>
                <a:schemeClr val="accent1"/>
              </a:solidFill>
              <a:latin typeface="Palatino" pitchFamily="2" charset="77"/>
            </a:endParaRPr>
          </a:p>
        </p:txBody>
      </p:sp>
      <p:sp>
        <p:nvSpPr>
          <p:cNvPr id="6" name="Plaque 5">
            <a:extLst>
              <a:ext uri="{FF2B5EF4-FFF2-40B4-BE49-F238E27FC236}">
                <a16:creationId xmlns:a16="http://schemas.microsoft.com/office/drawing/2014/main" id="{D5E8565F-3000-5AAA-9497-93C857C43773}"/>
              </a:ext>
            </a:extLst>
          </p:cNvPr>
          <p:cNvSpPr/>
          <p:nvPr/>
        </p:nvSpPr>
        <p:spPr>
          <a:xfrm>
            <a:off x="3336231" y="3526027"/>
            <a:ext cx="2575704" cy="2777428"/>
          </a:xfrm>
          <a:prstGeom prst="plaque">
            <a:avLst>
              <a:gd name="adj" fmla="val 6641"/>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dirty="0">
              <a:solidFill>
                <a:schemeClr val="accent1"/>
              </a:solidFill>
              <a:latin typeface="Palatino" pitchFamily="2" charset="77"/>
            </a:endParaRPr>
          </a:p>
        </p:txBody>
      </p:sp>
      <p:sp>
        <p:nvSpPr>
          <p:cNvPr id="7" name="Plaque 6">
            <a:extLst>
              <a:ext uri="{FF2B5EF4-FFF2-40B4-BE49-F238E27FC236}">
                <a16:creationId xmlns:a16="http://schemas.microsoft.com/office/drawing/2014/main" id="{8C814A84-1CFE-444E-B5EE-2A8A29AABBC9}"/>
              </a:ext>
            </a:extLst>
          </p:cNvPr>
          <p:cNvSpPr/>
          <p:nvPr/>
        </p:nvSpPr>
        <p:spPr>
          <a:xfrm>
            <a:off x="6283883" y="3526027"/>
            <a:ext cx="2575704" cy="2777428"/>
          </a:xfrm>
          <a:prstGeom prst="plaque">
            <a:avLst>
              <a:gd name="adj" fmla="val 664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dirty="0">
              <a:solidFill>
                <a:schemeClr val="accent1"/>
              </a:solidFill>
              <a:latin typeface="Palatino" pitchFamily="2" charset="77"/>
            </a:endParaRPr>
          </a:p>
        </p:txBody>
      </p:sp>
      <p:sp>
        <p:nvSpPr>
          <p:cNvPr id="8" name="Plaque 7">
            <a:extLst>
              <a:ext uri="{FF2B5EF4-FFF2-40B4-BE49-F238E27FC236}">
                <a16:creationId xmlns:a16="http://schemas.microsoft.com/office/drawing/2014/main" id="{11119090-EE55-AEF3-DB6B-8E42BBA38810}"/>
              </a:ext>
            </a:extLst>
          </p:cNvPr>
          <p:cNvSpPr/>
          <p:nvPr/>
        </p:nvSpPr>
        <p:spPr>
          <a:xfrm>
            <a:off x="9231533" y="3526027"/>
            <a:ext cx="2575704" cy="2777428"/>
          </a:xfrm>
          <a:prstGeom prst="plaque">
            <a:avLst>
              <a:gd name="adj" fmla="val 6641"/>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dirty="0">
              <a:solidFill>
                <a:schemeClr val="accent1"/>
              </a:solidFill>
              <a:latin typeface="Palatino" pitchFamily="2" charset="77"/>
            </a:endParaRPr>
          </a:p>
        </p:txBody>
      </p:sp>
      <p:sp>
        <p:nvSpPr>
          <p:cNvPr id="9" name="Plaque 8">
            <a:extLst>
              <a:ext uri="{FF2B5EF4-FFF2-40B4-BE49-F238E27FC236}">
                <a16:creationId xmlns:a16="http://schemas.microsoft.com/office/drawing/2014/main" id="{54D43185-B885-011C-28D9-33AC6649F895}"/>
              </a:ext>
            </a:extLst>
          </p:cNvPr>
          <p:cNvSpPr/>
          <p:nvPr/>
        </p:nvSpPr>
        <p:spPr>
          <a:xfrm>
            <a:off x="388579" y="400371"/>
            <a:ext cx="2575704" cy="2777428"/>
          </a:xfrm>
          <a:prstGeom prst="plaque">
            <a:avLst>
              <a:gd name="adj" fmla="val 664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dirty="0">
              <a:solidFill>
                <a:schemeClr val="accent1"/>
              </a:solidFill>
              <a:latin typeface="Palatino" pitchFamily="2" charset="77"/>
            </a:endParaRPr>
          </a:p>
        </p:txBody>
      </p:sp>
      <p:sp>
        <p:nvSpPr>
          <p:cNvPr id="10" name="Plaque 9">
            <a:extLst>
              <a:ext uri="{FF2B5EF4-FFF2-40B4-BE49-F238E27FC236}">
                <a16:creationId xmlns:a16="http://schemas.microsoft.com/office/drawing/2014/main" id="{6567E374-5C0C-6CFD-62A5-041912CB21FC}"/>
              </a:ext>
            </a:extLst>
          </p:cNvPr>
          <p:cNvSpPr/>
          <p:nvPr/>
        </p:nvSpPr>
        <p:spPr>
          <a:xfrm>
            <a:off x="3336231" y="400371"/>
            <a:ext cx="2575704" cy="2777428"/>
          </a:xfrm>
          <a:prstGeom prst="plaque">
            <a:avLst>
              <a:gd name="adj" fmla="val 6641"/>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dirty="0">
              <a:solidFill>
                <a:schemeClr val="accent1"/>
              </a:solidFill>
              <a:latin typeface="Palatino" pitchFamily="2" charset="77"/>
            </a:endParaRPr>
          </a:p>
        </p:txBody>
      </p:sp>
      <p:sp>
        <p:nvSpPr>
          <p:cNvPr id="11" name="Plaque 10">
            <a:extLst>
              <a:ext uri="{FF2B5EF4-FFF2-40B4-BE49-F238E27FC236}">
                <a16:creationId xmlns:a16="http://schemas.microsoft.com/office/drawing/2014/main" id="{22F7EA68-18C4-6187-893B-C47F5D3A4721}"/>
              </a:ext>
            </a:extLst>
          </p:cNvPr>
          <p:cNvSpPr/>
          <p:nvPr/>
        </p:nvSpPr>
        <p:spPr>
          <a:xfrm>
            <a:off x="6283883" y="400371"/>
            <a:ext cx="2575704" cy="2777428"/>
          </a:xfrm>
          <a:prstGeom prst="plaque">
            <a:avLst>
              <a:gd name="adj" fmla="val 664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dirty="0">
              <a:solidFill>
                <a:schemeClr val="accent1"/>
              </a:solidFill>
              <a:latin typeface="Palatino" pitchFamily="2" charset="77"/>
            </a:endParaRPr>
          </a:p>
        </p:txBody>
      </p:sp>
      <p:sp>
        <p:nvSpPr>
          <p:cNvPr id="12" name="Plaque 11">
            <a:extLst>
              <a:ext uri="{FF2B5EF4-FFF2-40B4-BE49-F238E27FC236}">
                <a16:creationId xmlns:a16="http://schemas.microsoft.com/office/drawing/2014/main" id="{02F3B067-AF72-4E07-9088-8D33DF345F03}"/>
              </a:ext>
            </a:extLst>
          </p:cNvPr>
          <p:cNvSpPr/>
          <p:nvPr/>
        </p:nvSpPr>
        <p:spPr>
          <a:xfrm>
            <a:off x="9231533" y="400371"/>
            <a:ext cx="2575704" cy="2777428"/>
          </a:xfrm>
          <a:prstGeom prst="plaque">
            <a:avLst>
              <a:gd name="adj" fmla="val 6641"/>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dirty="0">
              <a:solidFill>
                <a:schemeClr val="accent1"/>
              </a:solidFill>
              <a:latin typeface="Palatino" pitchFamily="2" charset="77"/>
            </a:endParaRPr>
          </a:p>
        </p:txBody>
      </p:sp>
      <p:sp>
        <p:nvSpPr>
          <p:cNvPr id="14" name="Text Placeholder 38">
            <a:extLst>
              <a:ext uri="{FF2B5EF4-FFF2-40B4-BE49-F238E27FC236}">
                <a16:creationId xmlns:a16="http://schemas.microsoft.com/office/drawing/2014/main" id="{77E30CD2-3A13-8CB7-CBC3-01C30900DA37}"/>
              </a:ext>
            </a:extLst>
          </p:cNvPr>
          <p:cNvSpPr>
            <a:spLocks noGrp="1"/>
          </p:cNvSpPr>
          <p:nvPr>
            <p:ph type="body" sz="quarter" idx="14" hasCustomPrompt="1"/>
          </p:nvPr>
        </p:nvSpPr>
        <p:spPr>
          <a:xfrm>
            <a:off x="528165" y="2110546"/>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Enter Title Here</a:t>
            </a:r>
          </a:p>
        </p:txBody>
      </p:sp>
      <p:sp>
        <p:nvSpPr>
          <p:cNvPr id="16" name="Text Placeholder 38">
            <a:extLst>
              <a:ext uri="{FF2B5EF4-FFF2-40B4-BE49-F238E27FC236}">
                <a16:creationId xmlns:a16="http://schemas.microsoft.com/office/drawing/2014/main" id="{F09BF16F-5661-9947-1AEB-C788545CA023}"/>
              </a:ext>
            </a:extLst>
          </p:cNvPr>
          <p:cNvSpPr>
            <a:spLocks noGrp="1"/>
          </p:cNvSpPr>
          <p:nvPr>
            <p:ph type="body" sz="quarter" idx="56" hasCustomPrompt="1"/>
          </p:nvPr>
        </p:nvSpPr>
        <p:spPr>
          <a:xfrm>
            <a:off x="3473132" y="2110546"/>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Enter Title Here</a:t>
            </a:r>
          </a:p>
        </p:txBody>
      </p:sp>
      <p:sp>
        <p:nvSpPr>
          <p:cNvPr id="18" name="Text Placeholder 38">
            <a:extLst>
              <a:ext uri="{FF2B5EF4-FFF2-40B4-BE49-F238E27FC236}">
                <a16:creationId xmlns:a16="http://schemas.microsoft.com/office/drawing/2014/main" id="{DD7DBAFA-1E15-A032-4EC5-033CAAE585C1}"/>
              </a:ext>
            </a:extLst>
          </p:cNvPr>
          <p:cNvSpPr>
            <a:spLocks noGrp="1"/>
          </p:cNvSpPr>
          <p:nvPr>
            <p:ph type="body" sz="quarter" idx="58" hasCustomPrompt="1"/>
          </p:nvPr>
        </p:nvSpPr>
        <p:spPr>
          <a:xfrm>
            <a:off x="6419533" y="2110546"/>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Enter Title Here</a:t>
            </a:r>
          </a:p>
        </p:txBody>
      </p:sp>
      <p:sp>
        <p:nvSpPr>
          <p:cNvPr id="20" name="Text Placeholder 38">
            <a:extLst>
              <a:ext uri="{FF2B5EF4-FFF2-40B4-BE49-F238E27FC236}">
                <a16:creationId xmlns:a16="http://schemas.microsoft.com/office/drawing/2014/main" id="{6B57D940-77F3-0246-34F4-93A094F62D53}"/>
              </a:ext>
            </a:extLst>
          </p:cNvPr>
          <p:cNvSpPr>
            <a:spLocks noGrp="1"/>
          </p:cNvSpPr>
          <p:nvPr>
            <p:ph type="body" sz="quarter" idx="60" hasCustomPrompt="1"/>
          </p:nvPr>
        </p:nvSpPr>
        <p:spPr>
          <a:xfrm>
            <a:off x="9367304" y="2110546"/>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Enter Title Here</a:t>
            </a:r>
          </a:p>
        </p:txBody>
      </p:sp>
      <p:sp>
        <p:nvSpPr>
          <p:cNvPr id="22" name="Text Placeholder 38">
            <a:extLst>
              <a:ext uri="{FF2B5EF4-FFF2-40B4-BE49-F238E27FC236}">
                <a16:creationId xmlns:a16="http://schemas.microsoft.com/office/drawing/2014/main" id="{B44A52CA-1AF0-1111-3EFD-8A3AA61EF973}"/>
              </a:ext>
            </a:extLst>
          </p:cNvPr>
          <p:cNvSpPr>
            <a:spLocks noGrp="1"/>
          </p:cNvSpPr>
          <p:nvPr>
            <p:ph type="body" sz="quarter" idx="62" hasCustomPrompt="1"/>
          </p:nvPr>
        </p:nvSpPr>
        <p:spPr>
          <a:xfrm>
            <a:off x="528165" y="5248858"/>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Enter Title Here</a:t>
            </a:r>
          </a:p>
        </p:txBody>
      </p:sp>
      <p:sp>
        <p:nvSpPr>
          <p:cNvPr id="24" name="Text Placeholder 38">
            <a:extLst>
              <a:ext uri="{FF2B5EF4-FFF2-40B4-BE49-F238E27FC236}">
                <a16:creationId xmlns:a16="http://schemas.microsoft.com/office/drawing/2014/main" id="{EDBC0FB6-34BA-D4E8-A0A1-6C31724D574A}"/>
              </a:ext>
            </a:extLst>
          </p:cNvPr>
          <p:cNvSpPr>
            <a:spLocks noGrp="1"/>
          </p:cNvSpPr>
          <p:nvPr>
            <p:ph type="body" sz="quarter" idx="64" hasCustomPrompt="1"/>
          </p:nvPr>
        </p:nvSpPr>
        <p:spPr>
          <a:xfrm>
            <a:off x="3473132" y="5248858"/>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Enter Title Here</a:t>
            </a:r>
          </a:p>
        </p:txBody>
      </p:sp>
      <p:sp>
        <p:nvSpPr>
          <p:cNvPr id="26" name="Text Placeholder 38">
            <a:extLst>
              <a:ext uri="{FF2B5EF4-FFF2-40B4-BE49-F238E27FC236}">
                <a16:creationId xmlns:a16="http://schemas.microsoft.com/office/drawing/2014/main" id="{824304D0-AB83-E57A-9004-294A2EC4B9C9}"/>
              </a:ext>
            </a:extLst>
          </p:cNvPr>
          <p:cNvSpPr>
            <a:spLocks noGrp="1"/>
          </p:cNvSpPr>
          <p:nvPr>
            <p:ph type="body" sz="quarter" idx="66" hasCustomPrompt="1"/>
          </p:nvPr>
        </p:nvSpPr>
        <p:spPr>
          <a:xfrm>
            <a:off x="6419533" y="5248858"/>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Enter Title Here</a:t>
            </a:r>
          </a:p>
        </p:txBody>
      </p:sp>
      <p:sp>
        <p:nvSpPr>
          <p:cNvPr id="28" name="Text Placeholder 38">
            <a:extLst>
              <a:ext uri="{FF2B5EF4-FFF2-40B4-BE49-F238E27FC236}">
                <a16:creationId xmlns:a16="http://schemas.microsoft.com/office/drawing/2014/main" id="{17026E3A-B445-D3D9-8C2F-A612B0DD9FC1}"/>
              </a:ext>
            </a:extLst>
          </p:cNvPr>
          <p:cNvSpPr>
            <a:spLocks noGrp="1"/>
          </p:cNvSpPr>
          <p:nvPr>
            <p:ph type="body" sz="quarter" idx="68" hasCustomPrompt="1"/>
          </p:nvPr>
        </p:nvSpPr>
        <p:spPr>
          <a:xfrm>
            <a:off x="9367304" y="5248858"/>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Enter Title Here</a:t>
            </a:r>
          </a:p>
        </p:txBody>
      </p:sp>
      <p:sp>
        <p:nvSpPr>
          <p:cNvPr id="2" name="Text Placeholder 6">
            <a:extLst>
              <a:ext uri="{FF2B5EF4-FFF2-40B4-BE49-F238E27FC236}">
                <a16:creationId xmlns:a16="http://schemas.microsoft.com/office/drawing/2014/main" id="{BC745F64-EEDC-66D0-9B8E-73D1FA12E9A1}"/>
              </a:ext>
            </a:extLst>
          </p:cNvPr>
          <p:cNvSpPr>
            <a:spLocks noGrp="1"/>
          </p:cNvSpPr>
          <p:nvPr>
            <p:ph type="body" sz="quarter" idx="69" hasCustomPrompt="1"/>
          </p:nvPr>
        </p:nvSpPr>
        <p:spPr>
          <a:xfrm>
            <a:off x="528165" y="2429120"/>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29" name="Text Placeholder 6">
            <a:extLst>
              <a:ext uri="{FF2B5EF4-FFF2-40B4-BE49-F238E27FC236}">
                <a16:creationId xmlns:a16="http://schemas.microsoft.com/office/drawing/2014/main" id="{5F00B07A-365D-8ECE-B302-2475F01D0471}"/>
              </a:ext>
            </a:extLst>
          </p:cNvPr>
          <p:cNvSpPr>
            <a:spLocks noGrp="1"/>
          </p:cNvSpPr>
          <p:nvPr>
            <p:ph type="body" sz="quarter" idx="70" hasCustomPrompt="1"/>
          </p:nvPr>
        </p:nvSpPr>
        <p:spPr>
          <a:xfrm>
            <a:off x="3473132" y="2429120"/>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30" name="Text Placeholder 6">
            <a:extLst>
              <a:ext uri="{FF2B5EF4-FFF2-40B4-BE49-F238E27FC236}">
                <a16:creationId xmlns:a16="http://schemas.microsoft.com/office/drawing/2014/main" id="{F0730E8C-12D3-1027-8ABD-82990AED6532}"/>
              </a:ext>
            </a:extLst>
          </p:cNvPr>
          <p:cNvSpPr>
            <a:spLocks noGrp="1"/>
          </p:cNvSpPr>
          <p:nvPr>
            <p:ph type="body" sz="quarter" idx="71" hasCustomPrompt="1"/>
          </p:nvPr>
        </p:nvSpPr>
        <p:spPr>
          <a:xfrm>
            <a:off x="6419533" y="2429120"/>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31" name="Text Placeholder 6">
            <a:extLst>
              <a:ext uri="{FF2B5EF4-FFF2-40B4-BE49-F238E27FC236}">
                <a16:creationId xmlns:a16="http://schemas.microsoft.com/office/drawing/2014/main" id="{EC275324-2565-FEE2-F9A2-44AB62656F26}"/>
              </a:ext>
            </a:extLst>
          </p:cNvPr>
          <p:cNvSpPr>
            <a:spLocks noGrp="1"/>
          </p:cNvSpPr>
          <p:nvPr>
            <p:ph type="body" sz="quarter" idx="72" hasCustomPrompt="1"/>
          </p:nvPr>
        </p:nvSpPr>
        <p:spPr>
          <a:xfrm>
            <a:off x="9367304" y="2429120"/>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32" name="Text Placeholder 6">
            <a:extLst>
              <a:ext uri="{FF2B5EF4-FFF2-40B4-BE49-F238E27FC236}">
                <a16:creationId xmlns:a16="http://schemas.microsoft.com/office/drawing/2014/main" id="{57760E9A-0405-F0CE-C3F4-0BFECF9EEA49}"/>
              </a:ext>
            </a:extLst>
          </p:cNvPr>
          <p:cNvSpPr>
            <a:spLocks noGrp="1"/>
          </p:cNvSpPr>
          <p:nvPr>
            <p:ph type="body" sz="quarter" idx="73" hasCustomPrompt="1"/>
          </p:nvPr>
        </p:nvSpPr>
        <p:spPr>
          <a:xfrm>
            <a:off x="528165" y="5586347"/>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33" name="Text Placeholder 6">
            <a:extLst>
              <a:ext uri="{FF2B5EF4-FFF2-40B4-BE49-F238E27FC236}">
                <a16:creationId xmlns:a16="http://schemas.microsoft.com/office/drawing/2014/main" id="{0BD5621A-2045-AA26-A248-4D3F29B464EB}"/>
              </a:ext>
            </a:extLst>
          </p:cNvPr>
          <p:cNvSpPr>
            <a:spLocks noGrp="1"/>
          </p:cNvSpPr>
          <p:nvPr>
            <p:ph type="body" sz="quarter" idx="74" hasCustomPrompt="1"/>
          </p:nvPr>
        </p:nvSpPr>
        <p:spPr>
          <a:xfrm>
            <a:off x="3473132" y="5586347"/>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34" name="Text Placeholder 6">
            <a:extLst>
              <a:ext uri="{FF2B5EF4-FFF2-40B4-BE49-F238E27FC236}">
                <a16:creationId xmlns:a16="http://schemas.microsoft.com/office/drawing/2014/main" id="{E12EEAAB-0A8C-008E-8B77-6C2D124B779A}"/>
              </a:ext>
            </a:extLst>
          </p:cNvPr>
          <p:cNvSpPr>
            <a:spLocks noGrp="1"/>
          </p:cNvSpPr>
          <p:nvPr>
            <p:ph type="body" sz="quarter" idx="75" hasCustomPrompt="1"/>
          </p:nvPr>
        </p:nvSpPr>
        <p:spPr>
          <a:xfrm>
            <a:off x="6419533" y="5586347"/>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35" name="Text Placeholder 6">
            <a:extLst>
              <a:ext uri="{FF2B5EF4-FFF2-40B4-BE49-F238E27FC236}">
                <a16:creationId xmlns:a16="http://schemas.microsoft.com/office/drawing/2014/main" id="{EA59AA64-906B-3CE1-23CC-5BA456245078}"/>
              </a:ext>
            </a:extLst>
          </p:cNvPr>
          <p:cNvSpPr>
            <a:spLocks noGrp="1"/>
          </p:cNvSpPr>
          <p:nvPr>
            <p:ph type="body" sz="quarter" idx="76" hasCustomPrompt="1"/>
          </p:nvPr>
        </p:nvSpPr>
        <p:spPr>
          <a:xfrm>
            <a:off x="9367304" y="5586347"/>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dirty="0"/>
              <a:t>Type here to enter text.</a:t>
            </a:r>
          </a:p>
          <a:p>
            <a:pPr lvl="1"/>
            <a:r>
              <a:rPr lang="en-US" dirty="0"/>
              <a:t>Second level</a:t>
            </a:r>
          </a:p>
        </p:txBody>
      </p:sp>
    </p:spTree>
    <p:extLst>
      <p:ext uri="{BB962C8B-B14F-4D97-AF65-F5344CB8AC3E}">
        <p14:creationId xmlns:p14="http://schemas.microsoft.com/office/powerpoint/2010/main" val="13898901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4_Call Out w/ Icons">
    <p:bg>
      <p:bgPr>
        <a:solidFill>
          <a:schemeClr val="accent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CC68DB-1C77-B88F-DD0D-81CAC8817688}"/>
              </a:ext>
            </a:extLst>
          </p:cNvPr>
          <p:cNvSpPr>
            <a:spLocks noGrp="1"/>
          </p:cNvSpPr>
          <p:nvPr>
            <p:ph type="sldNum" sz="quarter" idx="10"/>
          </p:nvPr>
        </p:nvSpPr>
        <p:spPr/>
        <p:txBody>
          <a:bodyPr/>
          <a:lstStyle>
            <a:lvl1pPr>
              <a:defRPr>
                <a:solidFill>
                  <a:schemeClr val="bg1"/>
                </a:solidFill>
              </a:defRPr>
            </a:lvl1p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2433ECFE-4D17-C176-EDB0-F2320CA3E08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14" name="Text Placeholder 18">
            <a:extLst>
              <a:ext uri="{FF2B5EF4-FFF2-40B4-BE49-F238E27FC236}">
                <a16:creationId xmlns:a16="http://schemas.microsoft.com/office/drawing/2014/main" id="{8A87F7AD-D55D-1FBC-08BA-D6481DC76AA8}"/>
              </a:ext>
            </a:extLst>
          </p:cNvPr>
          <p:cNvSpPr>
            <a:spLocks noGrp="1"/>
          </p:cNvSpPr>
          <p:nvPr>
            <p:ph type="body" sz="quarter" idx="21" hasCustomPrompt="1"/>
          </p:nvPr>
        </p:nvSpPr>
        <p:spPr>
          <a:xfrm>
            <a:off x="251175" y="885530"/>
            <a:ext cx="7104567" cy="1868959"/>
          </a:xfrm>
        </p:spPr>
        <p:txBody>
          <a:bodyPr anchor="t">
            <a:noAutofit/>
          </a:bodyPr>
          <a:lstStyle>
            <a:lvl1pPr marL="0" indent="0" algn="l">
              <a:buNone/>
              <a:defRPr sz="3733" b="0" i="0">
                <a:solidFill>
                  <a:schemeClr val="accent3"/>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statement text.</a:t>
            </a:r>
          </a:p>
        </p:txBody>
      </p:sp>
      <p:sp>
        <p:nvSpPr>
          <p:cNvPr id="17" name="Text Placeholder 38">
            <a:extLst>
              <a:ext uri="{FF2B5EF4-FFF2-40B4-BE49-F238E27FC236}">
                <a16:creationId xmlns:a16="http://schemas.microsoft.com/office/drawing/2014/main" id="{11D14E36-3795-A04E-57FF-FEFD79AD0250}"/>
              </a:ext>
            </a:extLst>
          </p:cNvPr>
          <p:cNvSpPr>
            <a:spLocks noGrp="1"/>
          </p:cNvSpPr>
          <p:nvPr>
            <p:ph type="body" sz="quarter" idx="14" hasCustomPrompt="1"/>
          </p:nvPr>
        </p:nvSpPr>
        <p:spPr>
          <a:xfrm>
            <a:off x="239887" y="4266004"/>
            <a:ext cx="3158069" cy="680769"/>
          </a:xfrm>
        </p:spPr>
        <p:txBody>
          <a:bodyPr anchor="b">
            <a:noAutofit/>
          </a:bodyPr>
          <a:lstStyle>
            <a:lvl1pPr marL="0" indent="0" algn="l">
              <a:lnSpc>
                <a:spcPct val="100000"/>
              </a:lnSpc>
              <a:buNone/>
              <a:defRPr sz="1467"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21" name="Text Placeholder 38">
            <a:extLst>
              <a:ext uri="{FF2B5EF4-FFF2-40B4-BE49-F238E27FC236}">
                <a16:creationId xmlns:a16="http://schemas.microsoft.com/office/drawing/2014/main" id="{9963CFA5-4ABA-345A-9D7D-2570EEB908A2}"/>
              </a:ext>
            </a:extLst>
          </p:cNvPr>
          <p:cNvSpPr>
            <a:spLocks noGrp="1"/>
          </p:cNvSpPr>
          <p:nvPr>
            <p:ph type="body" sz="quarter" idx="49" hasCustomPrompt="1"/>
          </p:nvPr>
        </p:nvSpPr>
        <p:spPr>
          <a:xfrm>
            <a:off x="4197672" y="4266004"/>
            <a:ext cx="3158069" cy="680769"/>
          </a:xfrm>
        </p:spPr>
        <p:txBody>
          <a:bodyPr anchor="b">
            <a:noAutofit/>
          </a:bodyPr>
          <a:lstStyle>
            <a:lvl1pPr marL="0" indent="0" algn="l">
              <a:lnSpc>
                <a:spcPct val="100000"/>
              </a:lnSpc>
              <a:buNone/>
              <a:defRPr sz="1467"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25" name="Text Placeholder 38">
            <a:extLst>
              <a:ext uri="{FF2B5EF4-FFF2-40B4-BE49-F238E27FC236}">
                <a16:creationId xmlns:a16="http://schemas.microsoft.com/office/drawing/2014/main" id="{59083376-3ACB-E7F5-C371-F33A944B2348}"/>
              </a:ext>
            </a:extLst>
          </p:cNvPr>
          <p:cNvSpPr>
            <a:spLocks noGrp="1"/>
          </p:cNvSpPr>
          <p:nvPr>
            <p:ph type="body" sz="quarter" idx="51" hasCustomPrompt="1"/>
          </p:nvPr>
        </p:nvSpPr>
        <p:spPr>
          <a:xfrm>
            <a:off x="8167012" y="4266004"/>
            <a:ext cx="3158069" cy="680769"/>
          </a:xfrm>
        </p:spPr>
        <p:txBody>
          <a:bodyPr anchor="b">
            <a:noAutofit/>
          </a:bodyPr>
          <a:lstStyle>
            <a:lvl1pPr marL="0" indent="0" algn="l">
              <a:lnSpc>
                <a:spcPct val="100000"/>
              </a:lnSpc>
              <a:buNone/>
              <a:defRPr sz="1467"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2" name="Text Placeholder 6">
            <a:extLst>
              <a:ext uri="{FF2B5EF4-FFF2-40B4-BE49-F238E27FC236}">
                <a16:creationId xmlns:a16="http://schemas.microsoft.com/office/drawing/2014/main" id="{D8CFD825-58CB-627E-68F1-766AFA9894EC}"/>
              </a:ext>
            </a:extLst>
          </p:cNvPr>
          <p:cNvSpPr>
            <a:spLocks noGrp="1"/>
          </p:cNvSpPr>
          <p:nvPr>
            <p:ph type="body" sz="quarter" idx="69" hasCustomPrompt="1"/>
          </p:nvPr>
        </p:nvSpPr>
        <p:spPr>
          <a:xfrm>
            <a:off x="239887" y="4975757"/>
            <a:ext cx="3158069" cy="1254977"/>
          </a:xfrm>
        </p:spPr>
        <p:txBody>
          <a:bodyPr>
            <a:noAutofit/>
          </a:bodyPr>
          <a:lstStyle>
            <a:lvl1pPr marL="0" indent="0" algn="l">
              <a:buNone/>
              <a:defRPr sz="1400">
                <a:solidFill>
                  <a:schemeClr val="bg1"/>
                </a:solidFill>
              </a:defRPr>
            </a:lvl1pPr>
            <a:lvl2pPr algn="l">
              <a:defRPr sz="1400">
                <a:solidFill>
                  <a:schemeClr val="bg1"/>
                </a:solidFill>
              </a:defRPr>
            </a:lvl2pPr>
            <a:lvl3pPr>
              <a:defRPr sz="1467">
                <a:solidFill>
                  <a:schemeClr val="bg1"/>
                </a:solidFill>
              </a:defRPr>
            </a:lvl3pPr>
            <a:lvl4pPr>
              <a:defRPr sz="1467"/>
            </a:lvl4pPr>
            <a:lvl5pPr>
              <a:defRPr sz="1467"/>
            </a:lvl5pPr>
          </a:lstStyle>
          <a:p>
            <a:pPr lvl="0"/>
            <a:r>
              <a:rPr lang="en-US" dirty="0"/>
              <a:t>Type here to enter text.</a:t>
            </a:r>
          </a:p>
          <a:p>
            <a:pPr lvl="1"/>
            <a:r>
              <a:rPr lang="en-US" dirty="0"/>
              <a:t>Second level</a:t>
            </a:r>
          </a:p>
          <a:p>
            <a:pPr lvl="1"/>
            <a:r>
              <a:rPr lang="en-US" dirty="0"/>
              <a:t>Third level</a:t>
            </a:r>
          </a:p>
        </p:txBody>
      </p:sp>
      <p:sp>
        <p:nvSpPr>
          <p:cNvPr id="5" name="Text Placeholder 6">
            <a:extLst>
              <a:ext uri="{FF2B5EF4-FFF2-40B4-BE49-F238E27FC236}">
                <a16:creationId xmlns:a16="http://schemas.microsoft.com/office/drawing/2014/main" id="{B343086A-7A84-D018-296F-7423A88CE7B1}"/>
              </a:ext>
            </a:extLst>
          </p:cNvPr>
          <p:cNvSpPr>
            <a:spLocks noGrp="1"/>
          </p:cNvSpPr>
          <p:nvPr>
            <p:ph type="body" sz="quarter" idx="70" hasCustomPrompt="1"/>
          </p:nvPr>
        </p:nvSpPr>
        <p:spPr>
          <a:xfrm>
            <a:off x="4197672" y="4975757"/>
            <a:ext cx="3158069" cy="1254977"/>
          </a:xfrm>
        </p:spPr>
        <p:txBody>
          <a:bodyPr>
            <a:noAutofit/>
          </a:bodyPr>
          <a:lstStyle>
            <a:lvl1pPr marL="0" indent="0" algn="l">
              <a:buNone/>
              <a:defRPr sz="1400">
                <a:solidFill>
                  <a:schemeClr val="bg1"/>
                </a:solidFill>
              </a:defRPr>
            </a:lvl1pPr>
            <a:lvl2pPr algn="l">
              <a:defRPr sz="1400">
                <a:solidFill>
                  <a:schemeClr val="bg1"/>
                </a:solidFill>
              </a:defRPr>
            </a:lvl2pPr>
            <a:lvl3pPr>
              <a:defRPr sz="1467">
                <a:solidFill>
                  <a:schemeClr val="bg1"/>
                </a:solidFill>
              </a:defRPr>
            </a:lvl3pPr>
            <a:lvl4pPr>
              <a:defRPr sz="1467"/>
            </a:lvl4pPr>
            <a:lvl5pPr>
              <a:defRPr sz="1467"/>
            </a:lvl5pPr>
          </a:lstStyle>
          <a:p>
            <a:pPr lvl="0"/>
            <a:r>
              <a:rPr lang="en-US" dirty="0"/>
              <a:t>Type here to enter text.</a:t>
            </a:r>
          </a:p>
          <a:p>
            <a:pPr lvl="1"/>
            <a:r>
              <a:rPr lang="en-US" dirty="0"/>
              <a:t>Second level</a:t>
            </a:r>
          </a:p>
          <a:p>
            <a:pPr lvl="1"/>
            <a:r>
              <a:rPr lang="en-US" dirty="0"/>
              <a:t>Third level</a:t>
            </a:r>
          </a:p>
        </p:txBody>
      </p:sp>
      <p:sp>
        <p:nvSpPr>
          <p:cNvPr id="6" name="Text Placeholder 6">
            <a:extLst>
              <a:ext uri="{FF2B5EF4-FFF2-40B4-BE49-F238E27FC236}">
                <a16:creationId xmlns:a16="http://schemas.microsoft.com/office/drawing/2014/main" id="{D4A72403-3940-1C4B-7AB8-6441F350DC9C}"/>
              </a:ext>
            </a:extLst>
          </p:cNvPr>
          <p:cNvSpPr>
            <a:spLocks noGrp="1"/>
          </p:cNvSpPr>
          <p:nvPr>
            <p:ph type="body" sz="quarter" idx="71" hasCustomPrompt="1"/>
          </p:nvPr>
        </p:nvSpPr>
        <p:spPr>
          <a:xfrm>
            <a:off x="8167012" y="4975757"/>
            <a:ext cx="3158069" cy="1254977"/>
          </a:xfrm>
        </p:spPr>
        <p:txBody>
          <a:bodyPr>
            <a:noAutofit/>
          </a:bodyPr>
          <a:lstStyle>
            <a:lvl1pPr marL="0" indent="0" algn="l">
              <a:buNone/>
              <a:defRPr sz="1400">
                <a:solidFill>
                  <a:schemeClr val="bg1"/>
                </a:solidFill>
              </a:defRPr>
            </a:lvl1pPr>
            <a:lvl2pPr algn="l">
              <a:defRPr sz="1400">
                <a:solidFill>
                  <a:schemeClr val="bg1"/>
                </a:solidFill>
              </a:defRPr>
            </a:lvl2pPr>
            <a:lvl3pPr>
              <a:defRPr sz="1467">
                <a:solidFill>
                  <a:schemeClr val="bg1"/>
                </a:solidFill>
              </a:defRPr>
            </a:lvl3pPr>
            <a:lvl4pPr>
              <a:defRPr sz="1467"/>
            </a:lvl4pPr>
            <a:lvl5pPr>
              <a:defRPr sz="1467"/>
            </a:lvl5pPr>
          </a:lstStyle>
          <a:p>
            <a:pPr lvl="0"/>
            <a:r>
              <a:rPr lang="en-US" dirty="0"/>
              <a:t>Type here to enter text.</a:t>
            </a:r>
          </a:p>
          <a:p>
            <a:pPr lvl="1"/>
            <a:r>
              <a:rPr lang="en-US" dirty="0"/>
              <a:t>Second level</a:t>
            </a:r>
          </a:p>
          <a:p>
            <a:pPr lvl="1"/>
            <a:r>
              <a:rPr lang="en-US" dirty="0"/>
              <a:t>Third level</a:t>
            </a:r>
          </a:p>
        </p:txBody>
      </p:sp>
      <p:sp>
        <p:nvSpPr>
          <p:cNvPr id="7" name="Text Placeholder 46">
            <a:extLst>
              <a:ext uri="{FF2B5EF4-FFF2-40B4-BE49-F238E27FC236}">
                <a16:creationId xmlns:a16="http://schemas.microsoft.com/office/drawing/2014/main" id="{D286C81C-1CD3-53B6-6AC1-F5F1A353D4F9}"/>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bg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41273172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5_Statement w/ Subhead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DA832C-4039-B3BA-D87E-86C31B6A205A}"/>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948E9F58-35DE-E7FD-C682-C66007E67BDB}"/>
              </a:ext>
            </a:extLst>
          </p:cNvPr>
          <p:cNvSpPr>
            <a:spLocks noGrp="1"/>
          </p:cNvSpPr>
          <p:nvPr>
            <p:ph type="ftr" sz="quarter" idx="11"/>
          </p:nvPr>
        </p:nvSpPr>
        <p:spPr/>
        <p:txBody>
          <a:bodyPr/>
          <a:lstStyle/>
          <a:p>
            <a:endParaRPr lang="en-US"/>
          </a:p>
        </p:txBody>
      </p:sp>
      <p:sp>
        <p:nvSpPr>
          <p:cNvPr id="15" name="Text Placeholder 18">
            <a:extLst>
              <a:ext uri="{FF2B5EF4-FFF2-40B4-BE49-F238E27FC236}">
                <a16:creationId xmlns:a16="http://schemas.microsoft.com/office/drawing/2014/main" id="{8A24E307-C434-838D-A841-42DC960CF0BA}"/>
              </a:ext>
            </a:extLst>
          </p:cNvPr>
          <p:cNvSpPr>
            <a:spLocks noGrp="1"/>
          </p:cNvSpPr>
          <p:nvPr>
            <p:ph type="body" sz="quarter" idx="12" hasCustomPrompt="1"/>
          </p:nvPr>
        </p:nvSpPr>
        <p:spPr>
          <a:xfrm>
            <a:off x="259785" y="817462"/>
            <a:ext cx="5395948" cy="2512761"/>
          </a:xfrm>
        </p:spPr>
        <p:txBody>
          <a:bodyPr anchor="t">
            <a:noAutofit/>
          </a:bodyPr>
          <a:lstStyle>
            <a:lvl1pPr marL="0" indent="0" algn="l">
              <a:buNone/>
              <a:defRPr sz="37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statement text.</a:t>
            </a:r>
          </a:p>
        </p:txBody>
      </p:sp>
      <p:sp>
        <p:nvSpPr>
          <p:cNvPr id="18" name="Text Placeholder 38">
            <a:extLst>
              <a:ext uri="{FF2B5EF4-FFF2-40B4-BE49-F238E27FC236}">
                <a16:creationId xmlns:a16="http://schemas.microsoft.com/office/drawing/2014/main" id="{3FA07CAA-AAF8-FAA2-0452-05B0FFEE0013}"/>
              </a:ext>
            </a:extLst>
          </p:cNvPr>
          <p:cNvSpPr>
            <a:spLocks noGrp="1"/>
          </p:cNvSpPr>
          <p:nvPr>
            <p:ph type="body" sz="quarter" idx="14" hasCustomPrompt="1"/>
          </p:nvPr>
        </p:nvSpPr>
        <p:spPr>
          <a:xfrm>
            <a:off x="7284204" y="568602"/>
            <a:ext cx="4094701" cy="680769"/>
          </a:xfrm>
        </p:spPr>
        <p:txBody>
          <a:bodyPr anchor="b">
            <a:noAutofit/>
          </a:bodyPr>
          <a:lstStyle>
            <a:lvl1pPr marL="0" indent="0" algn="l">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22" name="Text Placeholder 38">
            <a:extLst>
              <a:ext uri="{FF2B5EF4-FFF2-40B4-BE49-F238E27FC236}">
                <a16:creationId xmlns:a16="http://schemas.microsoft.com/office/drawing/2014/main" id="{AF648065-B9DF-515F-1494-E05DC939FFD9}"/>
              </a:ext>
            </a:extLst>
          </p:cNvPr>
          <p:cNvSpPr>
            <a:spLocks noGrp="1"/>
          </p:cNvSpPr>
          <p:nvPr>
            <p:ph type="body" sz="quarter" idx="49" hasCustomPrompt="1"/>
          </p:nvPr>
        </p:nvSpPr>
        <p:spPr>
          <a:xfrm>
            <a:off x="7284204" y="2566798"/>
            <a:ext cx="4094701" cy="680769"/>
          </a:xfrm>
        </p:spPr>
        <p:txBody>
          <a:bodyPr anchor="b">
            <a:noAutofit/>
          </a:bodyPr>
          <a:lstStyle>
            <a:lvl1pPr marL="0" indent="0" algn="l">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26" name="Text Placeholder 38">
            <a:extLst>
              <a:ext uri="{FF2B5EF4-FFF2-40B4-BE49-F238E27FC236}">
                <a16:creationId xmlns:a16="http://schemas.microsoft.com/office/drawing/2014/main" id="{CBF27F41-5306-DA2D-6699-878CE246285A}"/>
              </a:ext>
            </a:extLst>
          </p:cNvPr>
          <p:cNvSpPr>
            <a:spLocks noGrp="1"/>
          </p:cNvSpPr>
          <p:nvPr>
            <p:ph type="body" sz="quarter" idx="51" hasCustomPrompt="1"/>
          </p:nvPr>
        </p:nvSpPr>
        <p:spPr>
          <a:xfrm>
            <a:off x="7284204" y="4560328"/>
            <a:ext cx="4094701" cy="680769"/>
          </a:xfrm>
        </p:spPr>
        <p:txBody>
          <a:bodyPr anchor="b">
            <a:noAutofit/>
          </a:bodyPr>
          <a:lstStyle>
            <a:lvl1pPr marL="0" indent="0" algn="l">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2" name="Text Placeholder 6">
            <a:extLst>
              <a:ext uri="{FF2B5EF4-FFF2-40B4-BE49-F238E27FC236}">
                <a16:creationId xmlns:a16="http://schemas.microsoft.com/office/drawing/2014/main" id="{98164061-A43E-68D4-22D7-7EF442C2D20B}"/>
              </a:ext>
            </a:extLst>
          </p:cNvPr>
          <p:cNvSpPr>
            <a:spLocks noGrp="1"/>
          </p:cNvSpPr>
          <p:nvPr>
            <p:ph type="body" sz="quarter" idx="58" hasCustomPrompt="1"/>
          </p:nvPr>
        </p:nvSpPr>
        <p:spPr>
          <a:xfrm>
            <a:off x="7284204" y="1288301"/>
            <a:ext cx="4094701" cy="1030043"/>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5" name="Text Placeholder 6">
            <a:extLst>
              <a:ext uri="{FF2B5EF4-FFF2-40B4-BE49-F238E27FC236}">
                <a16:creationId xmlns:a16="http://schemas.microsoft.com/office/drawing/2014/main" id="{946F69DB-79B5-9C5D-9070-1F1A186E35FE}"/>
              </a:ext>
            </a:extLst>
          </p:cNvPr>
          <p:cNvSpPr>
            <a:spLocks noGrp="1"/>
          </p:cNvSpPr>
          <p:nvPr>
            <p:ph type="body" sz="quarter" idx="59" hasCustomPrompt="1"/>
          </p:nvPr>
        </p:nvSpPr>
        <p:spPr>
          <a:xfrm>
            <a:off x="7284204" y="3257903"/>
            <a:ext cx="4094701" cy="1030043"/>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6" name="Text Placeholder 6">
            <a:extLst>
              <a:ext uri="{FF2B5EF4-FFF2-40B4-BE49-F238E27FC236}">
                <a16:creationId xmlns:a16="http://schemas.microsoft.com/office/drawing/2014/main" id="{E4C4F6A1-2153-D9D7-8365-5AD271F0092E}"/>
              </a:ext>
            </a:extLst>
          </p:cNvPr>
          <p:cNvSpPr>
            <a:spLocks noGrp="1"/>
          </p:cNvSpPr>
          <p:nvPr>
            <p:ph type="body" sz="quarter" idx="60" hasCustomPrompt="1"/>
          </p:nvPr>
        </p:nvSpPr>
        <p:spPr>
          <a:xfrm>
            <a:off x="7284204" y="5261651"/>
            <a:ext cx="4094701" cy="1030043"/>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7" name="Text Placeholder 46">
            <a:extLst>
              <a:ext uri="{FF2B5EF4-FFF2-40B4-BE49-F238E27FC236}">
                <a16:creationId xmlns:a16="http://schemas.microsoft.com/office/drawing/2014/main" id="{46ADD571-6CD5-8F63-7049-0D7B363F08F8}"/>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31229702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6_White Text - Two Line Title | w/ Sub | 1 Col">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D49959-1E81-DA4C-E9E9-ADE17ED29D93}"/>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E933CEBC-C3AB-B7D5-98D3-2A1B22FCC006}"/>
              </a:ext>
            </a:extLst>
          </p:cNvPr>
          <p:cNvSpPr>
            <a:spLocks noGrp="1"/>
          </p:cNvSpPr>
          <p:nvPr>
            <p:ph type="ftr" sz="quarter" idx="11"/>
          </p:nvPr>
        </p:nvSpPr>
        <p:spPr/>
        <p:txBody>
          <a:bodyPr/>
          <a:lstStyle/>
          <a:p>
            <a:endParaRPr lang="en-US"/>
          </a:p>
        </p:txBody>
      </p:sp>
      <p:sp>
        <p:nvSpPr>
          <p:cNvPr id="23" name="Text Placeholder 65">
            <a:extLst>
              <a:ext uri="{FF2B5EF4-FFF2-40B4-BE49-F238E27FC236}">
                <a16:creationId xmlns:a16="http://schemas.microsoft.com/office/drawing/2014/main" id="{240AC0BA-21FC-57E7-27D9-18360681550F}"/>
              </a:ext>
            </a:extLst>
          </p:cNvPr>
          <p:cNvSpPr>
            <a:spLocks noGrp="1"/>
          </p:cNvSpPr>
          <p:nvPr>
            <p:ph type="body" sz="quarter" idx="14" hasCustomPrompt="1"/>
          </p:nvPr>
        </p:nvSpPr>
        <p:spPr>
          <a:xfrm>
            <a:off x="259785" y="3090811"/>
            <a:ext cx="11734800" cy="2550264"/>
          </a:xfrm>
        </p:spPr>
        <p:txBody>
          <a:bodyPr>
            <a:normAutofit/>
          </a:bodyPr>
          <a:lstStyle>
            <a:lvl1pPr marL="0" indent="0">
              <a:buNone/>
              <a:defRPr sz="1600" b="1" i="0">
                <a:solidFill>
                  <a:schemeClr val="tx1"/>
                </a:solidFill>
                <a:latin typeface="Palatino" pitchFamily="2" charset="77"/>
              </a:defRPr>
            </a:lvl1pPr>
            <a:lvl2pPr>
              <a:defRPr sz="1600" b="0" i="0">
                <a:solidFill>
                  <a:schemeClr val="tx1"/>
                </a:solidFill>
                <a:latin typeface="Arial" panose="020B0604020202020204" pitchFamily="34" charset="0"/>
              </a:defRPr>
            </a:lvl2pPr>
            <a:lvl3pPr>
              <a:defRPr sz="1400" b="0" i="0">
                <a:solidFill>
                  <a:schemeClr val="tx1"/>
                </a:solidFill>
                <a:latin typeface="Arial" panose="020B0604020202020204" pitchFamily="34" charset="0"/>
              </a:defRPr>
            </a:lvl3pPr>
            <a:lvl4pPr>
              <a:defRPr sz="1200" b="0" i="0">
                <a:solidFill>
                  <a:schemeClr val="tx1"/>
                </a:solidFill>
                <a:latin typeface="Arial" panose="020B0604020202020204" pitchFamily="34" charset="0"/>
              </a:defRPr>
            </a:lvl4pPr>
            <a:lvl5pPr>
              <a:defRPr sz="1200" b="0" i="0">
                <a:solidFill>
                  <a:schemeClr val="tx1"/>
                </a:solidFill>
                <a:latin typeface="Arial" panose="020B0604020202020204" pitchFamily="34"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46">
            <a:extLst>
              <a:ext uri="{FF2B5EF4-FFF2-40B4-BE49-F238E27FC236}">
                <a16:creationId xmlns:a16="http://schemas.microsoft.com/office/drawing/2014/main" id="{EF293EBC-4E31-C298-6AFE-93EEDF2800BC}"/>
              </a:ext>
            </a:extLst>
          </p:cNvPr>
          <p:cNvSpPr>
            <a:spLocks noGrp="1"/>
          </p:cNvSpPr>
          <p:nvPr>
            <p:ph type="body" sz="quarter" idx="15" hasCustomPrompt="1"/>
          </p:nvPr>
        </p:nvSpPr>
        <p:spPr>
          <a:xfrm>
            <a:off x="259785" y="2165192"/>
            <a:ext cx="11734800" cy="925619"/>
          </a:xfrm>
        </p:spPr>
        <p:txBody>
          <a:bodyPr anchor="b">
            <a:normAutofit/>
          </a:bodyPr>
          <a:lstStyle>
            <a:lvl1pPr marL="0" indent="0">
              <a:lnSpc>
                <a:spcPct val="100000"/>
              </a:lnSpc>
              <a:buNone/>
              <a:defRPr sz="1867" b="1" i="0">
                <a:solidFill>
                  <a:schemeClr val="accent1"/>
                </a:solidFill>
                <a:latin typeface="Arial" panose="020B0604020202020204" pitchFamily="34" charset="0"/>
                <a:ea typeface="Palatino" pitchFamily="2" charset="77"/>
              </a:defRPr>
            </a:lvl1pPr>
          </a:lstStyle>
          <a:p>
            <a:pPr lvl="0"/>
            <a:r>
              <a:rPr lang="en-US" dirty="0"/>
              <a:t>Type here to enter a multi-line paragraph header.</a:t>
            </a:r>
          </a:p>
        </p:txBody>
      </p:sp>
      <p:sp>
        <p:nvSpPr>
          <p:cNvPr id="25" name="Text Placeholder 65">
            <a:extLst>
              <a:ext uri="{FF2B5EF4-FFF2-40B4-BE49-F238E27FC236}">
                <a16:creationId xmlns:a16="http://schemas.microsoft.com/office/drawing/2014/main" id="{3873AAC1-68C3-D249-7066-857FF6D70C6D}"/>
              </a:ext>
            </a:extLst>
          </p:cNvPr>
          <p:cNvSpPr>
            <a:spLocks noGrp="1"/>
          </p:cNvSpPr>
          <p:nvPr>
            <p:ph type="body" sz="quarter" idx="18" hasCustomPrompt="1"/>
          </p:nvPr>
        </p:nvSpPr>
        <p:spPr>
          <a:xfrm>
            <a:off x="259786" y="1208505"/>
            <a:ext cx="11734801" cy="645831"/>
          </a:xfrm>
        </p:spPr>
        <p:txBody>
          <a:bodyPr>
            <a:normAutofit/>
          </a:bodyPr>
          <a:lstStyle>
            <a:lvl1pPr marL="0" indent="0">
              <a:buNone/>
              <a:defRPr sz="1867" b="1" i="0">
                <a:solidFill>
                  <a:schemeClr val="tx1"/>
                </a:solidFill>
                <a:latin typeface="Arial" panose="020B0604020202020204" pitchFamily="34" charset="0"/>
              </a:defRPr>
            </a:lvl1pPr>
            <a:lvl2pPr>
              <a:defRPr sz="1800"/>
            </a:lvl2pPr>
            <a:lvl3pPr>
              <a:defRPr sz="1800"/>
            </a:lvl3pPr>
            <a:lvl4pPr>
              <a:defRPr sz="1800"/>
            </a:lvl4pPr>
            <a:lvl5pPr>
              <a:defRPr sz="180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26" name="Title 5">
            <a:extLst>
              <a:ext uri="{FF2B5EF4-FFF2-40B4-BE49-F238E27FC236}">
                <a16:creationId xmlns:a16="http://schemas.microsoft.com/office/drawing/2014/main" id="{1601BEE5-EAB4-22BD-0CF6-E351584F1BF7}"/>
              </a:ext>
            </a:extLst>
          </p:cNvPr>
          <p:cNvSpPr>
            <a:spLocks noGrp="1"/>
          </p:cNvSpPr>
          <p:nvPr>
            <p:ph type="title" hasCustomPrompt="1"/>
          </p:nvPr>
        </p:nvSpPr>
        <p:spPr>
          <a:xfrm>
            <a:off x="259787" y="439659"/>
            <a:ext cx="11734800" cy="766823"/>
          </a:xfrm>
        </p:spPr>
        <p:txBody>
          <a:bodyPr>
            <a:noAutofit/>
          </a:bodyPr>
          <a:lstStyle>
            <a:lvl1pPr>
              <a:defRPr sz="2933" b="0" i="0">
                <a:solidFill>
                  <a:schemeClr val="accent1"/>
                </a:solidFill>
                <a:latin typeface="Palatino" pitchFamily="2" charset="77"/>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2" name="Text Placeholder 46">
            <a:extLst>
              <a:ext uri="{FF2B5EF4-FFF2-40B4-BE49-F238E27FC236}">
                <a16:creationId xmlns:a16="http://schemas.microsoft.com/office/drawing/2014/main" id="{ACC7F0B8-234C-27E9-E7A5-6008E8B89012}"/>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40631798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7_Text Only Slide | Horizontal Split">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7011D9-501A-64E2-02F8-57E0C6AD5131}"/>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90A37D2A-CCDE-C516-AA49-EE71CC67C12F}"/>
              </a:ext>
            </a:extLst>
          </p:cNvPr>
          <p:cNvSpPr>
            <a:spLocks noGrp="1"/>
          </p:cNvSpPr>
          <p:nvPr>
            <p:ph type="ftr" sz="quarter" idx="11"/>
          </p:nvPr>
        </p:nvSpPr>
        <p:spPr/>
        <p:txBody>
          <a:bodyPr/>
          <a:lstStyle/>
          <a:p>
            <a:endParaRPr lang="en-US"/>
          </a:p>
        </p:txBody>
      </p:sp>
      <p:sp>
        <p:nvSpPr>
          <p:cNvPr id="5" name="Rectangle 4">
            <a:extLst>
              <a:ext uri="{FF2B5EF4-FFF2-40B4-BE49-F238E27FC236}">
                <a16:creationId xmlns:a16="http://schemas.microsoft.com/office/drawing/2014/main" id="{7E59EE8A-5954-B0A2-ED9F-481B008C0DC4}"/>
              </a:ext>
            </a:extLst>
          </p:cNvPr>
          <p:cNvSpPr/>
          <p:nvPr/>
        </p:nvSpPr>
        <p:spPr>
          <a:xfrm>
            <a:off x="0" y="0"/>
            <a:ext cx="12192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Palatino" pitchFamily="2" charset="77"/>
            </a:endParaRPr>
          </a:p>
        </p:txBody>
      </p:sp>
      <p:sp>
        <p:nvSpPr>
          <p:cNvPr id="6" name="Text Placeholder 65">
            <a:extLst>
              <a:ext uri="{FF2B5EF4-FFF2-40B4-BE49-F238E27FC236}">
                <a16:creationId xmlns:a16="http://schemas.microsoft.com/office/drawing/2014/main" id="{B4628341-4D38-C18D-ABEB-6522BFD3E5A2}"/>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1" i="0">
                <a:solidFill>
                  <a:schemeClr val="tx1"/>
                </a:solidFill>
                <a:latin typeface="Arial" panose="020B0604020202020204" pitchFamily="34" charset="0"/>
              </a:defRPr>
            </a:lvl1pPr>
            <a:lvl2pPr algn="ctr">
              <a:defRPr sz="1867" b="0" i="0">
                <a:solidFill>
                  <a:schemeClr val="tx1"/>
                </a:solidFill>
                <a:latin typeface="Arial" panose="020B0604020202020204" pitchFamily="34" charset="0"/>
              </a:defRPr>
            </a:lvl2pPr>
            <a:lvl3pPr algn="ctr">
              <a:defRPr sz="1867" b="0" i="0">
                <a:solidFill>
                  <a:schemeClr val="tx1"/>
                </a:solidFill>
                <a:latin typeface="Arial" panose="020B0604020202020204" pitchFamily="34" charset="0"/>
              </a:defRPr>
            </a:lvl3pPr>
            <a:lvl4pPr algn="ctr">
              <a:defRPr sz="1867" b="0" i="0">
                <a:solidFill>
                  <a:schemeClr val="tx1"/>
                </a:solidFill>
                <a:latin typeface="Arial" panose="020B0604020202020204" pitchFamily="34" charset="0"/>
              </a:defRPr>
            </a:lvl4pPr>
            <a:lvl5pPr algn="ctr">
              <a:defRPr sz="1867" b="0" i="0">
                <a:solidFill>
                  <a:schemeClr val="tx1"/>
                </a:solidFill>
                <a:latin typeface="Arial" panose="020B0604020202020204" pitchFamily="34"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8">
            <a:extLst>
              <a:ext uri="{FF2B5EF4-FFF2-40B4-BE49-F238E27FC236}">
                <a16:creationId xmlns:a16="http://schemas.microsoft.com/office/drawing/2014/main" id="{04D72FC9-EC91-B321-521B-B34603152310}"/>
              </a:ext>
            </a:extLst>
          </p:cNvPr>
          <p:cNvSpPr>
            <a:spLocks noGrp="1"/>
          </p:cNvSpPr>
          <p:nvPr>
            <p:ph type="body" sz="quarter" idx="21" hasCustomPrompt="1"/>
          </p:nvPr>
        </p:nvSpPr>
        <p:spPr>
          <a:xfrm>
            <a:off x="251175" y="481117"/>
            <a:ext cx="11734799" cy="2821527"/>
          </a:xfrm>
        </p:spPr>
        <p:txBody>
          <a:bodyPr anchor="ctr">
            <a:noAutofit/>
          </a:bodyPr>
          <a:lstStyle>
            <a:lvl1pPr marL="0" indent="0" algn="ctr">
              <a:buNone/>
              <a:defRPr sz="3733" b="0" i="0">
                <a:solidFill>
                  <a:schemeClr val="accent3"/>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a single line slide header.</a:t>
            </a:r>
          </a:p>
        </p:txBody>
      </p:sp>
      <p:sp>
        <p:nvSpPr>
          <p:cNvPr id="2" name="Text Placeholder 46">
            <a:extLst>
              <a:ext uri="{FF2B5EF4-FFF2-40B4-BE49-F238E27FC236}">
                <a16:creationId xmlns:a16="http://schemas.microsoft.com/office/drawing/2014/main" id="{615B996E-0528-C116-2DC7-12FB1968D151}"/>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bg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2429370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8_Back Cover - Frame">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BD42F1-9C9F-E0F0-D82F-1261D6AD096A}"/>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709458EC-2ECB-2C0F-6999-7AD0F9D06C91}"/>
              </a:ext>
            </a:extLst>
          </p:cNvPr>
          <p:cNvSpPr>
            <a:spLocks noGrp="1"/>
          </p:cNvSpPr>
          <p:nvPr>
            <p:ph type="ftr" sz="quarter" idx="11"/>
          </p:nvPr>
        </p:nvSpPr>
        <p:spPr/>
        <p:txBody>
          <a:bodyPr/>
          <a:lstStyle/>
          <a:p>
            <a:endParaRPr lang="en-US"/>
          </a:p>
        </p:txBody>
      </p:sp>
      <p:pic>
        <p:nvPicPr>
          <p:cNvPr id="5" name="Graphic 4">
            <a:extLst>
              <a:ext uri="{FF2B5EF4-FFF2-40B4-BE49-F238E27FC236}">
                <a16:creationId xmlns:a16="http://schemas.microsoft.com/office/drawing/2014/main" id="{28143C60-EDDB-5F75-2539-A54E6A4563B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41377" y="558803"/>
            <a:ext cx="5740400" cy="5740400"/>
          </a:xfrm>
          <a:prstGeom prst="rect">
            <a:avLst/>
          </a:prstGeom>
        </p:spPr>
      </p:pic>
      <p:pic>
        <p:nvPicPr>
          <p:cNvPr id="6" name="Graphic 5">
            <a:extLst>
              <a:ext uri="{FF2B5EF4-FFF2-40B4-BE49-F238E27FC236}">
                <a16:creationId xmlns:a16="http://schemas.microsoft.com/office/drawing/2014/main" id="{DB394D8E-C70D-EEE0-CAF4-73200581050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8661" y="619338"/>
            <a:ext cx="5679007" cy="5679007"/>
          </a:xfrm>
          <a:prstGeom prst="rect">
            <a:avLst/>
          </a:prstGeom>
        </p:spPr>
      </p:pic>
      <p:sp>
        <p:nvSpPr>
          <p:cNvPr id="7" name="Text Placeholder 46">
            <a:extLst>
              <a:ext uri="{FF2B5EF4-FFF2-40B4-BE49-F238E27FC236}">
                <a16:creationId xmlns:a16="http://schemas.microsoft.com/office/drawing/2014/main" id="{F7A1B123-0FBE-7DEF-FDE4-1100C6C1A8FE}"/>
              </a:ext>
            </a:extLst>
          </p:cNvPr>
          <p:cNvSpPr>
            <a:spLocks noGrp="1"/>
          </p:cNvSpPr>
          <p:nvPr>
            <p:ph type="body" sz="quarter" idx="15" hasCustomPrompt="1"/>
          </p:nvPr>
        </p:nvSpPr>
        <p:spPr>
          <a:xfrm>
            <a:off x="571549" y="3223114"/>
            <a:ext cx="5152379" cy="2631599"/>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bg1"/>
                </a:solidFill>
                <a:latin typeface="Arial" panose="020B0604020202020204" pitchFamily="34" charset="0"/>
              </a:defRPr>
            </a:lvl1pPr>
          </a:lstStyle>
          <a:p>
            <a:r>
              <a:rPr lang="en-US" dirty="0"/>
              <a:t>Presenter Name:</a:t>
            </a:r>
            <a:br>
              <a:rPr lang="en-US" dirty="0"/>
            </a:br>
            <a:r>
              <a:rPr lang="en-US" dirty="0"/>
              <a:t>Presenter Title:</a:t>
            </a:r>
            <a:br>
              <a:rPr lang="en-US" dirty="0"/>
            </a:br>
            <a:r>
              <a:rPr lang="en-US" dirty="0"/>
              <a:t>Contact Info:</a:t>
            </a:r>
          </a:p>
        </p:txBody>
      </p:sp>
      <p:sp>
        <p:nvSpPr>
          <p:cNvPr id="8" name="TextBox 7">
            <a:extLst>
              <a:ext uri="{FF2B5EF4-FFF2-40B4-BE49-F238E27FC236}">
                <a16:creationId xmlns:a16="http://schemas.microsoft.com/office/drawing/2014/main" id="{70404A51-9E2C-1A05-4D83-0324827437A0}"/>
              </a:ext>
            </a:extLst>
          </p:cNvPr>
          <p:cNvSpPr txBox="1"/>
          <p:nvPr/>
        </p:nvSpPr>
        <p:spPr>
          <a:xfrm>
            <a:off x="560970" y="2068082"/>
            <a:ext cx="5162959" cy="913007"/>
          </a:xfrm>
          <a:prstGeom prst="rect">
            <a:avLst/>
          </a:prstGeom>
          <a:noFill/>
        </p:spPr>
        <p:txBody>
          <a:bodyPr wrap="square">
            <a:spAutoFit/>
          </a:bodyPr>
          <a:lstStyle/>
          <a:p>
            <a:pPr algn="ctr"/>
            <a:r>
              <a:rPr lang="en-US" sz="5333" b="0" i="0" dirty="0">
                <a:solidFill>
                  <a:schemeClr val="accent3"/>
                </a:solidFill>
                <a:latin typeface="Palatino" pitchFamily="2" charset="77"/>
              </a:rPr>
              <a:t>Thank You!</a:t>
            </a:r>
          </a:p>
        </p:txBody>
      </p:sp>
    </p:spTree>
    <p:extLst>
      <p:ext uri="{BB962C8B-B14F-4D97-AF65-F5344CB8AC3E}">
        <p14:creationId xmlns:p14="http://schemas.microsoft.com/office/powerpoint/2010/main" val="685992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2A34FC-91B7-8DF6-D0AB-D00AF0D94E80}"/>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666E0882-FD07-2313-4CBA-B32A12E17648}"/>
              </a:ext>
            </a:extLst>
          </p:cNvPr>
          <p:cNvSpPr>
            <a:spLocks noGrp="1"/>
          </p:cNvSpPr>
          <p:nvPr>
            <p:ph type="ftr" sz="quarter" idx="11"/>
          </p:nvPr>
        </p:nvSpPr>
        <p:spPr/>
        <p:txBody>
          <a:bodyPr/>
          <a:lstStyle/>
          <a:p>
            <a:endParaRPr lang="en-US"/>
          </a:p>
        </p:txBody>
      </p:sp>
      <p:sp>
        <p:nvSpPr>
          <p:cNvPr id="5" name="Freeform 4">
            <a:extLst>
              <a:ext uri="{FF2B5EF4-FFF2-40B4-BE49-F238E27FC236}">
                <a16:creationId xmlns:a16="http://schemas.microsoft.com/office/drawing/2014/main" id="{E3D87942-57D5-7F37-597B-CA82E8C157F9}"/>
              </a:ext>
            </a:extLst>
          </p:cNvPr>
          <p:cNvSpPr/>
          <p:nvPr/>
        </p:nvSpPr>
        <p:spPr>
          <a:xfrm>
            <a:off x="-180623" y="406400"/>
            <a:ext cx="6070096" cy="5796667"/>
          </a:xfrm>
          <a:custGeom>
            <a:avLst/>
            <a:gdLst>
              <a:gd name="connsiteX0" fmla="*/ 0 w 4552572"/>
              <a:gd name="connsiteY0" fmla="*/ 0 h 4347500"/>
              <a:gd name="connsiteX1" fmla="*/ 4443580 w 4552572"/>
              <a:gd name="connsiteY1" fmla="*/ 0 h 4347500"/>
              <a:gd name="connsiteX2" fmla="*/ 4552572 w 4552572"/>
              <a:gd name="connsiteY2" fmla="*/ 108992 h 4347500"/>
              <a:gd name="connsiteX3" fmla="*/ 4552572 w 4552572"/>
              <a:gd name="connsiteY3" fmla="*/ 4238508 h 4347500"/>
              <a:gd name="connsiteX4" fmla="*/ 4443580 w 4552572"/>
              <a:gd name="connsiteY4" fmla="*/ 4347500 h 4347500"/>
              <a:gd name="connsiteX5" fmla="*/ 0 w 4552572"/>
              <a:gd name="connsiteY5" fmla="*/ 4347500 h 43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2572" h="4347500">
                <a:moveTo>
                  <a:pt x="0" y="0"/>
                </a:moveTo>
                <a:lnTo>
                  <a:pt x="4443580" y="0"/>
                </a:lnTo>
                <a:cubicBezTo>
                  <a:pt x="4503775" y="0"/>
                  <a:pt x="4552572" y="48797"/>
                  <a:pt x="4552572" y="108992"/>
                </a:cubicBezTo>
                <a:lnTo>
                  <a:pt x="4552572" y="4238508"/>
                </a:lnTo>
                <a:cubicBezTo>
                  <a:pt x="4552572" y="4298703"/>
                  <a:pt x="4503775" y="4347500"/>
                  <a:pt x="4443580" y="4347500"/>
                </a:cubicBezTo>
                <a:lnTo>
                  <a:pt x="0" y="4347500"/>
                </a:lnTo>
                <a:close/>
              </a:path>
            </a:pathLst>
          </a:cu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600" dirty="0">
              <a:solidFill>
                <a:schemeClr val="tx1"/>
              </a:solidFill>
              <a:latin typeface="Girl Scout Display Light" panose="02020003000000000000" pitchFamily="18" charset="0"/>
            </a:endParaRPr>
          </a:p>
        </p:txBody>
      </p:sp>
      <p:sp>
        <p:nvSpPr>
          <p:cNvPr id="6" name="Picture Placeholder 18">
            <a:extLst>
              <a:ext uri="{FF2B5EF4-FFF2-40B4-BE49-F238E27FC236}">
                <a16:creationId xmlns:a16="http://schemas.microsoft.com/office/drawing/2014/main" id="{5D9BB258-B65E-6445-BA72-D907DA560C8C}"/>
              </a:ext>
            </a:extLst>
          </p:cNvPr>
          <p:cNvSpPr>
            <a:spLocks noGrp="1"/>
          </p:cNvSpPr>
          <p:nvPr>
            <p:ph type="pic" sz="quarter" idx="22" hasCustomPrompt="1"/>
          </p:nvPr>
        </p:nvSpPr>
        <p:spPr>
          <a:xfrm>
            <a:off x="1345273" y="782304"/>
            <a:ext cx="3018304" cy="3024717"/>
          </a:xfrm>
          <a:prstGeom prst="roundRect">
            <a:avLst>
              <a:gd name="adj" fmla="val 4351"/>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Click icon to add image</a:t>
            </a:r>
          </a:p>
        </p:txBody>
      </p:sp>
      <p:sp>
        <p:nvSpPr>
          <p:cNvPr id="7" name="Text Placeholder 38">
            <a:extLst>
              <a:ext uri="{FF2B5EF4-FFF2-40B4-BE49-F238E27FC236}">
                <a16:creationId xmlns:a16="http://schemas.microsoft.com/office/drawing/2014/main" id="{944CE24F-DAA2-29E1-5DCD-3F57AB5BED93}"/>
              </a:ext>
            </a:extLst>
          </p:cNvPr>
          <p:cNvSpPr>
            <a:spLocks noGrp="1"/>
          </p:cNvSpPr>
          <p:nvPr>
            <p:ph type="body" sz="quarter" idx="14" hasCustomPrompt="1"/>
          </p:nvPr>
        </p:nvSpPr>
        <p:spPr>
          <a:xfrm>
            <a:off x="1345272" y="4060055"/>
            <a:ext cx="3018304" cy="1684732"/>
          </a:xfrm>
        </p:spPr>
        <p:txBody>
          <a:bodyPr>
            <a:normAutofit/>
          </a:bodyPr>
          <a:lstStyle>
            <a:lvl1pPr marL="0" indent="0" algn="ctr">
              <a:buNone/>
              <a:defRPr sz="2133" b="0" i="0">
                <a:solidFill>
                  <a:schemeClr val="accent1"/>
                </a:solidFill>
                <a:latin typeface="Palatino" pitchFamily="2" charset="77"/>
                <a:ea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First &amp; Last Name</a:t>
            </a:r>
          </a:p>
          <a:p>
            <a:pPr lvl="0"/>
            <a:r>
              <a:rPr lang="en-US" dirty="0"/>
              <a:t>Title</a:t>
            </a:r>
          </a:p>
        </p:txBody>
      </p:sp>
      <p:sp>
        <p:nvSpPr>
          <p:cNvPr id="8" name="Rounded Rectangle 7">
            <a:extLst>
              <a:ext uri="{FF2B5EF4-FFF2-40B4-BE49-F238E27FC236}">
                <a16:creationId xmlns:a16="http://schemas.microsoft.com/office/drawing/2014/main" id="{B2DFA676-756B-1E57-645F-2654C6571894}"/>
              </a:ext>
            </a:extLst>
          </p:cNvPr>
          <p:cNvSpPr/>
          <p:nvPr/>
        </p:nvSpPr>
        <p:spPr>
          <a:xfrm>
            <a:off x="6302530" y="406400"/>
            <a:ext cx="5581729" cy="5796667"/>
          </a:xfrm>
          <a:prstGeom prst="roundRect">
            <a:avLst>
              <a:gd name="adj" fmla="val 3715"/>
            </a:avLst>
          </a:prstGeom>
          <a:solidFill>
            <a:schemeClr val="accent3"/>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solidFill>
                <a:schemeClr val="tx1"/>
              </a:solidFill>
              <a:latin typeface="Girl Scout Display Light" panose="02020003000000000000" pitchFamily="18" charset="0"/>
            </a:endParaRPr>
          </a:p>
        </p:txBody>
      </p:sp>
      <p:sp>
        <p:nvSpPr>
          <p:cNvPr id="9" name="Text Placeholder 38">
            <a:extLst>
              <a:ext uri="{FF2B5EF4-FFF2-40B4-BE49-F238E27FC236}">
                <a16:creationId xmlns:a16="http://schemas.microsoft.com/office/drawing/2014/main" id="{79D9B024-837D-9D01-6BCA-AB7EB32C0A7C}"/>
              </a:ext>
            </a:extLst>
          </p:cNvPr>
          <p:cNvSpPr>
            <a:spLocks noGrp="1"/>
          </p:cNvSpPr>
          <p:nvPr>
            <p:ph type="body" sz="quarter" idx="23" hasCustomPrompt="1"/>
          </p:nvPr>
        </p:nvSpPr>
        <p:spPr>
          <a:xfrm>
            <a:off x="7559641" y="3042083"/>
            <a:ext cx="3018304" cy="1684732"/>
          </a:xfrm>
        </p:spPr>
        <p:txBody>
          <a:bodyPr>
            <a:normAutofit/>
          </a:bodyPr>
          <a:lstStyle>
            <a:lvl1pPr marL="0" indent="0" algn="ctr">
              <a:buNone/>
              <a:defRPr sz="3733" b="0" i="0">
                <a:solidFill>
                  <a:schemeClr val="accent1"/>
                </a:solidFill>
                <a:latin typeface="Palatino" pitchFamily="2" charset="77"/>
                <a:ea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Section </a:t>
            </a:r>
          </a:p>
          <a:p>
            <a:pPr lvl="0"/>
            <a:r>
              <a:rPr lang="en-US" dirty="0"/>
              <a:t>Title</a:t>
            </a:r>
          </a:p>
        </p:txBody>
      </p:sp>
      <p:pic>
        <p:nvPicPr>
          <p:cNvPr id="10" name="Picture 9">
            <a:extLst>
              <a:ext uri="{FF2B5EF4-FFF2-40B4-BE49-F238E27FC236}">
                <a16:creationId xmlns:a16="http://schemas.microsoft.com/office/drawing/2014/main" id="{ABCC1B1B-23D1-74EB-9771-7A8BCAF9AE03}"/>
              </a:ext>
            </a:extLst>
          </p:cNvPr>
          <p:cNvPicPr>
            <a:picLocks noChangeAspect="1"/>
          </p:cNvPicPr>
          <p:nvPr/>
        </p:nvPicPr>
        <p:blipFill>
          <a:blip r:embed="rId2"/>
          <a:stretch>
            <a:fillRect/>
          </a:stretch>
        </p:blipFill>
        <p:spPr>
          <a:xfrm>
            <a:off x="8547484" y="1573504"/>
            <a:ext cx="1091819" cy="1020789"/>
          </a:xfrm>
          <a:prstGeom prst="rect">
            <a:avLst/>
          </a:prstGeom>
        </p:spPr>
      </p:pic>
    </p:spTree>
    <p:extLst>
      <p:ext uri="{BB962C8B-B14F-4D97-AF65-F5344CB8AC3E}">
        <p14:creationId xmlns:p14="http://schemas.microsoft.com/office/powerpoint/2010/main" val="12257125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9_Thank You | Forest Green">
    <p:bg>
      <p:bgPr>
        <a:solidFill>
          <a:schemeClr val="accent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4A0A49-BFC8-C831-910F-EAA355BD2B16}"/>
              </a:ext>
            </a:extLst>
          </p:cNvPr>
          <p:cNvSpPr>
            <a:spLocks noGrp="1"/>
          </p:cNvSpPr>
          <p:nvPr>
            <p:ph type="sldNum" sz="quarter" idx="10"/>
          </p:nvPr>
        </p:nvSpPr>
        <p:spPr/>
        <p:txBody>
          <a:bodyPr/>
          <a:lstStyle>
            <a:lvl1pPr>
              <a:defRPr>
                <a:solidFill>
                  <a:schemeClr val="bg1"/>
                </a:solidFill>
              </a:defRPr>
            </a:lvl1p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8480E387-7CA7-320D-F7E5-308E383A422B}"/>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TextBox 4">
            <a:extLst>
              <a:ext uri="{FF2B5EF4-FFF2-40B4-BE49-F238E27FC236}">
                <a16:creationId xmlns:a16="http://schemas.microsoft.com/office/drawing/2014/main" id="{A25DF174-3585-7C14-CEFA-3DD61359FD0A}"/>
              </a:ext>
            </a:extLst>
          </p:cNvPr>
          <p:cNvSpPr txBox="1"/>
          <p:nvPr/>
        </p:nvSpPr>
        <p:spPr>
          <a:xfrm>
            <a:off x="228598" y="186631"/>
            <a:ext cx="10515599" cy="1733680"/>
          </a:xfrm>
          <a:prstGeom prst="rect">
            <a:avLst/>
          </a:prstGeom>
          <a:noFill/>
        </p:spPr>
        <p:txBody>
          <a:bodyPr wrap="square">
            <a:spAutoFit/>
          </a:bodyPr>
          <a:lstStyle/>
          <a:p>
            <a:r>
              <a:rPr lang="en-US" sz="10666" b="0" i="0" dirty="0">
                <a:solidFill>
                  <a:schemeClr val="accent3"/>
                </a:solidFill>
                <a:latin typeface="Palatino" pitchFamily="2" charset="77"/>
              </a:rPr>
              <a:t>Thank You!</a:t>
            </a:r>
          </a:p>
        </p:txBody>
      </p:sp>
    </p:spTree>
    <p:extLst>
      <p:ext uri="{BB962C8B-B14F-4D97-AF65-F5344CB8AC3E}">
        <p14:creationId xmlns:p14="http://schemas.microsoft.com/office/powerpoint/2010/main" val="37011036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0_Ending Slide | Trefoil Forest Green">
    <p:bg>
      <p:bgPr>
        <a:solidFill>
          <a:schemeClr val="accent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E1C6EFE-C7D3-E883-DF3A-866CC52CDCD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6128" y="2049131"/>
            <a:ext cx="2759741" cy="2759739"/>
          </a:xfrm>
          <a:prstGeom prst="rect">
            <a:avLst/>
          </a:prstGeom>
        </p:spPr>
      </p:pic>
    </p:spTree>
    <p:extLst>
      <p:ext uri="{BB962C8B-B14F-4D97-AF65-F5344CB8AC3E}">
        <p14:creationId xmlns:p14="http://schemas.microsoft.com/office/powerpoint/2010/main" val="11972123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2180E-3C1F-33E2-9B2A-375635AC62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E9FBE3-7A1E-CA14-18F6-4C2950A2FE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0AC4EB-C324-5D04-4F97-37D4E12DE367}"/>
              </a:ext>
            </a:extLst>
          </p:cNvPr>
          <p:cNvSpPr>
            <a:spLocks noGrp="1"/>
          </p:cNvSpPr>
          <p:nvPr>
            <p:ph type="dt" sz="half" idx="10"/>
          </p:nvPr>
        </p:nvSpPr>
        <p:spPr/>
        <p:txBody>
          <a:bodyPr/>
          <a:lstStyle/>
          <a:p>
            <a:fld id="{192D6E48-6E5E-475B-A9DF-1B452649D139}" type="datetimeFigureOut">
              <a:rPr lang="en-US" smtClean="0"/>
              <a:t>12/2/2024</a:t>
            </a:fld>
            <a:endParaRPr lang="en-US"/>
          </a:p>
        </p:txBody>
      </p:sp>
      <p:sp>
        <p:nvSpPr>
          <p:cNvPr id="5" name="Footer Placeholder 4">
            <a:extLst>
              <a:ext uri="{FF2B5EF4-FFF2-40B4-BE49-F238E27FC236}">
                <a16:creationId xmlns:a16="http://schemas.microsoft.com/office/drawing/2014/main" id="{001E0351-611E-4078-9962-A5335783D3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C46243-6A7D-ACB4-C600-CB28C185F6F0}"/>
              </a:ext>
            </a:extLst>
          </p:cNvPr>
          <p:cNvSpPr>
            <a:spLocks noGrp="1"/>
          </p:cNvSpPr>
          <p:nvPr>
            <p:ph type="sldNum" sz="quarter" idx="12"/>
          </p:nvPr>
        </p:nvSpPr>
        <p:spPr/>
        <p:txBody>
          <a:bodyPr/>
          <a:lstStyle/>
          <a:p>
            <a:fld id="{58A74A4A-9E12-472B-8C84-56A468EF8F49}" type="slidenum">
              <a:rPr lang="en-US" smtClean="0"/>
              <a:t>‹#›</a:t>
            </a:fld>
            <a:endParaRPr lang="en-US"/>
          </a:p>
        </p:txBody>
      </p:sp>
    </p:spTree>
    <p:extLst>
      <p:ext uri="{BB962C8B-B14F-4D97-AF65-F5344CB8AC3E}">
        <p14:creationId xmlns:p14="http://schemas.microsoft.com/office/powerpoint/2010/main" val="15913304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Cover Slide | Servicemark">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662FFB-20B9-23C4-55EA-3C1C110FBDE8}"/>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7042437C-B7BC-36E9-B4AB-B0D7AD8A41C3}"/>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pic>
        <p:nvPicPr>
          <p:cNvPr id="5" name="Picture 4" descr="A black background with a black square&#10;&#10;Description automatically generated with medium confidence">
            <a:extLst>
              <a:ext uri="{FF2B5EF4-FFF2-40B4-BE49-F238E27FC236}">
                <a16:creationId xmlns:a16="http://schemas.microsoft.com/office/drawing/2014/main" id="{2FE1B2BD-6987-F993-5E9A-955306E721F6}"/>
              </a:ext>
            </a:extLst>
          </p:cNvPr>
          <p:cNvPicPr>
            <a:picLocks noChangeAspect="1"/>
          </p:cNvPicPr>
          <p:nvPr/>
        </p:nvPicPr>
        <p:blipFill>
          <a:blip r:embed="rId2"/>
          <a:stretch>
            <a:fillRect/>
          </a:stretch>
        </p:blipFill>
        <p:spPr>
          <a:xfrm>
            <a:off x="3739251" y="2285497"/>
            <a:ext cx="5125940" cy="1717699"/>
          </a:xfrm>
          <a:prstGeom prst="rect">
            <a:avLst/>
          </a:prstGeom>
        </p:spPr>
      </p:pic>
    </p:spTree>
    <p:extLst>
      <p:ext uri="{BB962C8B-B14F-4D97-AF65-F5344CB8AC3E}">
        <p14:creationId xmlns:p14="http://schemas.microsoft.com/office/powerpoint/2010/main" val="23819509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2_Cover Slide | Trefoil White">
    <p:bg>
      <p:bgPr>
        <a:solidFill>
          <a:schemeClr val="tx2"/>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38F879D-6055-3DEA-B3B0-966D5DF18E1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6128" y="1964069"/>
            <a:ext cx="2759741" cy="2759739"/>
          </a:xfrm>
          <a:prstGeom prst="rect">
            <a:avLst/>
          </a:prstGeom>
        </p:spPr>
      </p:pic>
      <p:sp>
        <p:nvSpPr>
          <p:cNvPr id="9" name="Text Placeholder 7">
            <a:extLst>
              <a:ext uri="{FF2B5EF4-FFF2-40B4-BE49-F238E27FC236}">
                <a16:creationId xmlns:a16="http://schemas.microsoft.com/office/drawing/2014/main" id="{6C6584C6-1024-1222-FD1D-D3B35F355404}"/>
              </a:ext>
            </a:extLst>
          </p:cNvPr>
          <p:cNvSpPr>
            <a:spLocks noGrp="1"/>
          </p:cNvSpPr>
          <p:nvPr>
            <p:ph type="body" sz="quarter" idx="10" hasCustomPrompt="1"/>
          </p:nvPr>
        </p:nvSpPr>
        <p:spPr>
          <a:xfrm>
            <a:off x="3513667" y="5765720"/>
            <a:ext cx="5164667" cy="643467"/>
          </a:xfrm>
        </p:spPr>
        <p:txBody>
          <a:bodyPr anchor="b">
            <a:noAutofit/>
          </a:bodyPr>
          <a:lstStyle>
            <a:lvl1pPr marL="0" indent="0" algn="ctr">
              <a:buFont typeface="Arial" panose="020B0604020202020204" pitchFamily="34" charset="0"/>
              <a:buNone/>
              <a:defRPr sz="1867" b="0" i="0">
                <a:solidFill>
                  <a:schemeClr val="bg1"/>
                </a:solidFill>
                <a:latin typeface="Palatino" pitchFamily="2" charset="77"/>
              </a:defRPr>
            </a:lvl1pPr>
            <a:lvl2pPr marL="609585" indent="0" algn="ctr">
              <a:buFont typeface="Arial" panose="020B0604020202020204" pitchFamily="34" charset="0"/>
              <a:buNone/>
              <a:defRPr sz="1867" b="0" i="0">
                <a:latin typeface="Girl Scout Display Light" panose="02020003000000000000" pitchFamily="18" charset="0"/>
              </a:defRPr>
            </a:lvl2pPr>
            <a:lvl3pPr marL="1219170" indent="0" algn="ctr">
              <a:buFont typeface="Arial" panose="020B0604020202020204" pitchFamily="34" charset="0"/>
              <a:buNone/>
              <a:defRPr sz="1867" b="0" i="0">
                <a:latin typeface="Girl Scout Display Light" panose="02020003000000000000" pitchFamily="18" charset="0"/>
              </a:defRPr>
            </a:lvl3pPr>
            <a:lvl4pPr marL="1828754" indent="0" algn="ctr">
              <a:buFont typeface="Arial" panose="020B0604020202020204" pitchFamily="34" charset="0"/>
              <a:buNone/>
              <a:defRPr sz="1867" b="0" i="0">
                <a:latin typeface="Girl Scout Display Light" panose="02020003000000000000" pitchFamily="18" charset="0"/>
              </a:defRPr>
            </a:lvl4pPr>
            <a:lvl5pPr marL="2438339" indent="0" algn="ctr">
              <a:buFont typeface="Arial" panose="020B0604020202020204" pitchFamily="34" charset="0"/>
              <a:buNone/>
              <a:defRPr sz="1867" b="0" i="0">
                <a:latin typeface="Girl Scout Display Light" panose="02020003000000000000" pitchFamily="18" charset="0"/>
              </a:defRPr>
            </a:lvl5pPr>
          </a:lstStyle>
          <a:p>
            <a:pPr lvl="0"/>
            <a:r>
              <a:rPr lang="en-US" dirty="0"/>
              <a:t>Presentation Title</a:t>
            </a:r>
          </a:p>
        </p:txBody>
      </p:sp>
    </p:spTree>
    <p:extLst>
      <p:ext uri="{BB962C8B-B14F-4D97-AF65-F5344CB8AC3E}">
        <p14:creationId xmlns:p14="http://schemas.microsoft.com/office/powerpoint/2010/main" val="39507863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3_Cover Slide | Title Cente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68506-8E5A-6DA3-B7E6-63E12F3B50D8}"/>
              </a:ext>
            </a:extLst>
          </p:cNvPr>
          <p:cNvSpPr>
            <a:spLocks noGrp="1"/>
          </p:cNvSpPr>
          <p:nvPr>
            <p:ph type="title" hasCustomPrompt="1"/>
          </p:nvPr>
        </p:nvSpPr>
        <p:spPr>
          <a:xfrm>
            <a:off x="838200" y="1941690"/>
            <a:ext cx="10515600" cy="2974621"/>
          </a:xfrm>
        </p:spPr>
        <p:txBody>
          <a:bodyPr>
            <a:noAutofit/>
          </a:bodyPr>
          <a:lstStyle>
            <a:lvl1pPr algn="ctr">
              <a:defRPr sz="5867">
                <a:solidFill>
                  <a:schemeClr val="accent1"/>
                </a:solidFill>
              </a:defRPr>
            </a:lvl1pPr>
          </a:lstStyle>
          <a:p>
            <a:r>
              <a:rPr lang="en-US" dirty="0"/>
              <a:t>2024</a:t>
            </a:r>
            <a:br>
              <a:rPr lang="en-US" dirty="0"/>
            </a:br>
            <a:r>
              <a:rPr lang="en-US" dirty="0"/>
              <a:t>Presentation Title</a:t>
            </a:r>
          </a:p>
        </p:txBody>
      </p:sp>
      <p:pic>
        <p:nvPicPr>
          <p:cNvPr id="5" name="Graphic 4">
            <a:extLst>
              <a:ext uri="{FF2B5EF4-FFF2-40B4-BE49-F238E27FC236}">
                <a16:creationId xmlns:a16="http://schemas.microsoft.com/office/drawing/2014/main" id="{7AEF130C-967B-FB18-F644-B4CB56E3C66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93560" y="5952459"/>
            <a:ext cx="604877" cy="604877"/>
          </a:xfrm>
          <a:prstGeom prst="rect">
            <a:avLst/>
          </a:prstGeom>
        </p:spPr>
      </p:pic>
    </p:spTree>
    <p:extLst>
      <p:ext uri="{BB962C8B-B14F-4D97-AF65-F5344CB8AC3E}">
        <p14:creationId xmlns:p14="http://schemas.microsoft.com/office/powerpoint/2010/main" val="32558976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2A34FC-91B7-8DF6-D0AB-D00AF0D94E80}"/>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666E0882-FD07-2313-4CBA-B32A12E17648}"/>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5" name="Freeform 4">
            <a:extLst>
              <a:ext uri="{FF2B5EF4-FFF2-40B4-BE49-F238E27FC236}">
                <a16:creationId xmlns:a16="http://schemas.microsoft.com/office/drawing/2014/main" id="{E3D87942-57D5-7F37-597B-CA82E8C157F9}"/>
              </a:ext>
            </a:extLst>
          </p:cNvPr>
          <p:cNvSpPr/>
          <p:nvPr/>
        </p:nvSpPr>
        <p:spPr>
          <a:xfrm>
            <a:off x="-180623" y="406400"/>
            <a:ext cx="6070096" cy="5796667"/>
          </a:xfrm>
          <a:custGeom>
            <a:avLst/>
            <a:gdLst>
              <a:gd name="connsiteX0" fmla="*/ 0 w 4552572"/>
              <a:gd name="connsiteY0" fmla="*/ 0 h 4347500"/>
              <a:gd name="connsiteX1" fmla="*/ 4443580 w 4552572"/>
              <a:gd name="connsiteY1" fmla="*/ 0 h 4347500"/>
              <a:gd name="connsiteX2" fmla="*/ 4552572 w 4552572"/>
              <a:gd name="connsiteY2" fmla="*/ 108992 h 4347500"/>
              <a:gd name="connsiteX3" fmla="*/ 4552572 w 4552572"/>
              <a:gd name="connsiteY3" fmla="*/ 4238508 h 4347500"/>
              <a:gd name="connsiteX4" fmla="*/ 4443580 w 4552572"/>
              <a:gd name="connsiteY4" fmla="*/ 4347500 h 4347500"/>
              <a:gd name="connsiteX5" fmla="*/ 0 w 4552572"/>
              <a:gd name="connsiteY5" fmla="*/ 4347500 h 43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2572" h="4347500">
                <a:moveTo>
                  <a:pt x="0" y="0"/>
                </a:moveTo>
                <a:lnTo>
                  <a:pt x="4443580" y="0"/>
                </a:lnTo>
                <a:cubicBezTo>
                  <a:pt x="4503775" y="0"/>
                  <a:pt x="4552572" y="48797"/>
                  <a:pt x="4552572" y="108992"/>
                </a:cubicBezTo>
                <a:lnTo>
                  <a:pt x="4552572" y="4238508"/>
                </a:lnTo>
                <a:cubicBezTo>
                  <a:pt x="4552572" y="4298703"/>
                  <a:pt x="4503775" y="4347500"/>
                  <a:pt x="4443580" y="4347500"/>
                </a:cubicBezTo>
                <a:lnTo>
                  <a:pt x="0" y="4347500"/>
                </a:lnTo>
                <a:close/>
              </a:path>
            </a:pathLst>
          </a:cu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600" dirty="0">
              <a:solidFill>
                <a:schemeClr val="tx1"/>
              </a:solidFill>
              <a:latin typeface="Girl Scout Display Light" panose="02020003000000000000" pitchFamily="18" charset="0"/>
            </a:endParaRPr>
          </a:p>
        </p:txBody>
      </p:sp>
      <p:sp>
        <p:nvSpPr>
          <p:cNvPr id="6" name="Picture Placeholder 18">
            <a:extLst>
              <a:ext uri="{FF2B5EF4-FFF2-40B4-BE49-F238E27FC236}">
                <a16:creationId xmlns:a16="http://schemas.microsoft.com/office/drawing/2014/main" id="{5D9BB258-B65E-6445-BA72-D907DA560C8C}"/>
              </a:ext>
            </a:extLst>
          </p:cNvPr>
          <p:cNvSpPr>
            <a:spLocks noGrp="1"/>
          </p:cNvSpPr>
          <p:nvPr>
            <p:ph type="pic" sz="quarter" idx="22" hasCustomPrompt="1"/>
          </p:nvPr>
        </p:nvSpPr>
        <p:spPr>
          <a:xfrm>
            <a:off x="1345273" y="782304"/>
            <a:ext cx="3018304" cy="3024717"/>
          </a:xfrm>
          <a:prstGeom prst="roundRect">
            <a:avLst>
              <a:gd name="adj" fmla="val 4351"/>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Click icon to add image</a:t>
            </a:r>
          </a:p>
        </p:txBody>
      </p:sp>
      <p:sp>
        <p:nvSpPr>
          <p:cNvPr id="7" name="Text Placeholder 38">
            <a:extLst>
              <a:ext uri="{FF2B5EF4-FFF2-40B4-BE49-F238E27FC236}">
                <a16:creationId xmlns:a16="http://schemas.microsoft.com/office/drawing/2014/main" id="{944CE24F-DAA2-29E1-5DCD-3F57AB5BED93}"/>
              </a:ext>
            </a:extLst>
          </p:cNvPr>
          <p:cNvSpPr>
            <a:spLocks noGrp="1"/>
          </p:cNvSpPr>
          <p:nvPr>
            <p:ph type="body" sz="quarter" idx="14" hasCustomPrompt="1"/>
          </p:nvPr>
        </p:nvSpPr>
        <p:spPr>
          <a:xfrm>
            <a:off x="1345272" y="4060055"/>
            <a:ext cx="3018304" cy="1684732"/>
          </a:xfrm>
        </p:spPr>
        <p:txBody>
          <a:bodyPr>
            <a:normAutofit/>
          </a:bodyPr>
          <a:lstStyle>
            <a:lvl1pPr marL="0" indent="0" algn="ctr">
              <a:buNone/>
              <a:defRPr sz="2133" b="0" i="0">
                <a:solidFill>
                  <a:schemeClr val="accent1"/>
                </a:solidFill>
                <a:latin typeface="Palatino" pitchFamily="2" charset="77"/>
                <a:ea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First &amp; Last Name</a:t>
            </a:r>
          </a:p>
          <a:p>
            <a:pPr lvl="0"/>
            <a:r>
              <a:rPr lang="en-US" dirty="0"/>
              <a:t>Title</a:t>
            </a:r>
          </a:p>
        </p:txBody>
      </p:sp>
      <p:sp>
        <p:nvSpPr>
          <p:cNvPr id="8" name="Rounded Rectangle 7">
            <a:extLst>
              <a:ext uri="{FF2B5EF4-FFF2-40B4-BE49-F238E27FC236}">
                <a16:creationId xmlns:a16="http://schemas.microsoft.com/office/drawing/2014/main" id="{B2DFA676-756B-1E57-645F-2654C6571894}"/>
              </a:ext>
            </a:extLst>
          </p:cNvPr>
          <p:cNvSpPr/>
          <p:nvPr/>
        </p:nvSpPr>
        <p:spPr>
          <a:xfrm>
            <a:off x="6302530" y="406400"/>
            <a:ext cx="5581729" cy="5796667"/>
          </a:xfrm>
          <a:prstGeom prst="roundRect">
            <a:avLst>
              <a:gd name="adj" fmla="val 3715"/>
            </a:avLst>
          </a:prstGeom>
          <a:solidFill>
            <a:schemeClr val="tx2"/>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solidFill>
                <a:schemeClr val="tx1"/>
              </a:solidFill>
              <a:latin typeface="Girl Scout Display Light" panose="02020003000000000000" pitchFamily="18" charset="0"/>
            </a:endParaRPr>
          </a:p>
        </p:txBody>
      </p:sp>
      <p:sp>
        <p:nvSpPr>
          <p:cNvPr id="9" name="Text Placeholder 38">
            <a:extLst>
              <a:ext uri="{FF2B5EF4-FFF2-40B4-BE49-F238E27FC236}">
                <a16:creationId xmlns:a16="http://schemas.microsoft.com/office/drawing/2014/main" id="{79D9B024-837D-9D01-6BCA-AB7EB32C0A7C}"/>
              </a:ext>
            </a:extLst>
          </p:cNvPr>
          <p:cNvSpPr>
            <a:spLocks noGrp="1"/>
          </p:cNvSpPr>
          <p:nvPr>
            <p:ph type="body" sz="quarter" idx="23" hasCustomPrompt="1"/>
          </p:nvPr>
        </p:nvSpPr>
        <p:spPr>
          <a:xfrm>
            <a:off x="7559641" y="3042083"/>
            <a:ext cx="3018304" cy="1684732"/>
          </a:xfrm>
        </p:spPr>
        <p:txBody>
          <a:bodyPr>
            <a:normAutofit/>
          </a:bodyPr>
          <a:lstStyle>
            <a:lvl1pPr marL="0" indent="0" algn="ctr">
              <a:buNone/>
              <a:defRPr sz="3733" b="0" i="0">
                <a:solidFill>
                  <a:schemeClr val="bg1"/>
                </a:solidFill>
                <a:latin typeface="Palatino" pitchFamily="2" charset="77"/>
                <a:ea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Section </a:t>
            </a:r>
          </a:p>
          <a:p>
            <a:pPr lvl="0"/>
            <a:r>
              <a:rPr lang="en-US" dirty="0"/>
              <a:t>Title</a:t>
            </a:r>
          </a:p>
        </p:txBody>
      </p:sp>
      <p:pic>
        <p:nvPicPr>
          <p:cNvPr id="10" name="Picture 9">
            <a:extLst>
              <a:ext uri="{FF2B5EF4-FFF2-40B4-BE49-F238E27FC236}">
                <a16:creationId xmlns:a16="http://schemas.microsoft.com/office/drawing/2014/main" id="{ABCC1B1B-23D1-74EB-9771-7A8BCAF9AE03}"/>
              </a:ext>
            </a:extLst>
          </p:cNvPr>
          <p:cNvPicPr>
            <a:picLocks noChangeAspect="1"/>
          </p:cNvPicPr>
          <p:nvPr/>
        </p:nvPicPr>
        <p:blipFill>
          <a:blip r:embed="rId2"/>
          <a:stretch>
            <a:fillRect/>
          </a:stretch>
        </p:blipFill>
        <p:spPr>
          <a:xfrm>
            <a:off x="8547484" y="1573504"/>
            <a:ext cx="1091819" cy="1020789"/>
          </a:xfrm>
          <a:prstGeom prst="rect">
            <a:avLst/>
          </a:prstGeom>
        </p:spPr>
      </p:pic>
    </p:spTree>
    <p:extLst>
      <p:ext uri="{BB962C8B-B14F-4D97-AF65-F5344CB8AC3E}">
        <p14:creationId xmlns:p14="http://schemas.microsoft.com/office/powerpoint/2010/main" val="3740240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4_Cover Slide | Split | No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21A-F00A-F2DD-63D1-48BDE532F643}"/>
              </a:ext>
            </a:extLst>
          </p:cNvPr>
          <p:cNvSpPr>
            <a:spLocks noGrp="1"/>
          </p:cNvSpPr>
          <p:nvPr>
            <p:ph type="title" hasCustomPrompt="1"/>
          </p:nvPr>
        </p:nvSpPr>
        <p:spPr>
          <a:xfrm>
            <a:off x="6524807" y="1915525"/>
            <a:ext cx="5283371" cy="1325033"/>
          </a:xfrm>
        </p:spPr>
        <p:txBody>
          <a:bodyPr anchor="b">
            <a:normAutofit/>
          </a:bodyPr>
          <a:lstStyle>
            <a:lvl1pPr algn="ctr">
              <a:defRPr sz="3200">
                <a:solidFill>
                  <a:schemeClr val="accent1"/>
                </a:solidFill>
              </a:defRPr>
            </a:lvl1pPr>
          </a:lstStyle>
          <a:p>
            <a:r>
              <a:rPr lang="en-US" dirty="0"/>
              <a:t>Type Here to Enter a</a:t>
            </a:r>
            <a:br>
              <a:rPr lang="en-US" dirty="0"/>
            </a:br>
            <a:r>
              <a:rPr lang="en-US" dirty="0"/>
              <a:t>Multi-line Transition Title</a:t>
            </a:r>
          </a:p>
        </p:txBody>
      </p:sp>
      <p:sp>
        <p:nvSpPr>
          <p:cNvPr id="3" name="Slide Number Placeholder 2">
            <a:extLst>
              <a:ext uri="{FF2B5EF4-FFF2-40B4-BE49-F238E27FC236}">
                <a16:creationId xmlns:a16="http://schemas.microsoft.com/office/drawing/2014/main" id="{28990E1E-711E-0B04-086A-D35243A55029}"/>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6" name="Rectangle 5">
            <a:extLst>
              <a:ext uri="{FF2B5EF4-FFF2-40B4-BE49-F238E27FC236}">
                <a16:creationId xmlns:a16="http://schemas.microsoft.com/office/drawing/2014/main" id="{2DC17498-C78D-FF42-4599-E51DFD729730}"/>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Palatino" pitchFamily="2" charset="77"/>
            </a:endParaRPr>
          </a:p>
        </p:txBody>
      </p:sp>
      <p:pic>
        <p:nvPicPr>
          <p:cNvPr id="7" name="Graphic 6">
            <a:extLst>
              <a:ext uri="{FF2B5EF4-FFF2-40B4-BE49-F238E27FC236}">
                <a16:creationId xmlns:a16="http://schemas.microsoft.com/office/drawing/2014/main" id="{39355827-8871-F484-D5ED-67DAC1342F1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2116" y="558803"/>
            <a:ext cx="5740400" cy="5740400"/>
          </a:xfrm>
          <a:prstGeom prst="rect">
            <a:avLst/>
          </a:prstGeom>
        </p:spPr>
      </p:pic>
      <p:sp>
        <p:nvSpPr>
          <p:cNvPr id="10" name="Footer Placeholder 3">
            <a:extLst>
              <a:ext uri="{FF2B5EF4-FFF2-40B4-BE49-F238E27FC236}">
                <a16:creationId xmlns:a16="http://schemas.microsoft.com/office/drawing/2014/main" id="{1108D74F-3CCB-7AF8-ABE1-963E63C9B019}"/>
              </a:ext>
            </a:extLst>
          </p:cNvPr>
          <p:cNvSpPr>
            <a:spLocks noGrp="1"/>
          </p:cNvSpPr>
          <p:nvPr>
            <p:ph type="ftr" sz="quarter" idx="11"/>
          </p:nvPr>
        </p:nvSpPr>
        <p:spPr>
          <a:xfrm>
            <a:off x="228599" y="6664124"/>
            <a:ext cx="7564396" cy="206104"/>
          </a:xfrm>
        </p:spPr>
        <p:txBody>
          <a:bodyPr/>
          <a:lstStyle/>
          <a:p>
            <a:r>
              <a:rPr lang="en-US"/>
              <a:t>©2024 Girl Scouts of the USA. All Rights Reserved. Not for public distribution.</a:t>
            </a:r>
            <a:endParaRPr lang="en-US" dirty="0"/>
          </a:p>
        </p:txBody>
      </p:sp>
      <p:sp>
        <p:nvSpPr>
          <p:cNvPr id="4" name="Text Placeholder 7">
            <a:extLst>
              <a:ext uri="{FF2B5EF4-FFF2-40B4-BE49-F238E27FC236}">
                <a16:creationId xmlns:a16="http://schemas.microsoft.com/office/drawing/2014/main" id="{C1E9439D-A8A4-FF5E-8293-8C5EC11B3E2A}"/>
              </a:ext>
            </a:extLst>
          </p:cNvPr>
          <p:cNvSpPr>
            <a:spLocks noGrp="1"/>
          </p:cNvSpPr>
          <p:nvPr>
            <p:ph type="body" sz="quarter" idx="12"/>
          </p:nvPr>
        </p:nvSpPr>
        <p:spPr>
          <a:xfrm>
            <a:off x="6524807" y="3455046"/>
            <a:ext cx="5283200" cy="2531767"/>
          </a:xfrm>
        </p:spPr>
        <p:txBody>
          <a:bodyPr>
            <a:normAutofit/>
          </a:bodyPr>
          <a:lstStyle>
            <a:lvl1pPr marL="0" indent="0" algn="ctr">
              <a:buNone/>
              <a:defRPr sz="1733" b="0" i="0">
                <a:latin typeface="Arial" panose="020B0604020202020204" pitchFamily="34" charset="0"/>
                <a:cs typeface="Arial" panose="020B0604020202020204" pitchFamily="34" charset="0"/>
              </a:defRPr>
            </a:lvl1pPr>
            <a:lvl2pPr marL="990575" indent="-380990" algn="ctr">
              <a:buFont typeface="Arial" panose="020B0604020202020204" pitchFamily="34" charset="0"/>
              <a:buChar char="•"/>
              <a:defRPr sz="1733" b="0" i="0">
                <a:latin typeface="Arial" panose="020B0604020202020204" pitchFamily="34" charset="0"/>
                <a:cs typeface="Arial" panose="020B0604020202020204" pitchFamily="34" charset="0"/>
              </a:defRPr>
            </a:lvl2pPr>
            <a:lvl3pPr marL="1600160" indent="-380990" algn="ctr">
              <a:buFont typeface="Arial" panose="020B0604020202020204" pitchFamily="34" charset="0"/>
              <a:buChar char="•"/>
              <a:defRPr sz="1733" b="0" i="0">
                <a:latin typeface="Arial" panose="020B0604020202020204" pitchFamily="34" charset="0"/>
                <a:cs typeface="Arial" panose="020B0604020202020204" pitchFamily="34" charset="0"/>
              </a:defRPr>
            </a:lvl3pPr>
            <a:lvl4pPr marL="2209745" indent="-380990" algn="ctr">
              <a:buFont typeface="Arial" panose="020B0604020202020204" pitchFamily="34" charset="0"/>
              <a:buChar char="•"/>
              <a:defRPr sz="1733" b="0" i="0">
                <a:latin typeface="Arial" panose="020B0604020202020204" pitchFamily="34" charset="0"/>
                <a:cs typeface="Arial" panose="020B0604020202020204" pitchFamily="34" charset="0"/>
              </a:defRPr>
            </a:lvl4pPr>
            <a:lvl5pPr marL="2819330" indent="-380990" algn="ctr">
              <a:buFont typeface="Arial" panose="020B0604020202020204" pitchFamily="34" charset="0"/>
              <a:buChar char="•"/>
              <a:defRPr sz="1733"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48004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5_Agenda Slide">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5E2A21-37F6-7633-D741-6F19F155C212}"/>
              </a:ext>
            </a:extLst>
          </p:cNvPr>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Palatino" pitchFamily="2" charset="77"/>
            </a:endParaRPr>
          </a:p>
        </p:txBody>
      </p:sp>
      <p:sp>
        <p:nvSpPr>
          <p:cNvPr id="3" name="Slide Number Placeholder 2">
            <a:extLst>
              <a:ext uri="{FF2B5EF4-FFF2-40B4-BE49-F238E27FC236}">
                <a16:creationId xmlns:a16="http://schemas.microsoft.com/office/drawing/2014/main" id="{EC20B0B7-D2B0-2866-918C-9633806BCD62}"/>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2DC5F834-BF27-9600-63ED-1B539273B858}"/>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endParaRPr lang="en-US" dirty="0"/>
          </a:p>
        </p:txBody>
      </p:sp>
      <p:pic>
        <p:nvPicPr>
          <p:cNvPr id="5" name="Graphic 4">
            <a:extLst>
              <a:ext uri="{FF2B5EF4-FFF2-40B4-BE49-F238E27FC236}">
                <a16:creationId xmlns:a16="http://schemas.microsoft.com/office/drawing/2014/main" id="{86055397-2808-E45F-3203-629C74B12CD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6" name="TextBox 5">
            <a:extLst>
              <a:ext uri="{FF2B5EF4-FFF2-40B4-BE49-F238E27FC236}">
                <a16:creationId xmlns:a16="http://schemas.microsoft.com/office/drawing/2014/main" id="{F990260D-6D7B-BD3C-14FA-F5609B80493C}"/>
              </a:ext>
            </a:extLst>
          </p:cNvPr>
          <p:cNvSpPr txBox="1"/>
          <p:nvPr/>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dirty="0">
                <a:ln>
                  <a:noFill/>
                </a:ln>
                <a:solidFill>
                  <a:schemeClr val="tx1"/>
                </a:solidFill>
                <a:effectLst/>
                <a:uLnTx/>
                <a:uFillTx/>
                <a:latin typeface="Palatino" pitchFamily="2" charset="77"/>
                <a:ea typeface="+mj-ea"/>
                <a:cs typeface="+mj-cs"/>
              </a:rPr>
              <a:t>Agenda</a:t>
            </a:r>
            <a:endParaRPr lang="en-US" sz="5867" b="0" i="0" dirty="0">
              <a:solidFill>
                <a:schemeClr val="tx1"/>
              </a:solidFill>
              <a:latin typeface="Palatino" pitchFamily="2" charset="77"/>
            </a:endParaRPr>
          </a:p>
        </p:txBody>
      </p:sp>
      <p:sp>
        <p:nvSpPr>
          <p:cNvPr id="7" name="Rounded Rectangle 6">
            <a:extLst>
              <a:ext uri="{FF2B5EF4-FFF2-40B4-BE49-F238E27FC236}">
                <a16:creationId xmlns:a16="http://schemas.microsoft.com/office/drawing/2014/main" id="{17C12F6F-1502-3BC5-9600-90DF91EF2F7D}"/>
              </a:ext>
            </a:extLst>
          </p:cNvPr>
          <p:cNvSpPr/>
          <p:nvPr/>
        </p:nvSpPr>
        <p:spPr>
          <a:xfrm>
            <a:off x="6432247" y="647093"/>
            <a:ext cx="5418667" cy="5563811"/>
          </a:xfrm>
          <a:prstGeom prst="roundRect">
            <a:avLst>
              <a:gd name="adj" fmla="val 4524"/>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ext Placeholder 2">
            <a:extLst>
              <a:ext uri="{FF2B5EF4-FFF2-40B4-BE49-F238E27FC236}">
                <a16:creationId xmlns:a16="http://schemas.microsoft.com/office/drawing/2014/main" id="{442A566A-3710-3684-58C7-030AA8E21135}"/>
              </a:ext>
            </a:extLst>
          </p:cNvPr>
          <p:cNvSpPr>
            <a:spLocks noGrp="1"/>
          </p:cNvSpPr>
          <p:nvPr>
            <p:ph idx="12" hasCustomPrompt="1"/>
          </p:nvPr>
        </p:nvSpPr>
        <p:spPr>
          <a:xfrm>
            <a:off x="6969216" y="1369348"/>
            <a:ext cx="4344731" cy="4119301"/>
          </a:xfrm>
          <a:prstGeom prst="rect">
            <a:avLst/>
          </a:prstGeom>
        </p:spPr>
        <p:txBody>
          <a:bodyPr vert="horz" lIns="91440" tIns="45720" rIns="91440" bIns="45720" rtlCol="0" anchor="ctr">
            <a:normAutofit/>
          </a:bodyPr>
          <a:lstStyle>
            <a:lvl1pPr marL="457189" indent="-457189">
              <a:lnSpc>
                <a:spcPct val="150000"/>
              </a:lnSpc>
              <a:buFont typeface="+mj-lt"/>
              <a:buAutoNum type="arabicPeriod"/>
              <a:defRPr sz="2000" b="0" i="0">
                <a:solidFill>
                  <a:schemeClr val="accent1"/>
                </a:solidFill>
                <a:latin typeface="Arial" panose="020B0604020202020204" pitchFamily="34" charset="0"/>
                <a:cs typeface="Arial" panose="020B0604020202020204" pitchFamily="34" charset="0"/>
              </a:defRPr>
            </a:lvl1pPr>
            <a:lvl2pPr marL="1066773" indent="-457189">
              <a:lnSpc>
                <a:spcPct val="150000"/>
              </a:lnSpc>
              <a:buFont typeface="Arial" panose="020B0604020202020204" pitchFamily="34" charset="0"/>
              <a:buChar char="•"/>
              <a:defRPr sz="2000" b="0" i="0">
                <a:solidFill>
                  <a:schemeClr val="accent1"/>
                </a:solidFill>
                <a:latin typeface="Arial" panose="020B0604020202020204" pitchFamily="34" charset="0"/>
                <a:cs typeface="Arial" panose="020B0604020202020204" pitchFamily="34" charset="0"/>
              </a:defRPr>
            </a:lvl2pPr>
            <a:lvl3pPr marL="1676358" indent="-457189">
              <a:lnSpc>
                <a:spcPct val="150000"/>
              </a:lnSpc>
              <a:buFont typeface="Arial" panose="020B0604020202020204" pitchFamily="34" charset="0"/>
              <a:buChar char="•"/>
              <a:defRPr sz="2000" b="0" i="0">
                <a:solidFill>
                  <a:schemeClr val="accent1"/>
                </a:solidFill>
                <a:latin typeface="Arial" panose="020B0604020202020204" pitchFamily="34" charset="0"/>
                <a:cs typeface="Arial" panose="020B0604020202020204" pitchFamily="34" charset="0"/>
              </a:defRPr>
            </a:lvl3pPr>
            <a:lvl4pPr marL="2285943" indent="-457189">
              <a:lnSpc>
                <a:spcPct val="150000"/>
              </a:lnSpc>
              <a:buFont typeface="Arial" panose="020B0604020202020204" pitchFamily="34" charset="0"/>
              <a:buChar char="•"/>
              <a:defRPr sz="2000" b="0" i="0">
                <a:solidFill>
                  <a:schemeClr val="accent1"/>
                </a:solidFill>
                <a:latin typeface="Arial" panose="020B0604020202020204" pitchFamily="34" charset="0"/>
                <a:cs typeface="Arial" panose="020B0604020202020204" pitchFamily="34" charset="0"/>
              </a:defRPr>
            </a:lvl4pPr>
            <a:lvl5pPr marL="2895528" indent="-457189">
              <a:lnSpc>
                <a:spcPct val="150000"/>
              </a:lnSpc>
              <a:buFont typeface="Arial" panose="020B0604020202020204" pitchFamily="34" charset="0"/>
              <a:buChar char="•"/>
              <a:defRPr sz="2000" b="0" i="0">
                <a:solidFill>
                  <a:schemeClr val="accent1"/>
                </a:solidFill>
                <a:latin typeface="Arial" panose="020B0604020202020204" pitchFamily="34" charset="0"/>
                <a:cs typeface="Arial" panose="020B0604020202020204" pitchFamily="34" charset="0"/>
              </a:defRPr>
            </a:lvl5pPr>
          </a:lstStyle>
          <a:p>
            <a:pPr lvl="0"/>
            <a:r>
              <a:rPr lang="en-US" dirty="0"/>
              <a:t>Type agenda item here.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49455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6_Table of Contents-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587238-0E66-5483-3E75-027008F21F72}"/>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8EDC1AB8-2720-8DB4-6E33-94C3711679D4}"/>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7" name="Text Placeholder 46">
            <a:extLst>
              <a:ext uri="{FF2B5EF4-FFF2-40B4-BE49-F238E27FC236}">
                <a16:creationId xmlns:a16="http://schemas.microsoft.com/office/drawing/2014/main" id="{E2AC4945-2B6F-405B-38B9-9C01D4163C00}"/>
              </a:ext>
            </a:extLst>
          </p:cNvPr>
          <p:cNvSpPr>
            <a:spLocks noGrp="1"/>
          </p:cNvSpPr>
          <p:nvPr>
            <p:ph type="body" sz="quarter" idx="20" hasCustomPrompt="1"/>
          </p:nvPr>
        </p:nvSpPr>
        <p:spPr>
          <a:xfrm>
            <a:off x="1062318" y="1857959"/>
            <a:ext cx="3381213" cy="552128"/>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dirty="0"/>
              <a:t>Short Section Title</a:t>
            </a:r>
          </a:p>
        </p:txBody>
      </p:sp>
      <p:sp>
        <p:nvSpPr>
          <p:cNvPr id="8" name="Text Placeholder 46">
            <a:extLst>
              <a:ext uri="{FF2B5EF4-FFF2-40B4-BE49-F238E27FC236}">
                <a16:creationId xmlns:a16="http://schemas.microsoft.com/office/drawing/2014/main" id="{585EE3CA-DBE5-D41E-8103-0F4CCD32AC74}"/>
              </a:ext>
            </a:extLst>
          </p:cNvPr>
          <p:cNvSpPr>
            <a:spLocks noGrp="1"/>
          </p:cNvSpPr>
          <p:nvPr>
            <p:ph type="body" sz="quarter" idx="21" hasCustomPrompt="1"/>
          </p:nvPr>
        </p:nvSpPr>
        <p:spPr>
          <a:xfrm>
            <a:off x="259786" y="1857959"/>
            <a:ext cx="593119" cy="4445968"/>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dirty="0"/>
              <a:t>01</a:t>
            </a:r>
          </a:p>
          <a:p>
            <a:pPr lvl="0"/>
            <a:endParaRPr lang="en-US" dirty="0"/>
          </a:p>
          <a:p>
            <a:pPr lvl="0"/>
            <a:r>
              <a:rPr lang="en-US" dirty="0"/>
              <a:t>02</a:t>
            </a:r>
          </a:p>
          <a:p>
            <a:pPr lvl="0"/>
            <a:endParaRPr lang="en-US" dirty="0"/>
          </a:p>
          <a:p>
            <a:pPr lvl="0"/>
            <a:br>
              <a:rPr lang="en-US" dirty="0"/>
            </a:br>
            <a:br>
              <a:rPr lang="en-US" dirty="0"/>
            </a:br>
            <a:r>
              <a:rPr lang="en-US" dirty="0"/>
              <a:t>04</a:t>
            </a:r>
          </a:p>
          <a:p>
            <a:pPr lvl="0"/>
            <a:r>
              <a:rPr lang="en-US" dirty="0"/>
              <a:t>05</a:t>
            </a:r>
          </a:p>
          <a:p>
            <a:pPr lvl="0"/>
            <a:r>
              <a:rPr lang="en-US" dirty="0"/>
              <a:t>06</a:t>
            </a:r>
          </a:p>
          <a:p>
            <a:pPr lvl="0"/>
            <a:r>
              <a:rPr lang="en-US" dirty="0"/>
              <a:t>07</a:t>
            </a:r>
          </a:p>
        </p:txBody>
      </p:sp>
      <p:sp>
        <p:nvSpPr>
          <p:cNvPr id="9" name="Text Placeholder 46">
            <a:extLst>
              <a:ext uri="{FF2B5EF4-FFF2-40B4-BE49-F238E27FC236}">
                <a16:creationId xmlns:a16="http://schemas.microsoft.com/office/drawing/2014/main" id="{B0FE1C62-AE35-C616-6E07-C30C6C61FBCD}"/>
              </a:ext>
            </a:extLst>
          </p:cNvPr>
          <p:cNvSpPr>
            <a:spLocks noGrp="1"/>
          </p:cNvSpPr>
          <p:nvPr>
            <p:ph type="body" sz="quarter" idx="24" hasCustomPrompt="1"/>
          </p:nvPr>
        </p:nvSpPr>
        <p:spPr>
          <a:xfrm>
            <a:off x="1062318" y="2175216"/>
            <a:ext cx="3381213" cy="552128"/>
          </a:xfrm>
        </p:spPr>
        <p:txBody>
          <a:bodyPr anchor="t">
            <a:normAutofit/>
          </a:bodyPr>
          <a:lstStyle>
            <a:lvl1pPr marL="0" indent="0">
              <a:lnSpc>
                <a:spcPct val="100000"/>
              </a:lnSpc>
              <a:buNone/>
              <a:defRPr sz="1733" b="0" i="0">
                <a:solidFill>
                  <a:schemeClr val="accent1"/>
                </a:solidFill>
                <a:latin typeface="Arial" panose="020B0604020202020204" pitchFamily="34" charset="0"/>
                <a:ea typeface="Palatino" pitchFamily="2" charset="77"/>
              </a:defRPr>
            </a:lvl1pPr>
          </a:lstStyle>
          <a:p>
            <a:pPr lvl="0"/>
            <a:r>
              <a:rPr lang="en-US" dirty="0"/>
              <a:t>Sub-Section Title</a:t>
            </a:r>
          </a:p>
        </p:txBody>
      </p:sp>
      <p:sp>
        <p:nvSpPr>
          <p:cNvPr id="10" name="Text Placeholder 46">
            <a:extLst>
              <a:ext uri="{FF2B5EF4-FFF2-40B4-BE49-F238E27FC236}">
                <a16:creationId xmlns:a16="http://schemas.microsoft.com/office/drawing/2014/main" id="{A47CC996-D12E-56A8-1945-2765E4E17597}"/>
              </a:ext>
            </a:extLst>
          </p:cNvPr>
          <p:cNvSpPr>
            <a:spLocks noGrp="1"/>
          </p:cNvSpPr>
          <p:nvPr>
            <p:ph type="body" sz="quarter" idx="25" hasCustomPrompt="1"/>
          </p:nvPr>
        </p:nvSpPr>
        <p:spPr>
          <a:xfrm>
            <a:off x="1062318" y="2766989"/>
            <a:ext cx="3381213" cy="702448"/>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dirty="0"/>
              <a:t>Medium Section Title on Two Lines</a:t>
            </a:r>
          </a:p>
        </p:txBody>
      </p:sp>
      <p:sp>
        <p:nvSpPr>
          <p:cNvPr id="11" name="Text Placeholder 46">
            <a:extLst>
              <a:ext uri="{FF2B5EF4-FFF2-40B4-BE49-F238E27FC236}">
                <a16:creationId xmlns:a16="http://schemas.microsoft.com/office/drawing/2014/main" id="{F2F5AF45-EB77-77DA-D68B-A228AF1DFA83}"/>
              </a:ext>
            </a:extLst>
          </p:cNvPr>
          <p:cNvSpPr>
            <a:spLocks noGrp="1"/>
          </p:cNvSpPr>
          <p:nvPr>
            <p:ph type="body" sz="quarter" idx="26" hasCustomPrompt="1"/>
          </p:nvPr>
        </p:nvSpPr>
        <p:spPr>
          <a:xfrm>
            <a:off x="1062318" y="3478405"/>
            <a:ext cx="3381213" cy="763441"/>
          </a:xfrm>
        </p:spPr>
        <p:txBody>
          <a:bodyPr anchor="t">
            <a:normAutofit/>
          </a:bodyPr>
          <a:lstStyle>
            <a:lvl1pPr marL="0" indent="0">
              <a:lnSpc>
                <a:spcPct val="50000"/>
              </a:lnSpc>
              <a:buNone/>
              <a:defRPr sz="1733" b="0" i="0">
                <a:solidFill>
                  <a:schemeClr val="accent1"/>
                </a:solidFill>
                <a:latin typeface="Arial" panose="020B0604020202020204" pitchFamily="34" charset="0"/>
                <a:ea typeface="Palatino" pitchFamily="2" charset="77"/>
              </a:defRPr>
            </a:lvl1pPr>
          </a:lstStyle>
          <a:p>
            <a:pPr lvl="0"/>
            <a:r>
              <a:rPr lang="en-US" dirty="0"/>
              <a:t>Sub-Section Title</a:t>
            </a:r>
          </a:p>
          <a:p>
            <a:pPr lvl="0"/>
            <a:r>
              <a:rPr lang="en-US" dirty="0"/>
              <a:t>Sub-Section Title</a:t>
            </a:r>
          </a:p>
        </p:txBody>
      </p:sp>
      <p:sp>
        <p:nvSpPr>
          <p:cNvPr id="12" name="Text Placeholder 46">
            <a:extLst>
              <a:ext uri="{FF2B5EF4-FFF2-40B4-BE49-F238E27FC236}">
                <a16:creationId xmlns:a16="http://schemas.microsoft.com/office/drawing/2014/main" id="{F088FFFD-A4DD-1FA3-C032-1A2F557C9544}"/>
              </a:ext>
            </a:extLst>
          </p:cNvPr>
          <p:cNvSpPr>
            <a:spLocks noGrp="1"/>
          </p:cNvSpPr>
          <p:nvPr>
            <p:ph type="body" sz="quarter" idx="27" hasCustomPrompt="1"/>
          </p:nvPr>
        </p:nvSpPr>
        <p:spPr>
          <a:xfrm>
            <a:off x="1062315" y="4250813"/>
            <a:ext cx="4731247" cy="2096055"/>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dirty="0"/>
              <a:t>Short Section Title</a:t>
            </a:r>
          </a:p>
          <a:p>
            <a:pPr lvl="0"/>
            <a:r>
              <a:rPr lang="en-US" dirty="0"/>
              <a:t>Short Section Title with </a:t>
            </a:r>
            <a:r>
              <a:rPr lang="en-US" dirty="0" err="1"/>
              <a:t>Verylongwords</a:t>
            </a:r>
            <a:endParaRPr lang="en-US" dirty="0"/>
          </a:p>
          <a:p>
            <a:pPr lvl="0"/>
            <a:r>
              <a:rPr lang="en-US" dirty="0"/>
              <a:t>Section Title</a:t>
            </a:r>
          </a:p>
          <a:p>
            <a:pPr lvl="0"/>
            <a:r>
              <a:rPr lang="en-US" dirty="0"/>
              <a:t>Section Title with </a:t>
            </a:r>
            <a:r>
              <a:rPr lang="en-US" dirty="0" err="1"/>
              <a:t>Verylongwords</a:t>
            </a:r>
            <a:endParaRPr lang="en-US" dirty="0"/>
          </a:p>
        </p:txBody>
      </p:sp>
      <p:sp>
        <p:nvSpPr>
          <p:cNvPr id="13" name="Text Placeholder 46">
            <a:extLst>
              <a:ext uri="{FF2B5EF4-FFF2-40B4-BE49-F238E27FC236}">
                <a16:creationId xmlns:a16="http://schemas.microsoft.com/office/drawing/2014/main" id="{7F736F3A-C6B8-4469-333B-6E4AF20D21C1}"/>
              </a:ext>
            </a:extLst>
          </p:cNvPr>
          <p:cNvSpPr>
            <a:spLocks noGrp="1"/>
          </p:cNvSpPr>
          <p:nvPr>
            <p:ph type="body" sz="quarter" idx="28" hasCustomPrompt="1"/>
          </p:nvPr>
        </p:nvSpPr>
        <p:spPr>
          <a:xfrm>
            <a:off x="7394596" y="1857959"/>
            <a:ext cx="3381213" cy="552128"/>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dirty="0"/>
              <a:t>Short Section Title</a:t>
            </a:r>
          </a:p>
        </p:txBody>
      </p:sp>
      <p:sp>
        <p:nvSpPr>
          <p:cNvPr id="14" name="Text Placeholder 46">
            <a:extLst>
              <a:ext uri="{FF2B5EF4-FFF2-40B4-BE49-F238E27FC236}">
                <a16:creationId xmlns:a16="http://schemas.microsoft.com/office/drawing/2014/main" id="{C23468F3-42BF-ECEB-78D0-7CFD2C9B5FB8}"/>
              </a:ext>
            </a:extLst>
          </p:cNvPr>
          <p:cNvSpPr>
            <a:spLocks noGrp="1"/>
          </p:cNvSpPr>
          <p:nvPr>
            <p:ph type="body" sz="quarter" idx="29" hasCustomPrompt="1"/>
          </p:nvPr>
        </p:nvSpPr>
        <p:spPr>
          <a:xfrm>
            <a:off x="6592065" y="1857959"/>
            <a:ext cx="593119" cy="4445968"/>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dirty="0"/>
              <a:t>08</a:t>
            </a:r>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r>
              <a:rPr lang="en-US" dirty="0"/>
              <a:t>09</a:t>
            </a:r>
          </a:p>
          <a:p>
            <a:pPr lvl="0"/>
            <a:r>
              <a:rPr lang="en-US" dirty="0"/>
              <a:t>10</a:t>
            </a:r>
          </a:p>
          <a:p>
            <a:pPr lvl="0"/>
            <a:r>
              <a:rPr lang="en-US" dirty="0"/>
              <a:t>11</a:t>
            </a:r>
          </a:p>
        </p:txBody>
      </p:sp>
      <p:sp>
        <p:nvSpPr>
          <p:cNvPr id="15" name="Text Placeholder 46">
            <a:extLst>
              <a:ext uri="{FF2B5EF4-FFF2-40B4-BE49-F238E27FC236}">
                <a16:creationId xmlns:a16="http://schemas.microsoft.com/office/drawing/2014/main" id="{0779C7E8-AD04-680F-E04A-458F5F297D08}"/>
              </a:ext>
            </a:extLst>
          </p:cNvPr>
          <p:cNvSpPr>
            <a:spLocks noGrp="1"/>
          </p:cNvSpPr>
          <p:nvPr>
            <p:ph type="body" sz="quarter" idx="30" hasCustomPrompt="1"/>
          </p:nvPr>
        </p:nvSpPr>
        <p:spPr>
          <a:xfrm>
            <a:off x="7394597" y="2175215"/>
            <a:ext cx="3002471" cy="2871925"/>
          </a:xfrm>
        </p:spPr>
        <p:txBody>
          <a:bodyPr anchor="t">
            <a:normAutofit/>
          </a:bodyPr>
          <a:lstStyle>
            <a:lvl1pPr marL="0" indent="0">
              <a:lnSpc>
                <a:spcPct val="90000"/>
              </a:lnSpc>
              <a:buNone/>
              <a:defRPr sz="1733" b="0" i="0">
                <a:solidFill>
                  <a:schemeClr val="accent1"/>
                </a:solidFill>
                <a:latin typeface="Arial" panose="020B0604020202020204" pitchFamily="34" charset="0"/>
                <a:ea typeface="Palatino" pitchFamily="2" charset="77"/>
              </a:defRPr>
            </a:lvl1pPr>
          </a:lstStyle>
          <a:p>
            <a:pPr lvl="0"/>
            <a:r>
              <a:rPr lang="en-US" dirty="0"/>
              <a:t>Sub-Section Title</a:t>
            </a:r>
          </a:p>
          <a:p>
            <a:pPr lvl="0"/>
            <a:r>
              <a:rPr lang="en-US" dirty="0"/>
              <a:t>Sub-Section Title that is on two lines</a:t>
            </a:r>
          </a:p>
          <a:p>
            <a:pPr lvl="0"/>
            <a:r>
              <a:rPr lang="en-US" dirty="0"/>
              <a:t>Very Long Sub-Section Title that is on three long lines like this</a:t>
            </a:r>
          </a:p>
          <a:p>
            <a:pPr lvl="0"/>
            <a:r>
              <a:rPr lang="en-US" dirty="0"/>
              <a:t>Sub Section Title</a:t>
            </a:r>
          </a:p>
          <a:p>
            <a:pPr lvl="0"/>
            <a:r>
              <a:rPr lang="en-US" dirty="0"/>
              <a:t>Sub-Section Title</a:t>
            </a:r>
          </a:p>
        </p:txBody>
      </p:sp>
      <p:sp>
        <p:nvSpPr>
          <p:cNvPr id="16" name="Text Placeholder 46">
            <a:extLst>
              <a:ext uri="{FF2B5EF4-FFF2-40B4-BE49-F238E27FC236}">
                <a16:creationId xmlns:a16="http://schemas.microsoft.com/office/drawing/2014/main" id="{B7C9F0EB-5FA0-6293-2E32-5918FA5F8857}"/>
              </a:ext>
            </a:extLst>
          </p:cNvPr>
          <p:cNvSpPr>
            <a:spLocks noGrp="1"/>
          </p:cNvSpPr>
          <p:nvPr>
            <p:ph type="body" sz="quarter" idx="31" hasCustomPrompt="1"/>
          </p:nvPr>
        </p:nvSpPr>
        <p:spPr>
          <a:xfrm>
            <a:off x="7394597" y="5047141"/>
            <a:ext cx="4731247" cy="1243279"/>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dirty="0"/>
              <a:t>Section Title</a:t>
            </a:r>
          </a:p>
          <a:p>
            <a:pPr lvl="0"/>
            <a:r>
              <a:rPr lang="en-US" dirty="0"/>
              <a:t>Section Title</a:t>
            </a:r>
          </a:p>
          <a:p>
            <a:pPr lvl="0"/>
            <a:r>
              <a:rPr lang="en-US" dirty="0"/>
              <a:t>Section Title</a:t>
            </a:r>
          </a:p>
        </p:txBody>
      </p:sp>
      <p:sp>
        <p:nvSpPr>
          <p:cNvPr id="21" name="Text Placeholder 19">
            <a:extLst>
              <a:ext uri="{FF2B5EF4-FFF2-40B4-BE49-F238E27FC236}">
                <a16:creationId xmlns:a16="http://schemas.microsoft.com/office/drawing/2014/main" id="{40CB4363-9E1C-AAB2-469B-D8284C6E0E3D}"/>
              </a:ext>
            </a:extLst>
          </p:cNvPr>
          <p:cNvSpPr>
            <a:spLocks noGrp="1"/>
          </p:cNvSpPr>
          <p:nvPr>
            <p:ph type="body" sz="quarter" idx="32" hasCustomPrompt="1"/>
          </p:nvPr>
        </p:nvSpPr>
        <p:spPr>
          <a:xfrm>
            <a:off x="259785" y="880370"/>
            <a:ext cx="10515600" cy="828716"/>
          </a:xfrm>
        </p:spPr>
        <p:txBody>
          <a:bodyPr anchor="ctr">
            <a:noAutofit/>
          </a:bodyPr>
          <a:lstStyle>
            <a:lvl1pPr marL="0" indent="0">
              <a:buNone/>
              <a:defRPr sz="3733" b="0" i="0">
                <a:solidFill>
                  <a:schemeClr val="accent1"/>
                </a:solidFill>
                <a:latin typeface="Palatino" pitchFamily="2" charset="77"/>
              </a:defRPr>
            </a:lvl1pPr>
            <a:lvl2pPr marL="609585" indent="0">
              <a:buNone/>
              <a:defRPr sz="3733" b="0" i="0">
                <a:latin typeface="Girl Scout Display Light" panose="02020003000000000000" pitchFamily="18" charset="0"/>
              </a:defRPr>
            </a:lvl2pPr>
            <a:lvl3pPr marL="1219170" indent="0">
              <a:buNone/>
              <a:defRPr sz="3733" b="0" i="0">
                <a:latin typeface="Girl Scout Display Light" panose="02020003000000000000" pitchFamily="18" charset="0"/>
              </a:defRPr>
            </a:lvl3pPr>
            <a:lvl4pPr marL="1828754" indent="0">
              <a:buNone/>
              <a:defRPr sz="3733" b="0" i="0">
                <a:latin typeface="Girl Scout Display Light" panose="02020003000000000000" pitchFamily="18" charset="0"/>
              </a:defRPr>
            </a:lvl4pPr>
            <a:lvl5pPr marL="2438339" indent="0">
              <a:buNone/>
              <a:defRPr sz="3733" b="0" i="0">
                <a:latin typeface="Girl Scout Display Light" panose="02020003000000000000" pitchFamily="18" charset="0"/>
              </a:defRPr>
            </a:lvl5pPr>
          </a:lstStyle>
          <a:p>
            <a:pPr lvl="0"/>
            <a:r>
              <a:rPr lang="en-US" dirty="0"/>
              <a:t>Table of Contents</a:t>
            </a:r>
          </a:p>
        </p:txBody>
      </p:sp>
      <p:sp>
        <p:nvSpPr>
          <p:cNvPr id="2" name="Text Placeholder 46">
            <a:extLst>
              <a:ext uri="{FF2B5EF4-FFF2-40B4-BE49-F238E27FC236}">
                <a16:creationId xmlns:a16="http://schemas.microsoft.com/office/drawing/2014/main" id="{F3E83216-88AD-4790-89EE-AF879459C1B4}"/>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1696603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_Cover Slide | Split | No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21A-F00A-F2DD-63D1-48BDE532F643}"/>
              </a:ext>
            </a:extLst>
          </p:cNvPr>
          <p:cNvSpPr>
            <a:spLocks noGrp="1"/>
          </p:cNvSpPr>
          <p:nvPr>
            <p:ph type="title" hasCustomPrompt="1"/>
          </p:nvPr>
        </p:nvSpPr>
        <p:spPr>
          <a:xfrm>
            <a:off x="6524807" y="1915525"/>
            <a:ext cx="5283371" cy="1325033"/>
          </a:xfrm>
        </p:spPr>
        <p:txBody>
          <a:bodyPr anchor="b">
            <a:normAutofit/>
          </a:bodyPr>
          <a:lstStyle>
            <a:lvl1pPr algn="ctr">
              <a:defRPr sz="3200">
                <a:solidFill>
                  <a:schemeClr val="accent1"/>
                </a:solidFill>
              </a:defRPr>
            </a:lvl1pPr>
          </a:lstStyle>
          <a:p>
            <a:r>
              <a:rPr lang="en-US" dirty="0"/>
              <a:t>Type Here to Enter a</a:t>
            </a:r>
            <a:br>
              <a:rPr lang="en-US" dirty="0"/>
            </a:br>
            <a:r>
              <a:rPr lang="en-US" dirty="0"/>
              <a:t>Multi-line Transition Title</a:t>
            </a:r>
          </a:p>
        </p:txBody>
      </p:sp>
      <p:sp>
        <p:nvSpPr>
          <p:cNvPr id="3" name="Slide Number Placeholder 2">
            <a:extLst>
              <a:ext uri="{FF2B5EF4-FFF2-40B4-BE49-F238E27FC236}">
                <a16:creationId xmlns:a16="http://schemas.microsoft.com/office/drawing/2014/main" id="{28990E1E-711E-0B04-086A-D35243A55029}"/>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6" name="Rectangle 5">
            <a:extLst>
              <a:ext uri="{FF2B5EF4-FFF2-40B4-BE49-F238E27FC236}">
                <a16:creationId xmlns:a16="http://schemas.microsoft.com/office/drawing/2014/main" id="{2DC17498-C78D-FF42-4599-E51DFD729730}"/>
              </a:ext>
            </a:extLst>
          </p:cNvPr>
          <p:cNvSpPr/>
          <p:nvPr/>
        </p:nvSpPr>
        <p:spPr>
          <a:xfrm>
            <a:off x="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Palatino" pitchFamily="2" charset="77"/>
            </a:endParaRPr>
          </a:p>
        </p:txBody>
      </p:sp>
      <p:pic>
        <p:nvPicPr>
          <p:cNvPr id="7" name="Graphic 6">
            <a:extLst>
              <a:ext uri="{FF2B5EF4-FFF2-40B4-BE49-F238E27FC236}">
                <a16:creationId xmlns:a16="http://schemas.microsoft.com/office/drawing/2014/main" id="{39355827-8871-F484-D5ED-67DAC1342F1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2116" y="558803"/>
            <a:ext cx="5740400" cy="5740400"/>
          </a:xfrm>
          <a:prstGeom prst="rect">
            <a:avLst/>
          </a:prstGeom>
        </p:spPr>
      </p:pic>
      <p:sp>
        <p:nvSpPr>
          <p:cNvPr id="10" name="Footer Placeholder 3">
            <a:extLst>
              <a:ext uri="{FF2B5EF4-FFF2-40B4-BE49-F238E27FC236}">
                <a16:creationId xmlns:a16="http://schemas.microsoft.com/office/drawing/2014/main" id="{1108D74F-3CCB-7AF8-ABE1-963E63C9B019}"/>
              </a:ext>
            </a:extLst>
          </p:cNvPr>
          <p:cNvSpPr>
            <a:spLocks noGrp="1"/>
          </p:cNvSpPr>
          <p:nvPr>
            <p:ph type="ftr" sz="quarter" idx="11"/>
          </p:nvPr>
        </p:nvSpPr>
        <p:spPr>
          <a:xfrm>
            <a:off x="228599" y="6664124"/>
            <a:ext cx="7564396" cy="206104"/>
          </a:xfrm>
        </p:spPr>
        <p:txBody>
          <a:bodyPr/>
          <a:lstStyle/>
          <a:p>
            <a:endParaRPr lang="en-US"/>
          </a:p>
        </p:txBody>
      </p:sp>
      <p:sp>
        <p:nvSpPr>
          <p:cNvPr id="8" name="Text Placeholder 7">
            <a:extLst>
              <a:ext uri="{FF2B5EF4-FFF2-40B4-BE49-F238E27FC236}">
                <a16:creationId xmlns:a16="http://schemas.microsoft.com/office/drawing/2014/main" id="{F4ED1176-7F3B-7CA8-0A8B-201B20DD410F}"/>
              </a:ext>
            </a:extLst>
          </p:cNvPr>
          <p:cNvSpPr>
            <a:spLocks noGrp="1"/>
          </p:cNvSpPr>
          <p:nvPr>
            <p:ph type="body" sz="quarter" idx="12"/>
          </p:nvPr>
        </p:nvSpPr>
        <p:spPr>
          <a:xfrm>
            <a:off x="6524807" y="3455046"/>
            <a:ext cx="5283200" cy="2531767"/>
          </a:xfrm>
        </p:spPr>
        <p:txBody>
          <a:bodyPr>
            <a:normAutofit/>
          </a:bodyPr>
          <a:lstStyle>
            <a:lvl1pPr marL="0" indent="0" algn="ctr">
              <a:buNone/>
              <a:defRPr sz="1733" b="0" i="0">
                <a:latin typeface="Arial" panose="020B0604020202020204" pitchFamily="34" charset="0"/>
                <a:cs typeface="Arial" panose="020B0604020202020204" pitchFamily="34" charset="0"/>
              </a:defRPr>
            </a:lvl1pPr>
            <a:lvl2pPr marL="990575" indent="-380990" algn="ctr">
              <a:buFont typeface="Arial" panose="020B0604020202020204" pitchFamily="34" charset="0"/>
              <a:buChar char="•"/>
              <a:defRPr sz="1733" b="0" i="0">
                <a:latin typeface="Arial" panose="020B0604020202020204" pitchFamily="34" charset="0"/>
                <a:cs typeface="Arial" panose="020B0604020202020204" pitchFamily="34" charset="0"/>
              </a:defRPr>
            </a:lvl2pPr>
            <a:lvl3pPr marL="1600160" indent="-380990" algn="ctr">
              <a:buFont typeface="Arial" panose="020B0604020202020204" pitchFamily="34" charset="0"/>
              <a:buChar char="•"/>
              <a:defRPr sz="1733" b="0" i="0">
                <a:latin typeface="Arial" panose="020B0604020202020204" pitchFamily="34" charset="0"/>
                <a:cs typeface="Arial" panose="020B0604020202020204" pitchFamily="34" charset="0"/>
              </a:defRPr>
            </a:lvl3pPr>
            <a:lvl4pPr marL="2209745" indent="-380990" algn="ctr">
              <a:buFont typeface="Arial" panose="020B0604020202020204" pitchFamily="34" charset="0"/>
              <a:buChar char="•"/>
              <a:defRPr sz="1733" b="0" i="0">
                <a:latin typeface="Arial" panose="020B0604020202020204" pitchFamily="34" charset="0"/>
                <a:cs typeface="Arial" panose="020B0604020202020204" pitchFamily="34" charset="0"/>
              </a:defRPr>
            </a:lvl4pPr>
            <a:lvl5pPr marL="2819330" indent="-380990" algn="ctr">
              <a:buFont typeface="Arial" panose="020B0604020202020204" pitchFamily="34" charset="0"/>
              <a:buChar char="•"/>
              <a:defRPr sz="1733"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65665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7_Table of Contents-2">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D73FE4-73F4-E3B9-ADCD-D01453D4ABC3}"/>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A05177C1-CA80-3A37-D57B-094DB987BE8D}"/>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6" name="Delay 5">
            <a:extLst>
              <a:ext uri="{FF2B5EF4-FFF2-40B4-BE49-F238E27FC236}">
                <a16:creationId xmlns:a16="http://schemas.microsoft.com/office/drawing/2014/main" id="{A02F7A34-1C07-8D9E-0935-1DBEF963A0C1}"/>
              </a:ext>
            </a:extLst>
          </p:cNvPr>
          <p:cNvSpPr/>
          <p:nvPr/>
        </p:nvSpPr>
        <p:spPr>
          <a:xfrm rot="16200000">
            <a:off x="5979715" y="1412117"/>
            <a:ext cx="839643" cy="834108"/>
          </a:xfrm>
          <a:prstGeom prst="flowChartDelay">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accent5"/>
              </a:solidFill>
            </a:endParaRPr>
          </a:p>
        </p:txBody>
      </p:sp>
      <p:sp>
        <p:nvSpPr>
          <p:cNvPr id="7" name="Hexagon 6">
            <a:extLst>
              <a:ext uri="{FF2B5EF4-FFF2-40B4-BE49-F238E27FC236}">
                <a16:creationId xmlns:a16="http://schemas.microsoft.com/office/drawing/2014/main" id="{3123B02D-E019-3D0B-6F5F-B97289749179}"/>
              </a:ext>
            </a:extLst>
          </p:cNvPr>
          <p:cNvSpPr/>
          <p:nvPr/>
        </p:nvSpPr>
        <p:spPr>
          <a:xfrm>
            <a:off x="5895472" y="2367577"/>
            <a:ext cx="1008128" cy="869076"/>
          </a:xfrm>
          <a:prstGeom prst="hexagon">
            <a:avLst>
              <a:gd name="adj" fmla="val 28448"/>
              <a:gd name="vf" fmla="val 11547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accent2"/>
              </a:solidFill>
            </a:endParaRPr>
          </a:p>
        </p:txBody>
      </p:sp>
      <p:sp>
        <p:nvSpPr>
          <p:cNvPr id="8" name="Oval 7">
            <a:extLst>
              <a:ext uri="{FF2B5EF4-FFF2-40B4-BE49-F238E27FC236}">
                <a16:creationId xmlns:a16="http://schemas.microsoft.com/office/drawing/2014/main" id="{DB3B0546-7B01-214E-A1E5-6DABFA87007B}"/>
              </a:ext>
            </a:extLst>
          </p:cNvPr>
          <p:cNvSpPr/>
          <p:nvPr/>
        </p:nvSpPr>
        <p:spPr>
          <a:xfrm>
            <a:off x="5964999" y="3369321"/>
            <a:ext cx="869075" cy="869076"/>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val 8">
            <a:extLst>
              <a:ext uri="{FF2B5EF4-FFF2-40B4-BE49-F238E27FC236}">
                <a16:creationId xmlns:a16="http://schemas.microsoft.com/office/drawing/2014/main" id="{4D7D95DE-1B9E-7EE8-1071-5B61CFD3F616}"/>
              </a:ext>
            </a:extLst>
          </p:cNvPr>
          <p:cNvSpPr/>
          <p:nvPr/>
        </p:nvSpPr>
        <p:spPr>
          <a:xfrm>
            <a:off x="6021705" y="5319423"/>
            <a:ext cx="755665" cy="87746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10" name="Octagon 9">
            <a:extLst>
              <a:ext uri="{FF2B5EF4-FFF2-40B4-BE49-F238E27FC236}">
                <a16:creationId xmlns:a16="http://schemas.microsoft.com/office/drawing/2014/main" id="{B2F436AC-9BAE-8DEB-4C48-E49A4F7D9B41}"/>
              </a:ext>
            </a:extLst>
          </p:cNvPr>
          <p:cNvSpPr/>
          <p:nvPr/>
        </p:nvSpPr>
        <p:spPr>
          <a:xfrm>
            <a:off x="5981449" y="4364662"/>
            <a:ext cx="836177" cy="836177"/>
          </a:xfrm>
          <a:prstGeom prst="octagon">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ounded Rectangle 10">
            <a:extLst>
              <a:ext uri="{FF2B5EF4-FFF2-40B4-BE49-F238E27FC236}">
                <a16:creationId xmlns:a16="http://schemas.microsoft.com/office/drawing/2014/main" id="{9A647192-E07B-CC16-47AB-AB1083EAFDC8}"/>
              </a:ext>
            </a:extLst>
          </p:cNvPr>
          <p:cNvSpPr/>
          <p:nvPr/>
        </p:nvSpPr>
        <p:spPr>
          <a:xfrm>
            <a:off x="7031667" y="1385571"/>
            <a:ext cx="4900549" cy="839644"/>
          </a:xfrm>
          <a:prstGeom prst="roundRect">
            <a:avLst>
              <a:gd name="adj" fmla="val 1103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ounded Rectangle 11">
            <a:extLst>
              <a:ext uri="{FF2B5EF4-FFF2-40B4-BE49-F238E27FC236}">
                <a16:creationId xmlns:a16="http://schemas.microsoft.com/office/drawing/2014/main" id="{A6159974-9051-C859-A5B0-8764873E4050}"/>
              </a:ext>
            </a:extLst>
          </p:cNvPr>
          <p:cNvSpPr/>
          <p:nvPr/>
        </p:nvSpPr>
        <p:spPr>
          <a:xfrm>
            <a:off x="7031667" y="2377446"/>
            <a:ext cx="4900549" cy="839644"/>
          </a:xfrm>
          <a:prstGeom prst="roundRect">
            <a:avLst>
              <a:gd name="adj" fmla="val 1103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ounded Rectangle 12">
            <a:extLst>
              <a:ext uri="{FF2B5EF4-FFF2-40B4-BE49-F238E27FC236}">
                <a16:creationId xmlns:a16="http://schemas.microsoft.com/office/drawing/2014/main" id="{E36B4DDF-DBCC-40A4-003C-FC8F3A6A803C}"/>
              </a:ext>
            </a:extLst>
          </p:cNvPr>
          <p:cNvSpPr/>
          <p:nvPr/>
        </p:nvSpPr>
        <p:spPr>
          <a:xfrm>
            <a:off x="7031667" y="3369321"/>
            <a:ext cx="4900549" cy="839644"/>
          </a:xfrm>
          <a:prstGeom prst="roundRect">
            <a:avLst>
              <a:gd name="adj" fmla="val 1103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ounded Rectangle 13">
            <a:extLst>
              <a:ext uri="{FF2B5EF4-FFF2-40B4-BE49-F238E27FC236}">
                <a16:creationId xmlns:a16="http://schemas.microsoft.com/office/drawing/2014/main" id="{CDFA3E5E-1786-71F6-21C9-1205DBA389D4}"/>
              </a:ext>
            </a:extLst>
          </p:cNvPr>
          <p:cNvSpPr/>
          <p:nvPr/>
        </p:nvSpPr>
        <p:spPr>
          <a:xfrm>
            <a:off x="7031667" y="4361195"/>
            <a:ext cx="4900549" cy="839644"/>
          </a:xfrm>
          <a:prstGeom prst="roundRect">
            <a:avLst>
              <a:gd name="adj" fmla="val 11039"/>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ounded Rectangle 14">
            <a:extLst>
              <a:ext uri="{FF2B5EF4-FFF2-40B4-BE49-F238E27FC236}">
                <a16:creationId xmlns:a16="http://schemas.microsoft.com/office/drawing/2014/main" id="{BBFAFBC5-CFD4-C696-DE9D-37914CC597DB}"/>
              </a:ext>
            </a:extLst>
          </p:cNvPr>
          <p:cNvSpPr/>
          <p:nvPr/>
        </p:nvSpPr>
        <p:spPr>
          <a:xfrm>
            <a:off x="7031667" y="5357242"/>
            <a:ext cx="4900549" cy="839644"/>
          </a:xfrm>
          <a:prstGeom prst="roundRect">
            <a:avLst>
              <a:gd name="adj" fmla="val 1103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 Placeholder 46">
            <a:extLst>
              <a:ext uri="{FF2B5EF4-FFF2-40B4-BE49-F238E27FC236}">
                <a16:creationId xmlns:a16="http://schemas.microsoft.com/office/drawing/2014/main" id="{A5E6540E-1B00-9F69-4697-3855E129DC19}"/>
              </a:ext>
            </a:extLst>
          </p:cNvPr>
          <p:cNvSpPr>
            <a:spLocks noGrp="1"/>
          </p:cNvSpPr>
          <p:nvPr>
            <p:ph type="body" sz="quarter" idx="28" hasCustomPrompt="1"/>
          </p:nvPr>
        </p:nvSpPr>
        <p:spPr>
          <a:xfrm>
            <a:off x="7224474" y="1392800"/>
            <a:ext cx="4532773" cy="828243"/>
          </a:xfrm>
        </p:spPr>
        <p:txBody>
          <a:bodyPr anchor="ctr">
            <a:normAutofit/>
          </a:bodyPr>
          <a:lstStyle>
            <a:lvl1pPr marL="0" indent="0">
              <a:lnSpc>
                <a:spcPct val="100000"/>
              </a:lnSpc>
              <a:buNone/>
              <a:defRPr sz="2667" b="0" i="0">
                <a:solidFill>
                  <a:schemeClr val="tx1"/>
                </a:solidFill>
                <a:latin typeface="Palatino" pitchFamily="2" charset="77"/>
                <a:ea typeface="Palatino" pitchFamily="2" charset="77"/>
              </a:defRPr>
            </a:lvl1pPr>
          </a:lstStyle>
          <a:p>
            <a:pPr lvl="0"/>
            <a:r>
              <a:rPr lang="en-US" dirty="0"/>
              <a:t>Section 1 Title</a:t>
            </a:r>
          </a:p>
        </p:txBody>
      </p:sp>
      <p:sp>
        <p:nvSpPr>
          <p:cNvPr id="17" name="Text Placeholder 46">
            <a:extLst>
              <a:ext uri="{FF2B5EF4-FFF2-40B4-BE49-F238E27FC236}">
                <a16:creationId xmlns:a16="http://schemas.microsoft.com/office/drawing/2014/main" id="{9C3ABEE9-7002-279E-9BE9-83E1520158B0}"/>
              </a:ext>
            </a:extLst>
          </p:cNvPr>
          <p:cNvSpPr>
            <a:spLocks noGrp="1"/>
          </p:cNvSpPr>
          <p:nvPr>
            <p:ph type="body" sz="quarter" idx="29" hasCustomPrompt="1"/>
          </p:nvPr>
        </p:nvSpPr>
        <p:spPr>
          <a:xfrm>
            <a:off x="7224474" y="2385173"/>
            <a:ext cx="4532773" cy="827745"/>
          </a:xfrm>
        </p:spPr>
        <p:txBody>
          <a:bodyPr anchor="ctr">
            <a:normAutofit/>
          </a:bodyPr>
          <a:lstStyle>
            <a:lvl1pPr marL="0" indent="0">
              <a:lnSpc>
                <a:spcPct val="100000"/>
              </a:lnSpc>
              <a:buNone/>
              <a:defRPr sz="2667" b="0" i="0">
                <a:solidFill>
                  <a:schemeClr val="tx1"/>
                </a:solidFill>
                <a:latin typeface="Palatino" pitchFamily="2" charset="77"/>
                <a:ea typeface="Palatino" pitchFamily="2" charset="77"/>
              </a:defRPr>
            </a:lvl1pPr>
          </a:lstStyle>
          <a:p>
            <a:pPr lvl="0"/>
            <a:r>
              <a:rPr lang="en-US" dirty="0"/>
              <a:t>Section 2 Title</a:t>
            </a:r>
          </a:p>
        </p:txBody>
      </p:sp>
      <p:sp>
        <p:nvSpPr>
          <p:cNvPr id="18" name="Text Placeholder 46">
            <a:extLst>
              <a:ext uri="{FF2B5EF4-FFF2-40B4-BE49-F238E27FC236}">
                <a16:creationId xmlns:a16="http://schemas.microsoft.com/office/drawing/2014/main" id="{45E5D917-9461-658E-36B5-83357A56D4BB}"/>
              </a:ext>
            </a:extLst>
          </p:cNvPr>
          <p:cNvSpPr>
            <a:spLocks noGrp="1"/>
          </p:cNvSpPr>
          <p:nvPr>
            <p:ph type="body" sz="quarter" idx="30" hasCustomPrompt="1"/>
          </p:nvPr>
        </p:nvSpPr>
        <p:spPr>
          <a:xfrm>
            <a:off x="7224474" y="3368130"/>
            <a:ext cx="4532773" cy="827745"/>
          </a:xfrm>
        </p:spPr>
        <p:txBody>
          <a:bodyPr anchor="ctr">
            <a:normAutofit/>
          </a:bodyPr>
          <a:lstStyle>
            <a:lvl1pPr marL="0" indent="0">
              <a:lnSpc>
                <a:spcPct val="100000"/>
              </a:lnSpc>
              <a:buNone/>
              <a:defRPr sz="2667" b="0" i="0">
                <a:solidFill>
                  <a:schemeClr val="tx1"/>
                </a:solidFill>
                <a:latin typeface="Palatino" pitchFamily="2" charset="77"/>
                <a:ea typeface="Palatino" pitchFamily="2" charset="77"/>
              </a:defRPr>
            </a:lvl1pPr>
          </a:lstStyle>
          <a:p>
            <a:pPr lvl="0"/>
            <a:r>
              <a:rPr lang="en-US" dirty="0"/>
              <a:t>Section 3 Title</a:t>
            </a:r>
          </a:p>
        </p:txBody>
      </p:sp>
      <p:sp>
        <p:nvSpPr>
          <p:cNvPr id="19" name="Text Placeholder 46">
            <a:extLst>
              <a:ext uri="{FF2B5EF4-FFF2-40B4-BE49-F238E27FC236}">
                <a16:creationId xmlns:a16="http://schemas.microsoft.com/office/drawing/2014/main" id="{5D3A2EF0-8925-4C32-7FB7-4917D53EB52E}"/>
              </a:ext>
            </a:extLst>
          </p:cNvPr>
          <p:cNvSpPr>
            <a:spLocks noGrp="1"/>
          </p:cNvSpPr>
          <p:nvPr>
            <p:ph type="body" sz="quarter" idx="31" hasCustomPrompt="1"/>
          </p:nvPr>
        </p:nvSpPr>
        <p:spPr>
          <a:xfrm>
            <a:off x="7224474" y="4361196"/>
            <a:ext cx="4532773" cy="827745"/>
          </a:xfrm>
        </p:spPr>
        <p:txBody>
          <a:bodyPr anchor="ctr">
            <a:normAutofit/>
          </a:bodyPr>
          <a:lstStyle>
            <a:lvl1pPr marL="0" indent="0">
              <a:lnSpc>
                <a:spcPct val="100000"/>
              </a:lnSpc>
              <a:buNone/>
              <a:defRPr sz="2667" b="0" i="0">
                <a:solidFill>
                  <a:schemeClr val="tx1"/>
                </a:solidFill>
                <a:latin typeface="Palatino" pitchFamily="2" charset="77"/>
                <a:ea typeface="Palatino" pitchFamily="2" charset="77"/>
              </a:defRPr>
            </a:lvl1pPr>
          </a:lstStyle>
          <a:p>
            <a:pPr lvl="0"/>
            <a:r>
              <a:rPr lang="en-US" dirty="0"/>
              <a:t>Section 4 Title</a:t>
            </a:r>
          </a:p>
        </p:txBody>
      </p:sp>
      <p:sp>
        <p:nvSpPr>
          <p:cNvPr id="20" name="Text Placeholder 46">
            <a:extLst>
              <a:ext uri="{FF2B5EF4-FFF2-40B4-BE49-F238E27FC236}">
                <a16:creationId xmlns:a16="http://schemas.microsoft.com/office/drawing/2014/main" id="{3608F797-E7D5-AC3F-43DE-DEE2C5363E8E}"/>
              </a:ext>
            </a:extLst>
          </p:cNvPr>
          <p:cNvSpPr>
            <a:spLocks noGrp="1"/>
          </p:cNvSpPr>
          <p:nvPr>
            <p:ph type="body" sz="quarter" idx="32" hasCustomPrompt="1"/>
          </p:nvPr>
        </p:nvSpPr>
        <p:spPr>
          <a:xfrm>
            <a:off x="7224474" y="5369141"/>
            <a:ext cx="4532773" cy="827745"/>
          </a:xfrm>
        </p:spPr>
        <p:txBody>
          <a:bodyPr anchor="ctr">
            <a:normAutofit/>
          </a:bodyPr>
          <a:lstStyle>
            <a:lvl1pPr marL="0" indent="0">
              <a:lnSpc>
                <a:spcPct val="100000"/>
              </a:lnSpc>
              <a:buNone/>
              <a:defRPr sz="2667" b="0" i="0">
                <a:solidFill>
                  <a:schemeClr val="tx1"/>
                </a:solidFill>
                <a:latin typeface="Palatino" pitchFamily="2" charset="77"/>
                <a:ea typeface="Palatino" pitchFamily="2" charset="77"/>
              </a:defRPr>
            </a:lvl1pPr>
          </a:lstStyle>
          <a:p>
            <a:pPr lvl="0"/>
            <a:r>
              <a:rPr lang="en-US" dirty="0"/>
              <a:t>Section 5 Title</a:t>
            </a:r>
          </a:p>
        </p:txBody>
      </p:sp>
      <p:sp>
        <p:nvSpPr>
          <p:cNvPr id="21" name="Text Placeholder 46">
            <a:extLst>
              <a:ext uri="{FF2B5EF4-FFF2-40B4-BE49-F238E27FC236}">
                <a16:creationId xmlns:a16="http://schemas.microsoft.com/office/drawing/2014/main" id="{C8F09761-9B93-39E8-273B-4E5D864F8FA5}"/>
              </a:ext>
            </a:extLst>
          </p:cNvPr>
          <p:cNvSpPr>
            <a:spLocks noGrp="1"/>
          </p:cNvSpPr>
          <p:nvPr>
            <p:ph type="body" sz="quarter" idx="33" hasCustomPrompt="1"/>
          </p:nvPr>
        </p:nvSpPr>
        <p:spPr>
          <a:xfrm>
            <a:off x="5981447" y="1404770"/>
            <a:ext cx="834109" cy="839644"/>
          </a:xfrm>
        </p:spPr>
        <p:txBody>
          <a:bodyPr anchor="ctr">
            <a:normAutofit/>
          </a:bodyPr>
          <a:lstStyle>
            <a:lvl1pPr marL="0" indent="0" algn="ctr">
              <a:lnSpc>
                <a:spcPct val="100000"/>
              </a:lnSpc>
              <a:buNone/>
              <a:defRPr sz="2667" b="0" i="0">
                <a:solidFill>
                  <a:schemeClr val="tx1"/>
                </a:solidFill>
                <a:latin typeface="Palatino" pitchFamily="2" charset="77"/>
                <a:ea typeface="Palatino" pitchFamily="2" charset="77"/>
              </a:defRPr>
            </a:lvl1pPr>
          </a:lstStyle>
          <a:p>
            <a:pPr lvl="0"/>
            <a:r>
              <a:rPr lang="en-US" dirty="0"/>
              <a:t>1</a:t>
            </a:r>
          </a:p>
        </p:txBody>
      </p:sp>
      <p:sp>
        <p:nvSpPr>
          <p:cNvPr id="22" name="Text Placeholder 46">
            <a:extLst>
              <a:ext uri="{FF2B5EF4-FFF2-40B4-BE49-F238E27FC236}">
                <a16:creationId xmlns:a16="http://schemas.microsoft.com/office/drawing/2014/main" id="{55A4E490-5E53-0B6B-327A-6B7477751DC7}"/>
              </a:ext>
            </a:extLst>
          </p:cNvPr>
          <p:cNvSpPr>
            <a:spLocks noGrp="1"/>
          </p:cNvSpPr>
          <p:nvPr>
            <p:ph type="body" sz="quarter" idx="34" hasCustomPrompt="1"/>
          </p:nvPr>
        </p:nvSpPr>
        <p:spPr>
          <a:xfrm>
            <a:off x="5981447" y="2378241"/>
            <a:ext cx="834109" cy="858412"/>
          </a:xfrm>
        </p:spPr>
        <p:txBody>
          <a:bodyPr anchor="ctr">
            <a:normAutofit/>
          </a:bodyPr>
          <a:lstStyle>
            <a:lvl1pPr marL="0" indent="0" algn="ctr">
              <a:lnSpc>
                <a:spcPct val="100000"/>
              </a:lnSpc>
              <a:buNone/>
              <a:defRPr sz="2667" b="0" i="0">
                <a:solidFill>
                  <a:schemeClr val="tx1"/>
                </a:solidFill>
                <a:latin typeface="Palatino" pitchFamily="2" charset="77"/>
                <a:ea typeface="Palatino" pitchFamily="2" charset="77"/>
              </a:defRPr>
            </a:lvl1pPr>
          </a:lstStyle>
          <a:p>
            <a:pPr lvl="0"/>
            <a:r>
              <a:rPr lang="en-US" dirty="0"/>
              <a:t>2</a:t>
            </a:r>
          </a:p>
        </p:txBody>
      </p:sp>
      <p:sp>
        <p:nvSpPr>
          <p:cNvPr id="23" name="Text Placeholder 46">
            <a:extLst>
              <a:ext uri="{FF2B5EF4-FFF2-40B4-BE49-F238E27FC236}">
                <a16:creationId xmlns:a16="http://schemas.microsoft.com/office/drawing/2014/main" id="{2109A760-F3AC-1279-BE5B-7FBD2D21A268}"/>
              </a:ext>
            </a:extLst>
          </p:cNvPr>
          <p:cNvSpPr>
            <a:spLocks noGrp="1"/>
          </p:cNvSpPr>
          <p:nvPr>
            <p:ph type="body" sz="quarter" idx="35" hasCustomPrompt="1"/>
          </p:nvPr>
        </p:nvSpPr>
        <p:spPr>
          <a:xfrm>
            <a:off x="5981447" y="3380063"/>
            <a:ext cx="834109" cy="858412"/>
          </a:xfrm>
        </p:spPr>
        <p:txBody>
          <a:bodyPr anchor="ctr">
            <a:normAutofit/>
          </a:bodyPr>
          <a:lstStyle>
            <a:lvl1pPr marL="0" indent="0" algn="ctr">
              <a:lnSpc>
                <a:spcPct val="100000"/>
              </a:lnSpc>
              <a:buNone/>
              <a:defRPr sz="2667" b="0" i="0">
                <a:solidFill>
                  <a:schemeClr val="tx1"/>
                </a:solidFill>
                <a:latin typeface="Palatino" pitchFamily="2" charset="77"/>
                <a:ea typeface="Palatino" pitchFamily="2" charset="77"/>
              </a:defRPr>
            </a:lvl1pPr>
          </a:lstStyle>
          <a:p>
            <a:pPr lvl="0"/>
            <a:r>
              <a:rPr lang="en-US" dirty="0"/>
              <a:t>3</a:t>
            </a:r>
          </a:p>
        </p:txBody>
      </p:sp>
      <p:sp>
        <p:nvSpPr>
          <p:cNvPr id="24" name="Text Placeholder 46">
            <a:extLst>
              <a:ext uri="{FF2B5EF4-FFF2-40B4-BE49-F238E27FC236}">
                <a16:creationId xmlns:a16="http://schemas.microsoft.com/office/drawing/2014/main" id="{8DC9EB12-BCA8-6531-93D9-EBB3357287F9}"/>
              </a:ext>
            </a:extLst>
          </p:cNvPr>
          <p:cNvSpPr>
            <a:spLocks noGrp="1"/>
          </p:cNvSpPr>
          <p:nvPr>
            <p:ph type="body" sz="quarter" idx="36" hasCustomPrompt="1"/>
          </p:nvPr>
        </p:nvSpPr>
        <p:spPr>
          <a:xfrm>
            <a:off x="5981447" y="4381888"/>
            <a:ext cx="834109" cy="807053"/>
          </a:xfrm>
        </p:spPr>
        <p:txBody>
          <a:bodyPr anchor="ctr">
            <a:normAutofit/>
          </a:bodyPr>
          <a:lstStyle>
            <a:lvl1pPr marL="0" indent="0" algn="ctr">
              <a:lnSpc>
                <a:spcPct val="100000"/>
              </a:lnSpc>
              <a:buNone/>
              <a:defRPr sz="2667" b="0" i="0">
                <a:solidFill>
                  <a:schemeClr val="tx1"/>
                </a:solidFill>
                <a:latin typeface="Palatino" pitchFamily="2" charset="77"/>
                <a:ea typeface="Palatino" pitchFamily="2" charset="77"/>
              </a:defRPr>
            </a:lvl1pPr>
          </a:lstStyle>
          <a:p>
            <a:pPr lvl="0"/>
            <a:r>
              <a:rPr lang="en-US" dirty="0"/>
              <a:t>4</a:t>
            </a:r>
          </a:p>
        </p:txBody>
      </p:sp>
      <p:sp>
        <p:nvSpPr>
          <p:cNvPr id="25" name="Text Placeholder 46">
            <a:extLst>
              <a:ext uri="{FF2B5EF4-FFF2-40B4-BE49-F238E27FC236}">
                <a16:creationId xmlns:a16="http://schemas.microsoft.com/office/drawing/2014/main" id="{061CC797-71BB-3D89-7FD4-54D5298E54EE}"/>
              </a:ext>
            </a:extLst>
          </p:cNvPr>
          <p:cNvSpPr>
            <a:spLocks noGrp="1"/>
          </p:cNvSpPr>
          <p:nvPr>
            <p:ph type="body" sz="quarter" idx="37" hasCustomPrompt="1"/>
          </p:nvPr>
        </p:nvSpPr>
        <p:spPr>
          <a:xfrm>
            <a:off x="5981447" y="5327004"/>
            <a:ext cx="834109" cy="869881"/>
          </a:xfrm>
        </p:spPr>
        <p:txBody>
          <a:bodyPr anchor="ctr">
            <a:normAutofit/>
          </a:bodyPr>
          <a:lstStyle>
            <a:lvl1pPr marL="0" indent="0" algn="ctr">
              <a:lnSpc>
                <a:spcPct val="100000"/>
              </a:lnSpc>
              <a:buNone/>
              <a:defRPr sz="2667" b="0" i="0">
                <a:solidFill>
                  <a:schemeClr val="bg1"/>
                </a:solidFill>
                <a:latin typeface="Palatino" pitchFamily="2" charset="77"/>
                <a:ea typeface="Palatino" pitchFamily="2" charset="77"/>
              </a:defRPr>
            </a:lvl1pPr>
          </a:lstStyle>
          <a:p>
            <a:pPr lvl="0"/>
            <a:r>
              <a:rPr lang="en-US" dirty="0"/>
              <a:t>5</a:t>
            </a:r>
          </a:p>
        </p:txBody>
      </p:sp>
      <p:sp>
        <p:nvSpPr>
          <p:cNvPr id="29" name="Text Placeholder 19">
            <a:extLst>
              <a:ext uri="{FF2B5EF4-FFF2-40B4-BE49-F238E27FC236}">
                <a16:creationId xmlns:a16="http://schemas.microsoft.com/office/drawing/2014/main" id="{B1A0DC14-6A1F-14DA-F376-CDF974DA4DCE}"/>
              </a:ext>
            </a:extLst>
          </p:cNvPr>
          <p:cNvSpPr>
            <a:spLocks noGrp="1"/>
          </p:cNvSpPr>
          <p:nvPr>
            <p:ph type="body" sz="quarter" idx="38" hasCustomPrompt="1"/>
          </p:nvPr>
        </p:nvSpPr>
        <p:spPr>
          <a:xfrm>
            <a:off x="259785" y="811482"/>
            <a:ext cx="10515600" cy="828716"/>
          </a:xfrm>
        </p:spPr>
        <p:txBody>
          <a:bodyPr anchor="ctr">
            <a:noAutofit/>
          </a:bodyPr>
          <a:lstStyle>
            <a:lvl1pPr marL="0" indent="0">
              <a:buNone/>
              <a:defRPr sz="3733" b="0" i="0">
                <a:solidFill>
                  <a:schemeClr val="accent1"/>
                </a:solidFill>
                <a:latin typeface="Palatino" pitchFamily="2" charset="77"/>
              </a:defRPr>
            </a:lvl1pPr>
            <a:lvl2pPr marL="609585" indent="0">
              <a:buNone/>
              <a:defRPr sz="3733" b="0" i="0">
                <a:latin typeface="Girl Scout Display Light" panose="02020003000000000000" pitchFamily="18" charset="0"/>
              </a:defRPr>
            </a:lvl2pPr>
            <a:lvl3pPr marL="1219170" indent="0">
              <a:buNone/>
              <a:defRPr sz="3733" b="0" i="0">
                <a:latin typeface="Girl Scout Display Light" panose="02020003000000000000" pitchFamily="18" charset="0"/>
              </a:defRPr>
            </a:lvl3pPr>
            <a:lvl4pPr marL="1828754" indent="0">
              <a:buNone/>
              <a:defRPr sz="3733" b="0" i="0">
                <a:latin typeface="Girl Scout Display Light" panose="02020003000000000000" pitchFamily="18" charset="0"/>
              </a:defRPr>
            </a:lvl4pPr>
            <a:lvl5pPr marL="2438339" indent="0">
              <a:buNone/>
              <a:defRPr sz="3733" b="0" i="0">
                <a:latin typeface="Girl Scout Display Light" panose="02020003000000000000" pitchFamily="18" charset="0"/>
              </a:defRPr>
            </a:lvl5pPr>
          </a:lstStyle>
          <a:p>
            <a:pPr lvl="0"/>
            <a:r>
              <a:rPr lang="en-US" dirty="0"/>
              <a:t>Table of Contents</a:t>
            </a:r>
          </a:p>
        </p:txBody>
      </p:sp>
      <p:sp>
        <p:nvSpPr>
          <p:cNvPr id="2" name="Text Placeholder 46">
            <a:extLst>
              <a:ext uri="{FF2B5EF4-FFF2-40B4-BE49-F238E27FC236}">
                <a16:creationId xmlns:a16="http://schemas.microsoft.com/office/drawing/2014/main" id="{2364ADC4-569D-B868-2707-89010B237106}"/>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27683679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8_Section Slide - Rectangle">
    <p:bg>
      <p:bgPr>
        <a:solidFill>
          <a:schemeClr val="accent2"/>
        </a:solidFill>
        <a:effectLst/>
      </p:bgPr>
    </p:bg>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E9B66E87-A9B3-430E-2936-14B1FE9DD931}"/>
              </a:ext>
            </a:extLst>
          </p:cNvPr>
          <p:cNvSpPr/>
          <p:nvPr/>
        </p:nvSpPr>
        <p:spPr>
          <a:xfrm>
            <a:off x="326525" y="320248"/>
            <a:ext cx="11538951" cy="6142089"/>
          </a:xfrm>
          <a:prstGeom prst="roundRect">
            <a:avLst>
              <a:gd name="adj" fmla="val 58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Slide Number Placeholder 5">
            <a:extLst>
              <a:ext uri="{FF2B5EF4-FFF2-40B4-BE49-F238E27FC236}">
                <a16:creationId xmlns:a16="http://schemas.microsoft.com/office/drawing/2014/main" id="{B02E96F3-C9DC-23F3-1F8D-D06FAB05357B}"/>
              </a:ext>
            </a:extLst>
          </p:cNvPr>
          <p:cNvSpPr>
            <a:spLocks noGrp="1"/>
          </p:cNvSpPr>
          <p:nvPr>
            <p:ph type="sldNum" sz="quarter" idx="4"/>
          </p:nvPr>
        </p:nvSpPr>
        <p:spPr>
          <a:xfrm>
            <a:off x="11313945" y="6629402"/>
            <a:ext cx="734123" cy="243652"/>
          </a:xfrm>
          <a:prstGeom prst="rect">
            <a:avLst/>
          </a:prstGeom>
        </p:spPr>
        <p:txBody>
          <a:bodyPr vert="horz" lIns="91440" tIns="45720" rIns="91440" bIns="45720" rtlCol="0" anchor="t"/>
          <a:lstStyle>
            <a:lvl1pPr algn="r">
              <a:defRPr sz="800" b="0" i="0">
                <a:solidFill>
                  <a:schemeClr val="tx1"/>
                </a:solidFill>
                <a:latin typeface="Palatino" pitchFamily="2" charset="77"/>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0ADEA62C-69C6-D9E4-D176-13A9385FDFC9}"/>
              </a:ext>
            </a:extLst>
          </p:cNvPr>
          <p:cNvSpPr>
            <a:spLocks noGrp="1"/>
          </p:cNvSpPr>
          <p:nvPr>
            <p:ph type="ftr" sz="quarter" idx="3"/>
          </p:nvPr>
        </p:nvSpPr>
        <p:spPr>
          <a:xfrm>
            <a:off x="228599" y="6664124"/>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lang="en-US" sz="600" b="0" i="0" u="none" strike="noStrike" smtClean="0">
                <a:effectLst/>
                <a:latin typeface="Palatino" pitchFamily="2" charset="77"/>
              </a:defRPr>
            </a:lvl1pPr>
          </a:lstStyle>
          <a:p>
            <a:r>
              <a:rPr lang="en-US"/>
              <a:t>©2024 Girl Scouts of the USA. All Rights Reserved. Not for public distribution.</a:t>
            </a:r>
            <a:endParaRPr lang="en-US" dirty="0"/>
          </a:p>
        </p:txBody>
      </p:sp>
      <p:sp>
        <p:nvSpPr>
          <p:cNvPr id="20" name="Text Placeholder 18">
            <a:extLst>
              <a:ext uri="{FF2B5EF4-FFF2-40B4-BE49-F238E27FC236}">
                <a16:creationId xmlns:a16="http://schemas.microsoft.com/office/drawing/2014/main" id="{D7F59519-B477-27D0-CEAA-C809C5FAF465}"/>
              </a:ext>
            </a:extLst>
          </p:cNvPr>
          <p:cNvSpPr>
            <a:spLocks noGrp="1"/>
          </p:cNvSpPr>
          <p:nvPr>
            <p:ph type="body" sz="quarter" idx="10" hasCustomPrompt="1"/>
          </p:nvPr>
        </p:nvSpPr>
        <p:spPr>
          <a:xfrm>
            <a:off x="878055" y="812800"/>
            <a:ext cx="10435891" cy="5232400"/>
          </a:xfrm>
        </p:spPr>
        <p:txBody>
          <a:bodyPr anchor="ctr">
            <a:noAutofit/>
          </a:bodyPr>
          <a:lstStyle>
            <a:lvl1pPr marL="0" indent="0" algn="ctr">
              <a:buNone/>
              <a:defRPr sz="9333" b="0" i="0">
                <a:solidFill>
                  <a:schemeClr val="bg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Edit Section Title/#</a:t>
            </a:r>
          </a:p>
        </p:txBody>
      </p:sp>
    </p:spTree>
    <p:extLst>
      <p:ext uri="{BB962C8B-B14F-4D97-AF65-F5344CB8AC3E}">
        <p14:creationId xmlns:p14="http://schemas.microsoft.com/office/powerpoint/2010/main" val="35091310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9_Section Slide - Capsule">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6" name="Rounded Rectangle 5">
            <a:extLst>
              <a:ext uri="{FF2B5EF4-FFF2-40B4-BE49-F238E27FC236}">
                <a16:creationId xmlns:a16="http://schemas.microsoft.com/office/drawing/2014/main" id="{5BAE5CC1-CC28-6E75-A6D1-453DA747621C}"/>
              </a:ext>
            </a:extLst>
          </p:cNvPr>
          <p:cNvSpPr/>
          <p:nvPr/>
        </p:nvSpPr>
        <p:spPr>
          <a:xfrm rot="16200000">
            <a:off x="3452890" y="-2266468"/>
            <a:ext cx="5286221" cy="11250583"/>
          </a:xfrm>
          <a:prstGeom prst="roundRect">
            <a:avLst>
              <a:gd name="adj" fmla="val 50000"/>
            </a:avLst>
          </a:prstGeom>
          <a:noFill/>
          <a:ln w="25400">
            <a:solidFill>
              <a:schemeClr val="accent1"/>
            </a:solidFill>
          </a:ln>
        </p:spPr>
        <p:style>
          <a:lnRef idx="2">
            <a:schemeClr val="dk1">
              <a:shade val="15000"/>
            </a:schemeClr>
          </a:lnRef>
          <a:fillRef idx="1">
            <a:schemeClr val="dk1"/>
          </a:fillRef>
          <a:effectRef idx="0">
            <a:schemeClr val="dk1"/>
          </a:effectRef>
          <a:fontRef idx="minor">
            <a:schemeClr val="lt1"/>
          </a:fontRef>
        </p:style>
        <p:txBody>
          <a:bodyPr vert="vert" rtlCol="0" anchor="ctr"/>
          <a:lstStyle/>
          <a:p>
            <a:pPr algn="ctr"/>
            <a:endParaRPr lang="en-US" sz="12800" b="0" i="0" dirty="0">
              <a:solidFill>
                <a:srgbClr val="CCB2FA"/>
              </a:solidFill>
              <a:latin typeface="Palatino" pitchFamily="2" charset="77"/>
            </a:endParaRPr>
          </a:p>
        </p:txBody>
      </p:sp>
      <p:sp>
        <p:nvSpPr>
          <p:cNvPr id="8" name="Text Placeholder 18">
            <a:extLst>
              <a:ext uri="{FF2B5EF4-FFF2-40B4-BE49-F238E27FC236}">
                <a16:creationId xmlns:a16="http://schemas.microsoft.com/office/drawing/2014/main" id="{8E2EDD88-0B72-A6F1-E6E5-9ADCE4E149BC}"/>
              </a:ext>
            </a:extLst>
          </p:cNvPr>
          <p:cNvSpPr>
            <a:spLocks noGrp="1"/>
          </p:cNvSpPr>
          <p:nvPr>
            <p:ph type="body" sz="quarter" idx="12" hasCustomPrompt="1"/>
          </p:nvPr>
        </p:nvSpPr>
        <p:spPr>
          <a:xfrm>
            <a:off x="878055" y="950144"/>
            <a:ext cx="10435891" cy="4957712"/>
          </a:xfrm>
        </p:spPr>
        <p:txBody>
          <a:bodyPr anchor="ctr">
            <a:noAutofit/>
          </a:bodyPr>
          <a:lstStyle>
            <a:lvl1pPr marL="0" indent="0" algn="ctr">
              <a:buNone/>
              <a:defRPr sz="93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Edit Section Title/#</a:t>
            </a:r>
          </a:p>
        </p:txBody>
      </p:sp>
    </p:spTree>
    <p:extLst>
      <p:ext uri="{BB962C8B-B14F-4D97-AF65-F5344CB8AC3E}">
        <p14:creationId xmlns:p14="http://schemas.microsoft.com/office/powerpoint/2010/main" val="3825217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0_Blank Slide | White">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734A4EB-5C34-F9E2-46C7-DB737EE51762}"/>
              </a:ext>
            </a:extLst>
          </p:cNvPr>
          <p:cNvGrpSpPr/>
          <p:nvPr/>
        </p:nvGrpSpPr>
        <p:grpSpPr>
          <a:xfrm>
            <a:off x="-26883" y="6629401"/>
            <a:ext cx="12218884" cy="258096"/>
            <a:chOff x="-20163" y="4972051"/>
            <a:chExt cx="9164163" cy="193572"/>
          </a:xfrm>
        </p:grpSpPr>
        <p:sp>
          <p:nvSpPr>
            <p:cNvPr id="6" name="Rectangle 5">
              <a:extLst>
                <a:ext uri="{FF2B5EF4-FFF2-40B4-BE49-F238E27FC236}">
                  <a16:creationId xmlns:a16="http://schemas.microsoft.com/office/drawing/2014/main" id="{1FCF7CCB-F1E4-EA15-54A1-996572EB8C77}"/>
                </a:ext>
              </a:extLst>
            </p:cNvPr>
            <p:cNvSpPr>
              <a:spLocks noChangeAspect="1"/>
            </p:cNvSpPr>
            <p:nvPr/>
          </p:nvSpPr>
          <p:spPr>
            <a:xfrm>
              <a:off x="8291462" y="4972051"/>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Palatino" pitchFamily="2" charset="77"/>
              </a:endParaRPr>
            </a:p>
          </p:txBody>
        </p:sp>
        <p:sp>
          <p:nvSpPr>
            <p:cNvPr id="7" name="Rectangle 6">
              <a:extLst>
                <a:ext uri="{FF2B5EF4-FFF2-40B4-BE49-F238E27FC236}">
                  <a16:creationId xmlns:a16="http://schemas.microsoft.com/office/drawing/2014/main" id="{7A975486-3371-8431-638C-AA06E1F36561}"/>
                </a:ext>
              </a:extLst>
            </p:cNvPr>
            <p:cNvSpPr>
              <a:spLocks noChangeAspect="1"/>
            </p:cNvSpPr>
            <p:nvPr/>
          </p:nvSpPr>
          <p:spPr>
            <a:xfrm>
              <a:off x="8482604" y="4972051"/>
              <a:ext cx="191143" cy="1911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Palatino" pitchFamily="2" charset="77"/>
              </a:endParaRPr>
            </a:p>
          </p:txBody>
        </p:sp>
        <p:sp>
          <p:nvSpPr>
            <p:cNvPr id="8" name="Rectangle 7">
              <a:extLst>
                <a:ext uri="{FF2B5EF4-FFF2-40B4-BE49-F238E27FC236}">
                  <a16:creationId xmlns:a16="http://schemas.microsoft.com/office/drawing/2014/main" id="{12F60166-F3B4-E74A-6453-4871A91D03EE}"/>
                </a:ext>
              </a:extLst>
            </p:cNvPr>
            <p:cNvSpPr>
              <a:spLocks noChangeAspect="1"/>
            </p:cNvSpPr>
            <p:nvPr/>
          </p:nvSpPr>
          <p:spPr>
            <a:xfrm>
              <a:off x="8673746" y="4972051"/>
              <a:ext cx="470254" cy="1911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Palatino" pitchFamily="2" charset="77"/>
              </a:endParaRPr>
            </a:p>
          </p:txBody>
        </p:sp>
        <p:sp>
          <p:nvSpPr>
            <p:cNvPr id="9" name="Rectangle 8">
              <a:extLst>
                <a:ext uri="{FF2B5EF4-FFF2-40B4-BE49-F238E27FC236}">
                  <a16:creationId xmlns:a16="http://schemas.microsoft.com/office/drawing/2014/main" id="{6EC90754-537A-43D1-AA74-18E43DAFB120}"/>
                </a:ext>
              </a:extLst>
            </p:cNvPr>
            <p:cNvSpPr>
              <a:spLocks noChangeAspect="1"/>
            </p:cNvSpPr>
            <p:nvPr/>
          </p:nvSpPr>
          <p:spPr>
            <a:xfrm>
              <a:off x="-20163" y="4974480"/>
              <a:ext cx="8119809" cy="1911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Palatino" pitchFamily="2" charset="77"/>
              </a:endParaRPr>
            </a:p>
          </p:txBody>
        </p:sp>
        <p:sp>
          <p:nvSpPr>
            <p:cNvPr id="10" name="Rectangle 9">
              <a:extLst>
                <a:ext uri="{FF2B5EF4-FFF2-40B4-BE49-F238E27FC236}">
                  <a16:creationId xmlns:a16="http://schemas.microsoft.com/office/drawing/2014/main" id="{2A0C2229-5110-B90E-53FC-6D7FF06F3239}"/>
                </a:ext>
              </a:extLst>
            </p:cNvPr>
            <p:cNvSpPr>
              <a:spLocks noChangeAspect="1"/>
            </p:cNvSpPr>
            <p:nvPr/>
          </p:nvSpPr>
          <p:spPr>
            <a:xfrm>
              <a:off x="8101073" y="4972051"/>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Palatino" pitchFamily="2" charset="77"/>
              </a:endParaRPr>
            </a:p>
          </p:txBody>
        </p:sp>
        <p:pic>
          <p:nvPicPr>
            <p:cNvPr id="11" name="Graphic 10">
              <a:extLst>
                <a:ext uri="{FF2B5EF4-FFF2-40B4-BE49-F238E27FC236}">
                  <a16:creationId xmlns:a16="http://schemas.microsoft.com/office/drawing/2014/main" id="{C4C21FD5-6695-4CDD-7667-35E9508D004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96900"/>
              <a:ext cx="146304" cy="146304"/>
            </a:xfrm>
            <a:prstGeom prst="rect">
              <a:avLst/>
            </a:prstGeom>
          </p:spPr>
        </p:pic>
        <p:pic>
          <p:nvPicPr>
            <p:cNvPr id="12" name="Graphic 11">
              <a:extLst>
                <a:ext uri="{FF2B5EF4-FFF2-40B4-BE49-F238E27FC236}">
                  <a16:creationId xmlns:a16="http://schemas.microsoft.com/office/drawing/2014/main" id="{D7085DD7-DBBB-1A3F-33B2-3EC578C1D5A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98338"/>
              <a:ext cx="137160" cy="137160"/>
            </a:xfrm>
            <a:prstGeom prst="rect">
              <a:avLst/>
            </a:prstGeom>
          </p:spPr>
        </p:pic>
        <p:pic>
          <p:nvPicPr>
            <p:cNvPr id="13" name="Graphic 12">
              <a:extLst>
                <a:ext uri="{FF2B5EF4-FFF2-40B4-BE49-F238E27FC236}">
                  <a16:creationId xmlns:a16="http://schemas.microsoft.com/office/drawing/2014/main" id="{E0F2D166-BA62-79D8-95BF-1CDC9AADEBC2}"/>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8515" y="4999042"/>
              <a:ext cx="100871" cy="137160"/>
            </a:xfrm>
            <a:prstGeom prst="rect">
              <a:avLst/>
            </a:prstGeom>
          </p:spPr>
        </p:pic>
      </p:grpSp>
      <p:sp>
        <p:nvSpPr>
          <p:cNvPr id="3" name="Slide Number Placeholder 2">
            <a:extLst>
              <a:ext uri="{FF2B5EF4-FFF2-40B4-BE49-F238E27FC236}">
                <a16:creationId xmlns:a16="http://schemas.microsoft.com/office/drawing/2014/main" id="{C3194D26-0CEC-F9B4-9417-A58E2380E8B0}"/>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95EC401D-E804-B35D-6E4B-4F5422767491}"/>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2" name="Text Placeholder 46">
            <a:extLst>
              <a:ext uri="{FF2B5EF4-FFF2-40B4-BE49-F238E27FC236}">
                <a16:creationId xmlns:a16="http://schemas.microsoft.com/office/drawing/2014/main" id="{61105AA9-F453-DB94-7BCB-D640494F7C36}"/>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11473761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1_Statement Slide | XL Text">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7393D5-A1E6-0C20-8234-B0BE8476A505}"/>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0793DE9F-3295-EF29-E327-800C5036EA62}"/>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endParaRPr lang="en-US" dirty="0"/>
          </a:p>
        </p:txBody>
      </p:sp>
      <p:sp>
        <p:nvSpPr>
          <p:cNvPr id="6" name="Text Placeholder 18">
            <a:extLst>
              <a:ext uri="{FF2B5EF4-FFF2-40B4-BE49-F238E27FC236}">
                <a16:creationId xmlns:a16="http://schemas.microsoft.com/office/drawing/2014/main" id="{B66F5CFB-1190-4016-255A-5BAC26B1D607}"/>
              </a:ext>
            </a:extLst>
          </p:cNvPr>
          <p:cNvSpPr>
            <a:spLocks noGrp="1"/>
          </p:cNvSpPr>
          <p:nvPr>
            <p:ph type="body" sz="quarter" idx="12" hasCustomPrompt="1"/>
          </p:nvPr>
        </p:nvSpPr>
        <p:spPr>
          <a:xfrm>
            <a:off x="256651" y="366184"/>
            <a:ext cx="11791416" cy="5853992"/>
          </a:xfrm>
        </p:spPr>
        <p:txBody>
          <a:bodyPr anchor="t">
            <a:noAutofit/>
          </a:bodyPr>
          <a:lstStyle>
            <a:lvl1pPr marL="0" indent="0" algn="l">
              <a:buNone/>
              <a:defRPr sz="8000" b="0" i="0">
                <a:solidFill>
                  <a:schemeClr val="accent4"/>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a large multi-line statement text.</a:t>
            </a:r>
          </a:p>
        </p:txBody>
      </p:sp>
    </p:spTree>
    <p:extLst>
      <p:ext uri="{BB962C8B-B14F-4D97-AF65-F5344CB8AC3E}">
        <p14:creationId xmlns:p14="http://schemas.microsoft.com/office/powerpoint/2010/main" val="4414993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2_Statement Slide | S Tex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7393D5-A1E6-0C20-8234-B0BE8476A505}"/>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0793DE9F-3295-EF29-E327-800C5036EA62}"/>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5" name="Text Placeholder 18">
            <a:extLst>
              <a:ext uri="{FF2B5EF4-FFF2-40B4-BE49-F238E27FC236}">
                <a16:creationId xmlns:a16="http://schemas.microsoft.com/office/drawing/2014/main" id="{B41F3119-42F1-B5D7-C700-42EB509404B1}"/>
              </a:ext>
            </a:extLst>
          </p:cNvPr>
          <p:cNvSpPr>
            <a:spLocks noGrp="1"/>
          </p:cNvSpPr>
          <p:nvPr>
            <p:ph type="body" sz="quarter" idx="12" hasCustomPrompt="1"/>
          </p:nvPr>
        </p:nvSpPr>
        <p:spPr>
          <a:xfrm>
            <a:off x="256651" y="366184"/>
            <a:ext cx="11791416" cy="5853992"/>
          </a:xfrm>
        </p:spPr>
        <p:txBody>
          <a:bodyPr anchor="t">
            <a:noAutofit/>
          </a:bodyPr>
          <a:lstStyle>
            <a:lvl1pPr marL="0" indent="0" algn="l">
              <a:buNone/>
              <a:defRPr sz="5333" b="0" i="0">
                <a:solidFill>
                  <a:schemeClr val="accent3"/>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a small multi-line statement text.</a:t>
            </a:r>
          </a:p>
        </p:txBody>
      </p:sp>
    </p:spTree>
    <p:extLst>
      <p:ext uri="{BB962C8B-B14F-4D97-AF65-F5344CB8AC3E}">
        <p14:creationId xmlns:p14="http://schemas.microsoft.com/office/powerpoint/2010/main" val="20261249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13_Statement Slide - Capsule Shape">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endParaRPr lang="en-US" dirty="0"/>
          </a:p>
        </p:txBody>
      </p:sp>
      <p:sp>
        <p:nvSpPr>
          <p:cNvPr id="8" name="Rounded Rectangle 7">
            <a:extLst>
              <a:ext uri="{FF2B5EF4-FFF2-40B4-BE49-F238E27FC236}">
                <a16:creationId xmlns:a16="http://schemas.microsoft.com/office/drawing/2014/main" id="{07716EDA-9342-27C5-B7D9-E58A8B08365B}"/>
              </a:ext>
            </a:extLst>
          </p:cNvPr>
          <p:cNvSpPr/>
          <p:nvPr/>
        </p:nvSpPr>
        <p:spPr>
          <a:xfrm rot="16200000">
            <a:off x="3529060" y="-1944077"/>
            <a:ext cx="5133880" cy="10924872"/>
          </a:xfrm>
          <a:prstGeom prst="roundRect">
            <a:avLst>
              <a:gd name="adj" fmla="val 50000"/>
            </a:avLst>
          </a:prstGeom>
          <a:solidFill>
            <a:schemeClr val="accent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dirty="0">
              <a:solidFill>
                <a:schemeClr val="accent1"/>
              </a:solidFill>
              <a:latin typeface="Palatino" pitchFamily="2" charset="77"/>
            </a:endParaRPr>
          </a:p>
        </p:txBody>
      </p:sp>
      <p:sp>
        <p:nvSpPr>
          <p:cNvPr id="11" name="Text Placeholder 18">
            <a:extLst>
              <a:ext uri="{FF2B5EF4-FFF2-40B4-BE49-F238E27FC236}">
                <a16:creationId xmlns:a16="http://schemas.microsoft.com/office/drawing/2014/main" id="{5E790FC0-FDFA-5C73-7CDD-76BCEC551011}"/>
              </a:ext>
            </a:extLst>
          </p:cNvPr>
          <p:cNvSpPr>
            <a:spLocks noGrp="1"/>
          </p:cNvSpPr>
          <p:nvPr>
            <p:ph type="body" sz="quarter" idx="12" hasCustomPrompt="1"/>
          </p:nvPr>
        </p:nvSpPr>
        <p:spPr>
          <a:xfrm>
            <a:off x="2178756" y="1520151"/>
            <a:ext cx="7834488" cy="3945467"/>
          </a:xfrm>
        </p:spPr>
        <p:txBody>
          <a:bodyPr anchor="ctr">
            <a:noAutofit/>
          </a:bodyPr>
          <a:lstStyle>
            <a:lvl1pPr marL="0" indent="0" algn="ctr">
              <a:buNone/>
              <a:defRPr sz="6000" b="0" i="0">
                <a:solidFill>
                  <a:schemeClr val="tx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Slide Header</a:t>
            </a:r>
          </a:p>
        </p:txBody>
      </p:sp>
      <p:sp>
        <p:nvSpPr>
          <p:cNvPr id="5" name="Text Placeholder 46">
            <a:extLst>
              <a:ext uri="{FF2B5EF4-FFF2-40B4-BE49-F238E27FC236}">
                <a16:creationId xmlns:a16="http://schemas.microsoft.com/office/drawing/2014/main" id="{48D0BC52-9D62-EDD1-D085-A42A556E8BED}"/>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bg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8866086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14_Statement Slide - Semi-Circle Shape">
    <p:bg>
      <p:bgPr>
        <a:solidFill>
          <a:schemeClr val="bg2"/>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1E49928-F0FA-F03C-8DBE-2F68D733FB82}"/>
              </a:ext>
            </a:extLst>
          </p:cNvPr>
          <p:cNvSpPr/>
          <p:nvPr/>
        </p:nvSpPr>
        <p:spPr>
          <a:xfrm>
            <a:off x="1022133" y="951420"/>
            <a:ext cx="10210105" cy="5133881"/>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9" name="Text Placeholder 18">
            <a:extLst>
              <a:ext uri="{FF2B5EF4-FFF2-40B4-BE49-F238E27FC236}">
                <a16:creationId xmlns:a16="http://schemas.microsoft.com/office/drawing/2014/main" id="{EC2560ED-3F0B-CE1E-18CE-BD6155524D1E}"/>
              </a:ext>
            </a:extLst>
          </p:cNvPr>
          <p:cNvSpPr>
            <a:spLocks noGrp="1"/>
          </p:cNvSpPr>
          <p:nvPr>
            <p:ph type="body" sz="quarter" idx="12" hasCustomPrompt="1"/>
          </p:nvPr>
        </p:nvSpPr>
        <p:spPr>
          <a:xfrm>
            <a:off x="2178756" y="2139833"/>
            <a:ext cx="7834488" cy="3945467"/>
          </a:xfrm>
        </p:spPr>
        <p:txBody>
          <a:bodyPr anchor="ctr">
            <a:noAutofit/>
          </a:bodyPr>
          <a:lstStyle>
            <a:lvl1pPr marL="0" indent="0" algn="ctr">
              <a:buNone/>
              <a:defRPr sz="6000"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Slide Header</a:t>
            </a:r>
          </a:p>
        </p:txBody>
      </p:sp>
      <p:sp>
        <p:nvSpPr>
          <p:cNvPr id="5" name="Text Placeholder 46">
            <a:extLst>
              <a:ext uri="{FF2B5EF4-FFF2-40B4-BE49-F238E27FC236}">
                <a16:creationId xmlns:a16="http://schemas.microsoft.com/office/drawing/2014/main" id="{A221C3D2-8B37-FFBA-20B8-0540248E3CA2}"/>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39900864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5_Statement Slide | Frame-1">
    <p:bg>
      <p:bgPr>
        <a:solidFill>
          <a:schemeClr val="bg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4DCF8CC6-0488-98FA-7921-E0837D9B48CE}"/>
              </a:ext>
            </a:extLst>
          </p:cNvPr>
          <p:cNvSpPr/>
          <p:nvPr/>
        </p:nvSpPr>
        <p:spPr>
          <a:xfrm>
            <a:off x="0" y="0"/>
            <a:ext cx="12192000" cy="6858000"/>
          </a:xfrm>
          <a:custGeom>
            <a:avLst/>
            <a:gdLst>
              <a:gd name="connsiteX0" fmla="*/ 636268 w 9143999"/>
              <a:gd name="connsiteY0" fmla="*/ 617032 h 5143500"/>
              <a:gd name="connsiteX1" fmla="*/ 636268 w 9143999"/>
              <a:gd name="connsiteY1" fmla="*/ 4526468 h 5143500"/>
              <a:gd name="connsiteX2" fmla="*/ 8507730 w 9143999"/>
              <a:gd name="connsiteY2" fmla="*/ 4526468 h 5143500"/>
              <a:gd name="connsiteX3" fmla="*/ 8507730 w 9143999"/>
              <a:gd name="connsiteY3" fmla="*/ 617032 h 5143500"/>
              <a:gd name="connsiteX4" fmla="*/ 0 w 9143999"/>
              <a:gd name="connsiteY4" fmla="*/ 0 h 5143500"/>
              <a:gd name="connsiteX5" fmla="*/ 9143999 w 9143999"/>
              <a:gd name="connsiteY5" fmla="*/ 0 h 5143500"/>
              <a:gd name="connsiteX6" fmla="*/ 9143999 w 9143999"/>
              <a:gd name="connsiteY6" fmla="*/ 5143500 h 5143500"/>
              <a:gd name="connsiteX7" fmla="*/ 0 w 9143999"/>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5143500">
                <a:moveTo>
                  <a:pt x="636268" y="617032"/>
                </a:moveTo>
                <a:lnTo>
                  <a:pt x="636268" y="4526468"/>
                </a:lnTo>
                <a:lnTo>
                  <a:pt x="8507730" y="4526468"/>
                </a:lnTo>
                <a:lnTo>
                  <a:pt x="8507730" y="617032"/>
                </a:lnTo>
                <a:close/>
                <a:moveTo>
                  <a:pt x="0" y="0"/>
                </a:moveTo>
                <a:lnTo>
                  <a:pt x="9143999" y="0"/>
                </a:lnTo>
                <a:lnTo>
                  <a:pt x="9143999" y="5143500"/>
                </a:lnTo>
                <a:lnTo>
                  <a:pt x="0" y="514350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6" name="Freeform 5">
            <a:extLst>
              <a:ext uri="{FF2B5EF4-FFF2-40B4-BE49-F238E27FC236}">
                <a16:creationId xmlns:a16="http://schemas.microsoft.com/office/drawing/2014/main" id="{CD129EEF-6CD7-632C-104A-365C8CF0BED8}"/>
              </a:ext>
            </a:extLst>
          </p:cNvPr>
          <p:cNvSpPr/>
          <p:nvPr/>
        </p:nvSpPr>
        <p:spPr>
          <a:xfrm flipV="1">
            <a:off x="177761" y="166514"/>
            <a:ext cx="11836479" cy="6524973"/>
          </a:xfrm>
          <a:custGeom>
            <a:avLst/>
            <a:gdLst>
              <a:gd name="connsiteX0" fmla="*/ 8339566 w 8877359"/>
              <a:gd name="connsiteY0" fmla="*/ 220099 h 4893730"/>
              <a:gd name="connsiteX1" fmla="*/ 8378642 w 8877359"/>
              <a:gd name="connsiteY1" fmla="*/ 181023 h 4893730"/>
              <a:gd name="connsiteX2" fmla="*/ 8339566 w 8877359"/>
              <a:gd name="connsiteY2" fmla="*/ 141947 h 4893730"/>
              <a:gd name="connsiteX3" fmla="*/ 8300490 w 8877359"/>
              <a:gd name="connsiteY3" fmla="*/ 181023 h 4893730"/>
              <a:gd name="connsiteX4" fmla="*/ 8339566 w 8877359"/>
              <a:gd name="connsiteY4" fmla="*/ 220099 h 4893730"/>
              <a:gd name="connsiteX5" fmla="*/ 7630314 w 8877359"/>
              <a:gd name="connsiteY5" fmla="*/ 220099 h 4893730"/>
              <a:gd name="connsiteX6" fmla="*/ 7669390 w 8877359"/>
              <a:gd name="connsiteY6" fmla="*/ 181023 h 4893730"/>
              <a:gd name="connsiteX7" fmla="*/ 7630314 w 8877359"/>
              <a:gd name="connsiteY7" fmla="*/ 141947 h 4893730"/>
              <a:gd name="connsiteX8" fmla="*/ 7591238 w 8877359"/>
              <a:gd name="connsiteY8" fmla="*/ 181023 h 4893730"/>
              <a:gd name="connsiteX9" fmla="*/ 7630314 w 8877359"/>
              <a:gd name="connsiteY9" fmla="*/ 220099 h 4893730"/>
              <a:gd name="connsiteX10" fmla="*/ 6921062 w 8877359"/>
              <a:gd name="connsiteY10" fmla="*/ 220099 h 4893730"/>
              <a:gd name="connsiteX11" fmla="*/ 6960138 w 8877359"/>
              <a:gd name="connsiteY11" fmla="*/ 181023 h 4893730"/>
              <a:gd name="connsiteX12" fmla="*/ 6921062 w 8877359"/>
              <a:gd name="connsiteY12" fmla="*/ 141947 h 4893730"/>
              <a:gd name="connsiteX13" fmla="*/ 6881986 w 8877359"/>
              <a:gd name="connsiteY13" fmla="*/ 181023 h 4893730"/>
              <a:gd name="connsiteX14" fmla="*/ 6921062 w 8877359"/>
              <a:gd name="connsiteY14" fmla="*/ 220099 h 4893730"/>
              <a:gd name="connsiteX15" fmla="*/ 6211810 w 8877359"/>
              <a:gd name="connsiteY15" fmla="*/ 220099 h 4893730"/>
              <a:gd name="connsiteX16" fmla="*/ 6250886 w 8877359"/>
              <a:gd name="connsiteY16" fmla="*/ 181023 h 4893730"/>
              <a:gd name="connsiteX17" fmla="*/ 6211810 w 8877359"/>
              <a:gd name="connsiteY17" fmla="*/ 141947 h 4893730"/>
              <a:gd name="connsiteX18" fmla="*/ 6172734 w 8877359"/>
              <a:gd name="connsiteY18" fmla="*/ 181023 h 4893730"/>
              <a:gd name="connsiteX19" fmla="*/ 6211810 w 8877359"/>
              <a:gd name="connsiteY19" fmla="*/ 220099 h 4893730"/>
              <a:gd name="connsiteX20" fmla="*/ 5502558 w 8877359"/>
              <a:gd name="connsiteY20" fmla="*/ 220099 h 4893730"/>
              <a:gd name="connsiteX21" fmla="*/ 5541634 w 8877359"/>
              <a:gd name="connsiteY21" fmla="*/ 181023 h 4893730"/>
              <a:gd name="connsiteX22" fmla="*/ 5502558 w 8877359"/>
              <a:gd name="connsiteY22" fmla="*/ 141947 h 4893730"/>
              <a:gd name="connsiteX23" fmla="*/ 5463482 w 8877359"/>
              <a:gd name="connsiteY23" fmla="*/ 181023 h 4893730"/>
              <a:gd name="connsiteX24" fmla="*/ 5502558 w 8877359"/>
              <a:gd name="connsiteY24" fmla="*/ 220099 h 4893730"/>
              <a:gd name="connsiteX25" fmla="*/ 4793306 w 8877359"/>
              <a:gd name="connsiteY25" fmla="*/ 220099 h 4893730"/>
              <a:gd name="connsiteX26" fmla="*/ 4832382 w 8877359"/>
              <a:gd name="connsiteY26" fmla="*/ 181023 h 4893730"/>
              <a:gd name="connsiteX27" fmla="*/ 4793306 w 8877359"/>
              <a:gd name="connsiteY27" fmla="*/ 141947 h 4893730"/>
              <a:gd name="connsiteX28" fmla="*/ 4754230 w 8877359"/>
              <a:gd name="connsiteY28" fmla="*/ 181023 h 4893730"/>
              <a:gd name="connsiteX29" fmla="*/ 4793306 w 8877359"/>
              <a:gd name="connsiteY29" fmla="*/ 220099 h 4893730"/>
              <a:gd name="connsiteX30" fmla="*/ 4084054 w 8877359"/>
              <a:gd name="connsiteY30" fmla="*/ 220099 h 4893730"/>
              <a:gd name="connsiteX31" fmla="*/ 4123130 w 8877359"/>
              <a:gd name="connsiteY31" fmla="*/ 181023 h 4893730"/>
              <a:gd name="connsiteX32" fmla="*/ 4084054 w 8877359"/>
              <a:gd name="connsiteY32" fmla="*/ 141947 h 4893730"/>
              <a:gd name="connsiteX33" fmla="*/ 4044984 w 8877359"/>
              <a:gd name="connsiteY33" fmla="*/ 181023 h 4893730"/>
              <a:gd name="connsiteX34" fmla="*/ 4084054 w 8877359"/>
              <a:gd name="connsiteY34" fmla="*/ 220099 h 4893730"/>
              <a:gd name="connsiteX35" fmla="*/ 3374807 w 8877359"/>
              <a:gd name="connsiteY35" fmla="*/ 220099 h 4893730"/>
              <a:gd name="connsiteX36" fmla="*/ 3413884 w 8877359"/>
              <a:gd name="connsiteY36" fmla="*/ 181023 h 4893730"/>
              <a:gd name="connsiteX37" fmla="*/ 3374807 w 8877359"/>
              <a:gd name="connsiteY37" fmla="*/ 141947 h 4893730"/>
              <a:gd name="connsiteX38" fmla="*/ 3335731 w 8877359"/>
              <a:gd name="connsiteY38" fmla="*/ 181023 h 4893730"/>
              <a:gd name="connsiteX39" fmla="*/ 3374807 w 8877359"/>
              <a:gd name="connsiteY39" fmla="*/ 220099 h 4893730"/>
              <a:gd name="connsiteX40" fmla="*/ 2665556 w 8877359"/>
              <a:gd name="connsiteY40" fmla="*/ 220099 h 4893730"/>
              <a:gd name="connsiteX41" fmla="*/ 2704632 w 8877359"/>
              <a:gd name="connsiteY41" fmla="*/ 181023 h 4893730"/>
              <a:gd name="connsiteX42" fmla="*/ 2665556 w 8877359"/>
              <a:gd name="connsiteY42" fmla="*/ 141947 h 4893730"/>
              <a:gd name="connsiteX43" fmla="*/ 2626479 w 8877359"/>
              <a:gd name="connsiteY43" fmla="*/ 181023 h 4893730"/>
              <a:gd name="connsiteX44" fmla="*/ 2665556 w 8877359"/>
              <a:gd name="connsiteY44" fmla="*/ 220099 h 4893730"/>
              <a:gd name="connsiteX45" fmla="*/ 1956304 w 8877359"/>
              <a:gd name="connsiteY45" fmla="*/ 220099 h 4893730"/>
              <a:gd name="connsiteX46" fmla="*/ 1995381 w 8877359"/>
              <a:gd name="connsiteY46" fmla="*/ 181023 h 4893730"/>
              <a:gd name="connsiteX47" fmla="*/ 1956304 w 8877359"/>
              <a:gd name="connsiteY47" fmla="*/ 141947 h 4893730"/>
              <a:gd name="connsiteX48" fmla="*/ 1917228 w 8877359"/>
              <a:gd name="connsiteY48" fmla="*/ 181023 h 4893730"/>
              <a:gd name="connsiteX49" fmla="*/ 1956304 w 8877359"/>
              <a:gd name="connsiteY49" fmla="*/ 220099 h 4893730"/>
              <a:gd name="connsiteX50" fmla="*/ 1247052 w 8877359"/>
              <a:gd name="connsiteY50" fmla="*/ 220099 h 4893730"/>
              <a:gd name="connsiteX51" fmla="*/ 1286129 w 8877359"/>
              <a:gd name="connsiteY51" fmla="*/ 181023 h 4893730"/>
              <a:gd name="connsiteX52" fmla="*/ 1247052 w 8877359"/>
              <a:gd name="connsiteY52" fmla="*/ 141947 h 4893730"/>
              <a:gd name="connsiteX53" fmla="*/ 1207977 w 8877359"/>
              <a:gd name="connsiteY53" fmla="*/ 181023 h 4893730"/>
              <a:gd name="connsiteX54" fmla="*/ 1247052 w 8877359"/>
              <a:gd name="connsiteY54" fmla="*/ 220099 h 4893730"/>
              <a:gd name="connsiteX55" fmla="*/ 537800 w 8877359"/>
              <a:gd name="connsiteY55" fmla="*/ 220099 h 4893730"/>
              <a:gd name="connsiteX56" fmla="*/ 576876 w 8877359"/>
              <a:gd name="connsiteY56" fmla="*/ 181023 h 4893730"/>
              <a:gd name="connsiteX57" fmla="*/ 537800 w 8877359"/>
              <a:gd name="connsiteY57" fmla="*/ 141947 h 4893730"/>
              <a:gd name="connsiteX58" fmla="*/ 498724 w 8877359"/>
              <a:gd name="connsiteY58" fmla="*/ 181023 h 4893730"/>
              <a:gd name="connsiteX59" fmla="*/ 537800 w 8877359"/>
              <a:gd name="connsiteY59" fmla="*/ 220099 h 4893730"/>
              <a:gd name="connsiteX60" fmla="*/ 8653655 w 8877359"/>
              <a:gd name="connsiteY60" fmla="*/ 354073 h 4893730"/>
              <a:gd name="connsiteX61" fmla="*/ 8688538 w 8877359"/>
              <a:gd name="connsiteY61" fmla="*/ 339624 h 4893730"/>
              <a:gd name="connsiteX62" fmla="*/ 8694185 w 8877359"/>
              <a:gd name="connsiteY62" fmla="*/ 332780 h 4893730"/>
              <a:gd name="connsiteX63" fmla="*/ 8699832 w 8877359"/>
              <a:gd name="connsiteY63" fmla="*/ 339624 h 4893730"/>
              <a:gd name="connsiteX64" fmla="*/ 8734715 w 8877359"/>
              <a:gd name="connsiteY64" fmla="*/ 354073 h 4893730"/>
              <a:gd name="connsiteX65" fmla="*/ 8784046 w 8877359"/>
              <a:gd name="connsiteY65" fmla="*/ 304741 h 4893730"/>
              <a:gd name="connsiteX66" fmla="*/ 8783698 w 8877359"/>
              <a:gd name="connsiteY66" fmla="*/ 301284 h 4893730"/>
              <a:gd name="connsiteX67" fmla="*/ 8792636 w 8877359"/>
              <a:gd name="connsiteY67" fmla="*/ 304058 h 4893730"/>
              <a:gd name="connsiteX68" fmla="*/ 8802578 w 8877359"/>
              <a:gd name="connsiteY68" fmla="*/ 305060 h 4893730"/>
              <a:gd name="connsiteX69" fmla="*/ 8851910 w 8877359"/>
              <a:gd name="connsiteY69" fmla="*/ 255729 h 4893730"/>
              <a:gd name="connsiteX70" fmla="*/ 8843485 w 8877359"/>
              <a:gd name="connsiteY70" fmla="*/ 228147 h 4893730"/>
              <a:gd name="connsiteX71" fmla="*/ 8840217 w 8877359"/>
              <a:gd name="connsiteY71" fmla="*/ 224187 h 4893730"/>
              <a:gd name="connsiteX72" fmla="*/ 8847229 w 8877359"/>
              <a:gd name="connsiteY72" fmla="*/ 222010 h 4893730"/>
              <a:gd name="connsiteX73" fmla="*/ 8877359 w 8877359"/>
              <a:gd name="connsiteY73" fmla="*/ 176555 h 4893730"/>
              <a:gd name="connsiteX74" fmla="*/ 8847229 w 8877359"/>
              <a:gd name="connsiteY74" fmla="*/ 131100 h 4893730"/>
              <a:gd name="connsiteX75" fmla="*/ 8840850 w 8877359"/>
              <a:gd name="connsiteY75" fmla="*/ 129120 h 4893730"/>
              <a:gd name="connsiteX76" fmla="*/ 8843485 w 8877359"/>
              <a:gd name="connsiteY76" fmla="*/ 125926 h 4893730"/>
              <a:gd name="connsiteX77" fmla="*/ 8851910 w 8877359"/>
              <a:gd name="connsiteY77" fmla="*/ 98344 h 4893730"/>
              <a:gd name="connsiteX78" fmla="*/ 8802578 w 8877359"/>
              <a:gd name="connsiteY78" fmla="*/ 49012 h 4893730"/>
              <a:gd name="connsiteX79" fmla="*/ 8787908 w 8877359"/>
              <a:gd name="connsiteY79" fmla="*/ 51230 h 4893730"/>
              <a:gd name="connsiteX80" fmla="*/ 8783649 w 8877359"/>
              <a:gd name="connsiteY80" fmla="*/ 53278 h 4893730"/>
              <a:gd name="connsiteX81" fmla="*/ 8784047 w 8877359"/>
              <a:gd name="connsiteY81" fmla="*/ 49331 h 4893730"/>
              <a:gd name="connsiteX82" fmla="*/ 8734715 w 8877359"/>
              <a:gd name="connsiteY82" fmla="*/ 0 h 4893730"/>
              <a:gd name="connsiteX83" fmla="*/ 8699832 w 8877359"/>
              <a:gd name="connsiteY83" fmla="*/ 14449 h 4893730"/>
              <a:gd name="connsiteX84" fmla="*/ 8694185 w 8877359"/>
              <a:gd name="connsiteY84" fmla="*/ 21293 h 4893730"/>
              <a:gd name="connsiteX85" fmla="*/ 8688538 w 8877359"/>
              <a:gd name="connsiteY85" fmla="*/ 14449 h 4893730"/>
              <a:gd name="connsiteX86" fmla="*/ 8653655 w 8877359"/>
              <a:gd name="connsiteY86" fmla="*/ 0 h 4893730"/>
              <a:gd name="connsiteX87" fmla="*/ 8604324 w 8877359"/>
              <a:gd name="connsiteY87" fmla="*/ 49331 h 4893730"/>
              <a:gd name="connsiteX88" fmla="*/ 8604672 w 8877359"/>
              <a:gd name="connsiteY88" fmla="*/ 52789 h 4893730"/>
              <a:gd name="connsiteX89" fmla="*/ 8595734 w 8877359"/>
              <a:gd name="connsiteY89" fmla="*/ 50014 h 4893730"/>
              <a:gd name="connsiteX90" fmla="*/ 8585792 w 8877359"/>
              <a:gd name="connsiteY90" fmla="*/ 49012 h 4893730"/>
              <a:gd name="connsiteX91" fmla="*/ 8536460 w 8877359"/>
              <a:gd name="connsiteY91" fmla="*/ 98344 h 4893730"/>
              <a:gd name="connsiteX92" fmla="*/ 8544885 w 8877359"/>
              <a:gd name="connsiteY92" fmla="*/ 125926 h 4893730"/>
              <a:gd name="connsiteX93" fmla="*/ 8547520 w 8877359"/>
              <a:gd name="connsiteY93" fmla="*/ 129120 h 4893730"/>
              <a:gd name="connsiteX94" fmla="*/ 8541141 w 8877359"/>
              <a:gd name="connsiteY94" fmla="*/ 131100 h 4893730"/>
              <a:gd name="connsiteX95" fmla="*/ 8511011 w 8877359"/>
              <a:gd name="connsiteY95" fmla="*/ 176555 h 4893730"/>
              <a:gd name="connsiteX96" fmla="*/ 8541141 w 8877359"/>
              <a:gd name="connsiteY96" fmla="*/ 222010 h 4893730"/>
              <a:gd name="connsiteX97" fmla="*/ 8548153 w 8877359"/>
              <a:gd name="connsiteY97" fmla="*/ 224187 h 4893730"/>
              <a:gd name="connsiteX98" fmla="*/ 8544885 w 8877359"/>
              <a:gd name="connsiteY98" fmla="*/ 228147 h 4893730"/>
              <a:gd name="connsiteX99" fmla="*/ 8536460 w 8877359"/>
              <a:gd name="connsiteY99" fmla="*/ 255729 h 4893730"/>
              <a:gd name="connsiteX100" fmla="*/ 8585792 w 8877359"/>
              <a:gd name="connsiteY100" fmla="*/ 305060 h 4893730"/>
              <a:gd name="connsiteX101" fmla="*/ 8595734 w 8877359"/>
              <a:gd name="connsiteY101" fmla="*/ 304058 h 4893730"/>
              <a:gd name="connsiteX102" fmla="*/ 8604672 w 8877359"/>
              <a:gd name="connsiteY102" fmla="*/ 301284 h 4893730"/>
              <a:gd name="connsiteX103" fmla="*/ 8604323 w 8877359"/>
              <a:gd name="connsiteY103" fmla="*/ 304741 h 4893730"/>
              <a:gd name="connsiteX104" fmla="*/ 8653655 w 8877359"/>
              <a:gd name="connsiteY104" fmla="*/ 354073 h 4893730"/>
              <a:gd name="connsiteX105" fmla="*/ 7944411 w 8877359"/>
              <a:gd name="connsiteY105" fmla="*/ 354073 h 4893730"/>
              <a:gd name="connsiteX106" fmla="*/ 7979293 w 8877359"/>
              <a:gd name="connsiteY106" fmla="*/ 339624 h 4893730"/>
              <a:gd name="connsiteX107" fmla="*/ 7984940 w 8877359"/>
              <a:gd name="connsiteY107" fmla="*/ 332780 h 4893730"/>
              <a:gd name="connsiteX108" fmla="*/ 7990587 w 8877359"/>
              <a:gd name="connsiteY108" fmla="*/ 339624 h 4893730"/>
              <a:gd name="connsiteX109" fmla="*/ 8025470 w 8877359"/>
              <a:gd name="connsiteY109" fmla="*/ 354073 h 4893730"/>
              <a:gd name="connsiteX110" fmla="*/ 8074802 w 8877359"/>
              <a:gd name="connsiteY110" fmla="*/ 304741 h 4893730"/>
              <a:gd name="connsiteX111" fmla="*/ 8074453 w 8877359"/>
              <a:gd name="connsiteY111" fmla="*/ 301284 h 4893730"/>
              <a:gd name="connsiteX112" fmla="*/ 8083391 w 8877359"/>
              <a:gd name="connsiteY112" fmla="*/ 304058 h 4893730"/>
              <a:gd name="connsiteX113" fmla="*/ 8093333 w 8877359"/>
              <a:gd name="connsiteY113" fmla="*/ 305060 h 4893730"/>
              <a:gd name="connsiteX114" fmla="*/ 8142665 w 8877359"/>
              <a:gd name="connsiteY114" fmla="*/ 255729 h 4893730"/>
              <a:gd name="connsiteX115" fmla="*/ 8134240 w 8877359"/>
              <a:gd name="connsiteY115" fmla="*/ 228147 h 4893730"/>
              <a:gd name="connsiteX116" fmla="*/ 8130973 w 8877359"/>
              <a:gd name="connsiteY116" fmla="*/ 224187 h 4893730"/>
              <a:gd name="connsiteX117" fmla="*/ 8137985 w 8877359"/>
              <a:gd name="connsiteY117" fmla="*/ 222010 h 4893730"/>
              <a:gd name="connsiteX118" fmla="*/ 8168114 w 8877359"/>
              <a:gd name="connsiteY118" fmla="*/ 176555 h 4893730"/>
              <a:gd name="connsiteX119" fmla="*/ 8137985 w 8877359"/>
              <a:gd name="connsiteY119" fmla="*/ 131100 h 4893730"/>
              <a:gd name="connsiteX120" fmla="*/ 8131605 w 8877359"/>
              <a:gd name="connsiteY120" fmla="*/ 129120 h 4893730"/>
              <a:gd name="connsiteX121" fmla="*/ 8134240 w 8877359"/>
              <a:gd name="connsiteY121" fmla="*/ 125926 h 4893730"/>
              <a:gd name="connsiteX122" fmla="*/ 8142665 w 8877359"/>
              <a:gd name="connsiteY122" fmla="*/ 98344 h 4893730"/>
              <a:gd name="connsiteX123" fmla="*/ 8093333 w 8877359"/>
              <a:gd name="connsiteY123" fmla="*/ 49012 h 4893730"/>
              <a:gd name="connsiteX124" fmla="*/ 8078664 w 8877359"/>
              <a:gd name="connsiteY124" fmla="*/ 51230 h 4893730"/>
              <a:gd name="connsiteX125" fmla="*/ 8074404 w 8877359"/>
              <a:gd name="connsiteY125" fmla="*/ 53278 h 4893730"/>
              <a:gd name="connsiteX126" fmla="*/ 8074802 w 8877359"/>
              <a:gd name="connsiteY126" fmla="*/ 49331 h 4893730"/>
              <a:gd name="connsiteX127" fmla="*/ 8025470 w 8877359"/>
              <a:gd name="connsiteY127" fmla="*/ 0 h 4893730"/>
              <a:gd name="connsiteX128" fmla="*/ 7990587 w 8877359"/>
              <a:gd name="connsiteY128" fmla="*/ 14449 h 4893730"/>
              <a:gd name="connsiteX129" fmla="*/ 7984940 w 8877359"/>
              <a:gd name="connsiteY129" fmla="*/ 21293 h 4893730"/>
              <a:gd name="connsiteX130" fmla="*/ 7979294 w 8877359"/>
              <a:gd name="connsiteY130" fmla="*/ 14449 h 4893730"/>
              <a:gd name="connsiteX131" fmla="*/ 7944411 w 8877359"/>
              <a:gd name="connsiteY131" fmla="*/ 0 h 4893730"/>
              <a:gd name="connsiteX132" fmla="*/ 7895079 w 8877359"/>
              <a:gd name="connsiteY132" fmla="*/ 49331 h 4893730"/>
              <a:gd name="connsiteX133" fmla="*/ 7895427 w 8877359"/>
              <a:gd name="connsiteY133" fmla="*/ 52789 h 4893730"/>
              <a:gd name="connsiteX134" fmla="*/ 7886489 w 8877359"/>
              <a:gd name="connsiteY134" fmla="*/ 50014 h 4893730"/>
              <a:gd name="connsiteX135" fmla="*/ 7876547 w 8877359"/>
              <a:gd name="connsiteY135" fmla="*/ 49012 h 4893730"/>
              <a:gd name="connsiteX136" fmla="*/ 7827215 w 8877359"/>
              <a:gd name="connsiteY136" fmla="*/ 98344 h 4893730"/>
              <a:gd name="connsiteX137" fmla="*/ 7835640 w 8877359"/>
              <a:gd name="connsiteY137" fmla="*/ 125926 h 4893730"/>
              <a:gd name="connsiteX138" fmla="*/ 7838276 w 8877359"/>
              <a:gd name="connsiteY138" fmla="*/ 129120 h 4893730"/>
              <a:gd name="connsiteX139" fmla="*/ 7831896 w 8877359"/>
              <a:gd name="connsiteY139" fmla="*/ 131100 h 4893730"/>
              <a:gd name="connsiteX140" fmla="*/ 7801766 w 8877359"/>
              <a:gd name="connsiteY140" fmla="*/ 176555 h 4893730"/>
              <a:gd name="connsiteX141" fmla="*/ 7831896 w 8877359"/>
              <a:gd name="connsiteY141" fmla="*/ 222010 h 4893730"/>
              <a:gd name="connsiteX142" fmla="*/ 7838908 w 8877359"/>
              <a:gd name="connsiteY142" fmla="*/ 224187 h 4893730"/>
              <a:gd name="connsiteX143" fmla="*/ 7835640 w 8877359"/>
              <a:gd name="connsiteY143" fmla="*/ 228147 h 4893730"/>
              <a:gd name="connsiteX144" fmla="*/ 7827215 w 8877359"/>
              <a:gd name="connsiteY144" fmla="*/ 255729 h 4893730"/>
              <a:gd name="connsiteX145" fmla="*/ 7876547 w 8877359"/>
              <a:gd name="connsiteY145" fmla="*/ 305060 h 4893730"/>
              <a:gd name="connsiteX146" fmla="*/ 7886489 w 8877359"/>
              <a:gd name="connsiteY146" fmla="*/ 304058 h 4893730"/>
              <a:gd name="connsiteX147" fmla="*/ 7895427 w 8877359"/>
              <a:gd name="connsiteY147" fmla="*/ 301284 h 4893730"/>
              <a:gd name="connsiteX148" fmla="*/ 7895079 w 8877359"/>
              <a:gd name="connsiteY148" fmla="*/ 304741 h 4893730"/>
              <a:gd name="connsiteX149" fmla="*/ 7944411 w 8877359"/>
              <a:gd name="connsiteY149" fmla="*/ 354073 h 4893730"/>
              <a:gd name="connsiteX150" fmla="*/ 7235159 w 8877359"/>
              <a:gd name="connsiteY150" fmla="*/ 354073 h 4893730"/>
              <a:gd name="connsiteX151" fmla="*/ 7270041 w 8877359"/>
              <a:gd name="connsiteY151" fmla="*/ 339624 h 4893730"/>
              <a:gd name="connsiteX152" fmla="*/ 7275688 w 8877359"/>
              <a:gd name="connsiteY152" fmla="*/ 332780 h 4893730"/>
              <a:gd name="connsiteX153" fmla="*/ 7281335 w 8877359"/>
              <a:gd name="connsiteY153" fmla="*/ 339624 h 4893730"/>
              <a:gd name="connsiteX154" fmla="*/ 7316218 w 8877359"/>
              <a:gd name="connsiteY154" fmla="*/ 354073 h 4893730"/>
              <a:gd name="connsiteX155" fmla="*/ 7365550 w 8877359"/>
              <a:gd name="connsiteY155" fmla="*/ 304741 h 4893730"/>
              <a:gd name="connsiteX156" fmla="*/ 7365201 w 8877359"/>
              <a:gd name="connsiteY156" fmla="*/ 301284 h 4893730"/>
              <a:gd name="connsiteX157" fmla="*/ 7374139 w 8877359"/>
              <a:gd name="connsiteY157" fmla="*/ 304058 h 4893730"/>
              <a:gd name="connsiteX158" fmla="*/ 7384081 w 8877359"/>
              <a:gd name="connsiteY158" fmla="*/ 305060 h 4893730"/>
              <a:gd name="connsiteX159" fmla="*/ 7433413 w 8877359"/>
              <a:gd name="connsiteY159" fmla="*/ 255729 h 4893730"/>
              <a:gd name="connsiteX160" fmla="*/ 7424988 w 8877359"/>
              <a:gd name="connsiteY160" fmla="*/ 228147 h 4893730"/>
              <a:gd name="connsiteX161" fmla="*/ 7421721 w 8877359"/>
              <a:gd name="connsiteY161" fmla="*/ 224187 h 4893730"/>
              <a:gd name="connsiteX162" fmla="*/ 7428733 w 8877359"/>
              <a:gd name="connsiteY162" fmla="*/ 222010 h 4893730"/>
              <a:gd name="connsiteX163" fmla="*/ 7458862 w 8877359"/>
              <a:gd name="connsiteY163" fmla="*/ 176555 h 4893730"/>
              <a:gd name="connsiteX164" fmla="*/ 7428733 w 8877359"/>
              <a:gd name="connsiteY164" fmla="*/ 131100 h 4893730"/>
              <a:gd name="connsiteX165" fmla="*/ 7422353 w 8877359"/>
              <a:gd name="connsiteY165" fmla="*/ 129120 h 4893730"/>
              <a:gd name="connsiteX166" fmla="*/ 7424988 w 8877359"/>
              <a:gd name="connsiteY166" fmla="*/ 125926 h 4893730"/>
              <a:gd name="connsiteX167" fmla="*/ 7433413 w 8877359"/>
              <a:gd name="connsiteY167" fmla="*/ 98344 h 4893730"/>
              <a:gd name="connsiteX168" fmla="*/ 7384081 w 8877359"/>
              <a:gd name="connsiteY168" fmla="*/ 49012 h 4893730"/>
              <a:gd name="connsiteX169" fmla="*/ 7369412 w 8877359"/>
              <a:gd name="connsiteY169" fmla="*/ 51230 h 4893730"/>
              <a:gd name="connsiteX170" fmla="*/ 7365152 w 8877359"/>
              <a:gd name="connsiteY170" fmla="*/ 53278 h 4893730"/>
              <a:gd name="connsiteX171" fmla="*/ 7365550 w 8877359"/>
              <a:gd name="connsiteY171" fmla="*/ 49331 h 4893730"/>
              <a:gd name="connsiteX172" fmla="*/ 7316218 w 8877359"/>
              <a:gd name="connsiteY172" fmla="*/ 0 h 4893730"/>
              <a:gd name="connsiteX173" fmla="*/ 7281335 w 8877359"/>
              <a:gd name="connsiteY173" fmla="*/ 14449 h 4893730"/>
              <a:gd name="connsiteX174" fmla="*/ 7275688 w 8877359"/>
              <a:gd name="connsiteY174" fmla="*/ 21293 h 4893730"/>
              <a:gd name="connsiteX175" fmla="*/ 7270042 w 8877359"/>
              <a:gd name="connsiteY175" fmla="*/ 14449 h 4893730"/>
              <a:gd name="connsiteX176" fmla="*/ 7235159 w 8877359"/>
              <a:gd name="connsiteY176" fmla="*/ 0 h 4893730"/>
              <a:gd name="connsiteX177" fmla="*/ 7185827 w 8877359"/>
              <a:gd name="connsiteY177" fmla="*/ 49331 h 4893730"/>
              <a:gd name="connsiteX178" fmla="*/ 7186175 w 8877359"/>
              <a:gd name="connsiteY178" fmla="*/ 52789 h 4893730"/>
              <a:gd name="connsiteX179" fmla="*/ 7177237 w 8877359"/>
              <a:gd name="connsiteY179" fmla="*/ 50014 h 4893730"/>
              <a:gd name="connsiteX180" fmla="*/ 7167295 w 8877359"/>
              <a:gd name="connsiteY180" fmla="*/ 49012 h 4893730"/>
              <a:gd name="connsiteX181" fmla="*/ 7117963 w 8877359"/>
              <a:gd name="connsiteY181" fmla="*/ 98344 h 4893730"/>
              <a:gd name="connsiteX182" fmla="*/ 7126388 w 8877359"/>
              <a:gd name="connsiteY182" fmla="*/ 125926 h 4893730"/>
              <a:gd name="connsiteX183" fmla="*/ 7129024 w 8877359"/>
              <a:gd name="connsiteY183" fmla="*/ 129120 h 4893730"/>
              <a:gd name="connsiteX184" fmla="*/ 7122644 w 8877359"/>
              <a:gd name="connsiteY184" fmla="*/ 131100 h 4893730"/>
              <a:gd name="connsiteX185" fmla="*/ 7092514 w 8877359"/>
              <a:gd name="connsiteY185" fmla="*/ 176555 h 4893730"/>
              <a:gd name="connsiteX186" fmla="*/ 7122644 w 8877359"/>
              <a:gd name="connsiteY186" fmla="*/ 222010 h 4893730"/>
              <a:gd name="connsiteX187" fmla="*/ 7129656 w 8877359"/>
              <a:gd name="connsiteY187" fmla="*/ 224187 h 4893730"/>
              <a:gd name="connsiteX188" fmla="*/ 7126388 w 8877359"/>
              <a:gd name="connsiteY188" fmla="*/ 228147 h 4893730"/>
              <a:gd name="connsiteX189" fmla="*/ 7117963 w 8877359"/>
              <a:gd name="connsiteY189" fmla="*/ 255729 h 4893730"/>
              <a:gd name="connsiteX190" fmla="*/ 7167295 w 8877359"/>
              <a:gd name="connsiteY190" fmla="*/ 305060 h 4893730"/>
              <a:gd name="connsiteX191" fmla="*/ 7177237 w 8877359"/>
              <a:gd name="connsiteY191" fmla="*/ 304058 h 4893730"/>
              <a:gd name="connsiteX192" fmla="*/ 7186175 w 8877359"/>
              <a:gd name="connsiteY192" fmla="*/ 301284 h 4893730"/>
              <a:gd name="connsiteX193" fmla="*/ 7185827 w 8877359"/>
              <a:gd name="connsiteY193" fmla="*/ 304741 h 4893730"/>
              <a:gd name="connsiteX194" fmla="*/ 7235159 w 8877359"/>
              <a:gd name="connsiteY194" fmla="*/ 354073 h 4893730"/>
              <a:gd name="connsiteX195" fmla="*/ 6525907 w 8877359"/>
              <a:gd name="connsiteY195" fmla="*/ 354073 h 4893730"/>
              <a:gd name="connsiteX196" fmla="*/ 6560789 w 8877359"/>
              <a:gd name="connsiteY196" fmla="*/ 339624 h 4893730"/>
              <a:gd name="connsiteX197" fmla="*/ 6566436 w 8877359"/>
              <a:gd name="connsiteY197" fmla="*/ 332780 h 4893730"/>
              <a:gd name="connsiteX198" fmla="*/ 6572083 w 8877359"/>
              <a:gd name="connsiteY198" fmla="*/ 339624 h 4893730"/>
              <a:gd name="connsiteX199" fmla="*/ 6606966 w 8877359"/>
              <a:gd name="connsiteY199" fmla="*/ 354073 h 4893730"/>
              <a:gd name="connsiteX200" fmla="*/ 6656298 w 8877359"/>
              <a:gd name="connsiteY200" fmla="*/ 304741 h 4893730"/>
              <a:gd name="connsiteX201" fmla="*/ 6655949 w 8877359"/>
              <a:gd name="connsiteY201" fmla="*/ 301284 h 4893730"/>
              <a:gd name="connsiteX202" fmla="*/ 6664887 w 8877359"/>
              <a:gd name="connsiteY202" fmla="*/ 304058 h 4893730"/>
              <a:gd name="connsiteX203" fmla="*/ 6674829 w 8877359"/>
              <a:gd name="connsiteY203" fmla="*/ 305060 h 4893730"/>
              <a:gd name="connsiteX204" fmla="*/ 6724161 w 8877359"/>
              <a:gd name="connsiteY204" fmla="*/ 255729 h 4893730"/>
              <a:gd name="connsiteX205" fmla="*/ 6715736 w 8877359"/>
              <a:gd name="connsiteY205" fmla="*/ 228147 h 4893730"/>
              <a:gd name="connsiteX206" fmla="*/ 6712469 w 8877359"/>
              <a:gd name="connsiteY206" fmla="*/ 224187 h 4893730"/>
              <a:gd name="connsiteX207" fmla="*/ 6719481 w 8877359"/>
              <a:gd name="connsiteY207" fmla="*/ 222010 h 4893730"/>
              <a:gd name="connsiteX208" fmla="*/ 6749610 w 8877359"/>
              <a:gd name="connsiteY208" fmla="*/ 176555 h 4893730"/>
              <a:gd name="connsiteX209" fmla="*/ 6719481 w 8877359"/>
              <a:gd name="connsiteY209" fmla="*/ 131100 h 4893730"/>
              <a:gd name="connsiteX210" fmla="*/ 6713101 w 8877359"/>
              <a:gd name="connsiteY210" fmla="*/ 129120 h 4893730"/>
              <a:gd name="connsiteX211" fmla="*/ 6715736 w 8877359"/>
              <a:gd name="connsiteY211" fmla="*/ 125926 h 4893730"/>
              <a:gd name="connsiteX212" fmla="*/ 6724161 w 8877359"/>
              <a:gd name="connsiteY212" fmla="*/ 98344 h 4893730"/>
              <a:gd name="connsiteX213" fmla="*/ 6674829 w 8877359"/>
              <a:gd name="connsiteY213" fmla="*/ 49012 h 4893730"/>
              <a:gd name="connsiteX214" fmla="*/ 6660160 w 8877359"/>
              <a:gd name="connsiteY214" fmla="*/ 51230 h 4893730"/>
              <a:gd name="connsiteX215" fmla="*/ 6655900 w 8877359"/>
              <a:gd name="connsiteY215" fmla="*/ 53278 h 4893730"/>
              <a:gd name="connsiteX216" fmla="*/ 6656298 w 8877359"/>
              <a:gd name="connsiteY216" fmla="*/ 49331 h 4893730"/>
              <a:gd name="connsiteX217" fmla="*/ 6606966 w 8877359"/>
              <a:gd name="connsiteY217" fmla="*/ 0 h 4893730"/>
              <a:gd name="connsiteX218" fmla="*/ 6572083 w 8877359"/>
              <a:gd name="connsiteY218" fmla="*/ 14449 h 4893730"/>
              <a:gd name="connsiteX219" fmla="*/ 6566436 w 8877359"/>
              <a:gd name="connsiteY219" fmla="*/ 21293 h 4893730"/>
              <a:gd name="connsiteX220" fmla="*/ 6560790 w 8877359"/>
              <a:gd name="connsiteY220" fmla="*/ 14449 h 4893730"/>
              <a:gd name="connsiteX221" fmla="*/ 6525907 w 8877359"/>
              <a:gd name="connsiteY221" fmla="*/ 0 h 4893730"/>
              <a:gd name="connsiteX222" fmla="*/ 6476575 w 8877359"/>
              <a:gd name="connsiteY222" fmla="*/ 49331 h 4893730"/>
              <a:gd name="connsiteX223" fmla="*/ 6476923 w 8877359"/>
              <a:gd name="connsiteY223" fmla="*/ 52789 h 4893730"/>
              <a:gd name="connsiteX224" fmla="*/ 6467985 w 8877359"/>
              <a:gd name="connsiteY224" fmla="*/ 50014 h 4893730"/>
              <a:gd name="connsiteX225" fmla="*/ 6458043 w 8877359"/>
              <a:gd name="connsiteY225" fmla="*/ 49012 h 4893730"/>
              <a:gd name="connsiteX226" fmla="*/ 6408711 w 8877359"/>
              <a:gd name="connsiteY226" fmla="*/ 98344 h 4893730"/>
              <a:gd name="connsiteX227" fmla="*/ 6417136 w 8877359"/>
              <a:gd name="connsiteY227" fmla="*/ 125926 h 4893730"/>
              <a:gd name="connsiteX228" fmla="*/ 6419772 w 8877359"/>
              <a:gd name="connsiteY228" fmla="*/ 129120 h 4893730"/>
              <a:gd name="connsiteX229" fmla="*/ 6413392 w 8877359"/>
              <a:gd name="connsiteY229" fmla="*/ 131100 h 4893730"/>
              <a:gd name="connsiteX230" fmla="*/ 6383262 w 8877359"/>
              <a:gd name="connsiteY230" fmla="*/ 176555 h 4893730"/>
              <a:gd name="connsiteX231" fmla="*/ 6413392 w 8877359"/>
              <a:gd name="connsiteY231" fmla="*/ 222010 h 4893730"/>
              <a:gd name="connsiteX232" fmla="*/ 6420404 w 8877359"/>
              <a:gd name="connsiteY232" fmla="*/ 224187 h 4893730"/>
              <a:gd name="connsiteX233" fmla="*/ 6417136 w 8877359"/>
              <a:gd name="connsiteY233" fmla="*/ 228147 h 4893730"/>
              <a:gd name="connsiteX234" fmla="*/ 6408711 w 8877359"/>
              <a:gd name="connsiteY234" fmla="*/ 255729 h 4893730"/>
              <a:gd name="connsiteX235" fmla="*/ 6458043 w 8877359"/>
              <a:gd name="connsiteY235" fmla="*/ 305060 h 4893730"/>
              <a:gd name="connsiteX236" fmla="*/ 6467985 w 8877359"/>
              <a:gd name="connsiteY236" fmla="*/ 304058 h 4893730"/>
              <a:gd name="connsiteX237" fmla="*/ 6476923 w 8877359"/>
              <a:gd name="connsiteY237" fmla="*/ 301284 h 4893730"/>
              <a:gd name="connsiteX238" fmla="*/ 6476575 w 8877359"/>
              <a:gd name="connsiteY238" fmla="*/ 304741 h 4893730"/>
              <a:gd name="connsiteX239" fmla="*/ 6525907 w 8877359"/>
              <a:gd name="connsiteY239" fmla="*/ 354073 h 4893730"/>
              <a:gd name="connsiteX240" fmla="*/ 5816655 w 8877359"/>
              <a:gd name="connsiteY240" fmla="*/ 354073 h 4893730"/>
              <a:gd name="connsiteX241" fmla="*/ 5851537 w 8877359"/>
              <a:gd name="connsiteY241" fmla="*/ 339624 h 4893730"/>
              <a:gd name="connsiteX242" fmla="*/ 5857184 w 8877359"/>
              <a:gd name="connsiteY242" fmla="*/ 332780 h 4893730"/>
              <a:gd name="connsiteX243" fmla="*/ 5862831 w 8877359"/>
              <a:gd name="connsiteY243" fmla="*/ 339624 h 4893730"/>
              <a:gd name="connsiteX244" fmla="*/ 5897714 w 8877359"/>
              <a:gd name="connsiteY244" fmla="*/ 354073 h 4893730"/>
              <a:gd name="connsiteX245" fmla="*/ 5947046 w 8877359"/>
              <a:gd name="connsiteY245" fmla="*/ 304741 h 4893730"/>
              <a:gd name="connsiteX246" fmla="*/ 5946697 w 8877359"/>
              <a:gd name="connsiteY246" fmla="*/ 301284 h 4893730"/>
              <a:gd name="connsiteX247" fmla="*/ 5955635 w 8877359"/>
              <a:gd name="connsiteY247" fmla="*/ 304058 h 4893730"/>
              <a:gd name="connsiteX248" fmla="*/ 5965577 w 8877359"/>
              <a:gd name="connsiteY248" fmla="*/ 305060 h 4893730"/>
              <a:gd name="connsiteX249" fmla="*/ 6014909 w 8877359"/>
              <a:gd name="connsiteY249" fmla="*/ 255729 h 4893730"/>
              <a:gd name="connsiteX250" fmla="*/ 6006484 w 8877359"/>
              <a:gd name="connsiteY250" fmla="*/ 228147 h 4893730"/>
              <a:gd name="connsiteX251" fmla="*/ 6003217 w 8877359"/>
              <a:gd name="connsiteY251" fmla="*/ 224187 h 4893730"/>
              <a:gd name="connsiteX252" fmla="*/ 6010229 w 8877359"/>
              <a:gd name="connsiteY252" fmla="*/ 222010 h 4893730"/>
              <a:gd name="connsiteX253" fmla="*/ 6040358 w 8877359"/>
              <a:gd name="connsiteY253" fmla="*/ 176555 h 4893730"/>
              <a:gd name="connsiteX254" fmla="*/ 6010229 w 8877359"/>
              <a:gd name="connsiteY254" fmla="*/ 131100 h 4893730"/>
              <a:gd name="connsiteX255" fmla="*/ 6003849 w 8877359"/>
              <a:gd name="connsiteY255" fmla="*/ 129120 h 4893730"/>
              <a:gd name="connsiteX256" fmla="*/ 6006484 w 8877359"/>
              <a:gd name="connsiteY256" fmla="*/ 125926 h 4893730"/>
              <a:gd name="connsiteX257" fmla="*/ 6014909 w 8877359"/>
              <a:gd name="connsiteY257" fmla="*/ 98344 h 4893730"/>
              <a:gd name="connsiteX258" fmla="*/ 5965577 w 8877359"/>
              <a:gd name="connsiteY258" fmla="*/ 49012 h 4893730"/>
              <a:gd name="connsiteX259" fmla="*/ 5950908 w 8877359"/>
              <a:gd name="connsiteY259" fmla="*/ 51230 h 4893730"/>
              <a:gd name="connsiteX260" fmla="*/ 5946648 w 8877359"/>
              <a:gd name="connsiteY260" fmla="*/ 53278 h 4893730"/>
              <a:gd name="connsiteX261" fmla="*/ 5947046 w 8877359"/>
              <a:gd name="connsiteY261" fmla="*/ 49331 h 4893730"/>
              <a:gd name="connsiteX262" fmla="*/ 5897714 w 8877359"/>
              <a:gd name="connsiteY262" fmla="*/ 0 h 4893730"/>
              <a:gd name="connsiteX263" fmla="*/ 5862831 w 8877359"/>
              <a:gd name="connsiteY263" fmla="*/ 14449 h 4893730"/>
              <a:gd name="connsiteX264" fmla="*/ 5857184 w 8877359"/>
              <a:gd name="connsiteY264" fmla="*/ 21293 h 4893730"/>
              <a:gd name="connsiteX265" fmla="*/ 5851538 w 8877359"/>
              <a:gd name="connsiteY265" fmla="*/ 14449 h 4893730"/>
              <a:gd name="connsiteX266" fmla="*/ 5816655 w 8877359"/>
              <a:gd name="connsiteY266" fmla="*/ 0 h 4893730"/>
              <a:gd name="connsiteX267" fmla="*/ 5767323 w 8877359"/>
              <a:gd name="connsiteY267" fmla="*/ 49331 h 4893730"/>
              <a:gd name="connsiteX268" fmla="*/ 5767671 w 8877359"/>
              <a:gd name="connsiteY268" fmla="*/ 52789 h 4893730"/>
              <a:gd name="connsiteX269" fmla="*/ 5758733 w 8877359"/>
              <a:gd name="connsiteY269" fmla="*/ 50014 h 4893730"/>
              <a:gd name="connsiteX270" fmla="*/ 5748791 w 8877359"/>
              <a:gd name="connsiteY270" fmla="*/ 49012 h 4893730"/>
              <a:gd name="connsiteX271" fmla="*/ 5699459 w 8877359"/>
              <a:gd name="connsiteY271" fmla="*/ 98344 h 4893730"/>
              <a:gd name="connsiteX272" fmla="*/ 5707884 w 8877359"/>
              <a:gd name="connsiteY272" fmla="*/ 125926 h 4893730"/>
              <a:gd name="connsiteX273" fmla="*/ 5710520 w 8877359"/>
              <a:gd name="connsiteY273" fmla="*/ 129120 h 4893730"/>
              <a:gd name="connsiteX274" fmla="*/ 5704140 w 8877359"/>
              <a:gd name="connsiteY274" fmla="*/ 131100 h 4893730"/>
              <a:gd name="connsiteX275" fmla="*/ 5674010 w 8877359"/>
              <a:gd name="connsiteY275" fmla="*/ 176555 h 4893730"/>
              <a:gd name="connsiteX276" fmla="*/ 5704140 w 8877359"/>
              <a:gd name="connsiteY276" fmla="*/ 222010 h 4893730"/>
              <a:gd name="connsiteX277" fmla="*/ 5711152 w 8877359"/>
              <a:gd name="connsiteY277" fmla="*/ 224187 h 4893730"/>
              <a:gd name="connsiteX278" fmla="*/ 5707884 w 8877359"/>
              <a:gd name="connsiteY278" fmla="*/ 228147 h 4893730"/>
              <a:gd name="connsiteX279" fmla="*/ 5699459 w 8877359"/>
              <a:gd name="connsiteY279" fmla="*/ 255729 h 4893730"/>
              <a:gd name="connsiteX280" fmla="*/ 5748791 w 8877359"/>
              <a:gd name="connsiteY280" fmla="*/ 305060 h 4893730"/>
              <a:gd name="connsiteX281" fmla="*/ 5758733 w 8877359"/>
              <a:gd name="connsiteY281" fmla="*/ 304058 h 4893730"/>
              <a:gd name="connsiteX282" fmla="*/ 5767671 w 8877359"/>
              <a:gd name="connsiteY282" fmla="*/ 301284 h 4893730"/>
              <a:gd name="connsiteX283" fmla="*/ 5767323 w 8877359"/>
              <a:gd name="connsiteY283" fmla="*/ 304741 h 4893730"/>
              <a:gd name="connsiteX284" fmla="*/ 5816655 w 8877359"/>
              <a:gd name="connsiteY284" fmla="*/ 354073 h 4893730"/>
              <a:gd name="connsiteX285" fmla="*/ 5107403 w 8877359"/>
              <a:gd name="connsiteY285" fmla="*/ 354073 h 4893730"/>
              <a:gd name="connsiteX286" fmla="*/ 5142285 w 8877359"/>
              <a:gd name="connsiteY286" fmla="*/ 339624 h 4893730"/>
              <a:gd name="connsiteX287" fmla="*/ 5147932 w 8877359"/>
              <a:gd name="connsiteY287" fmla="*/ 332780 h 4893730"/>
              <a:gd name="connsiteX288" fmla="*/ 5153579 w 8877359"/>
              <a:gd name="connsiteY288" fmla="*/ 339624 h 4893730"/>
              <a:gd name="connsiteX289" fmla="*/ 5188462 w 8877359"/>
              <a:gd name="connsiteY289" fmla="*/ 354073 h 4893730"/>
              <a:gd name="connsiteX290" fmla="*/ 5237794 w 8877359"/>
              <a:gd name="connsiteY290" fmla="*/ 304741 h 4893730"/>
              <a:gd name="connsiteX291" fmla="*/ 5237445 w 8877359"/>
              <a:gd name="connsiteY291" fmla="*/ 301284 h 4893730"/>
              <a:gd name="connsiteX292" fmla="*/ 5246383 w 8877359"/>
              <a:gd name="connsiteY292" fmla="*/ 304058 h 4893730"/>
              <a:gd name="connsiteX293" fmla="*/ 5256325 w 8877359"/>
              <a:gd name="connsiteY293" fmla="*/ 305060 h 4893730"/>
              <a:gd name="connsiteX294" fmla="*/ 5305657 w 8877359"/>
              <a:gd name="connsiteY294" fmla="*/ 255729 h 4893730"/>
              <a:gd name="connsiteX295" fmla="*/ 5297232 w 8877359"/>
              <a:gd name="connsiteY295" fmla="*/ 228147 h 4893730"/>
              <a:gd name="connsiteX296" fmla="*/ 5293965 w 8877359"/>
              <a:gd name="connsiteY296" fmla="*/ 224187 h 4893730"/>
              <a:gd name="connsiteX297" fmla="*/ 5300977 w 8877359"/>
              <a:gd name="connsiteY297" fmla="*/ 222010 h 4893730"/>
              <a:gd name="connsiteX298" fmla="*/ 5331106 w 8877359"/>
              <a:gd name="connsiteY298" fmla="*/ 176555 h 4893730"/>
              <a:gd name="connsiteX299" fmla="*/ 5300977 w 8877359"/>
              <a:gd name="connsiteY299" fmla="*/ 131100 h 4893730"/>
              <a:gd name="connsiteX300" fmla="*/ 5294597 w 8877359"/>
              <a:gd name="connsiteY300" fmla="*/ 129120 h 4893730"/>
              <a:gd name="connsiteX301" fmla="*/ 5297232 w 8877359"/>
              <a:gd name="connsiteY301" fmla="*/ 125926 h 4893730"/>
              <a:gd name="connsiteX302" fmla="*/ 5305657 w 8877359"/>
              <a:gd name="connsiteY302" fmla="*/ 98344 h 4893730"/>
              <a:gd name="connsiteX303" fmla="*/ 5256325 w 8877359"/>
              <a:gd name="connsiteY303" fmla="*/ 49012 h 4893730"/>
              <a:gd name="connsiteX304" fmla="*/ 5241656 w 8877359"/>
              <a:gd name="connsiteY304" fmla="*/ 51230 h 4893730"/>
              <a:gd name="connsiteX305" fmla="*/ 5237396 w 8877359"/>
              <a:gd name="connsiteY305" fmla="*/ 53278 h 4893730"/>
              <a:gd name="connsiteX306" fmla="*/ 5237794 w 8877359"/>
              <a:gd name="connsiteY306" fmla="*/ 49331 h 4893730"/>
              <a:gd name="connsiteX307" fmla="*/ 5188462 w 8877359"/>
              <a:gd name="connsiteY307" fmla="*/ 0 h 4893730"/>
              <a:gd name="connsiteX308" fmla="*/ 5153579 w 8877359"/>
              <a:gd name="connsiteY308" fmla="*/ 14449 h 4893730"/>
              <a:gd name="connsiteX309" fmla="*/ 5147932 w 8877359"/>
              <a:gd name="connsiteY309" fmla="*/ 21293 h 4893730"/>
              <a:gd name="connsiteX310" fmla="*/ 5142286 w 8877359"/>
              <a:gd name="connsiteY310" fmla="*/ 14449 h 4893730"/>
              <a:gd name="connsiteX311" fmla="*/ 5107403 w 8877359"/>
              <a:gd name="connsiteY311" fmla="*/ 0 h 4893730"/>
              <a:gd name="connsiteX312" fmla="*/ 5058071 w 8877359"/>
              <a:gd name="connsiteY312" fmla="*/ 49331 h 4893730"/>
              <a:gd name="connsiteX313" fmla="*/ 5058419 w 8877359"/>
              <a:gd name="connsiteY313" fmla="*/ 52789 h 4893730"/>
              <a:gd name="connsiteX314" fmla="*/ 5049481 w 8877359"/>
              <a:gd name="connsiteY314" fmla="*/ 50014 h 4893730"/>
              <a:gd name="connsiteX315" fmla="*/ 5039539 w 8877359"/>
              <a:gd name="connsiteY315" fmla="*/ 49012 h 4893730"/>
              <a:gd name="connsiteX316" fmla="*/ 4990207 w 8877359"/>
              <a:gd name="connsiteY316" fmla="*/ 98344 h 4893730"/>
              <a:gd name="connsiteX317" fmla="*/ 4998632 w 8877359"/>
              <a:gd name="connsiteY317" fmla="*/ 125926 h 4893730"/>
              <a:gd name="connsiteX318" fmla="*/ 5001268 w 8877359"/>
              <a:gd name="connsiteY318" fmla="*/ 129120 h 4893730"/>
              <a:gd name="connsiteX319" fmla="*/ 4994888 w 8877359"/>
              <a:gd name="connsiteY319" fmla="*/ 131100 h 4893730"/>
              <a:gd name="connsiteX320" fmla="*/ 4964758 w 8877359"/>
              <a:gd name="connsiteY320" fmla="*/ 176555 h 4893730"/>
              <a:gd name="connsiteX321" fmla="*/ 4994888 w 8877359"/>
              <a:gd name="connsiteY321" fmla="*/ 222010 h 4893730"/>
              <a:gd name="connsiteX322" fmla="*/ 5001900 w 8877359"/>
              <a:gd name="connsiteY322" fmla="*/ 224187 h 4893730"/>
              <a:gd name="connsiteX323" fmla="*/ 4998632 w 8877359"/>
              <a:gd name="connsiteY323" fmla="*/ 228147 h 4893730"/>
              <a:gd name="connsiteX324" fmla="*/ 4990207 w 8877359"/>
              <a:gd name="connsiteY324" fmla="*/ 255729 h 4893730"/>
              <a:gd name="connsiteX325" fmla="*/ 5039539 w 8877359"/>
              <a:gd name="connsiteY325" fmla="*/ 305060 h 4893730"/>
              <a:gd name="connsiteX326" fmla="*/ 5049481 w 8877359"/>
              <a:gd name="connsiteY326" fmla="*/ 304058 h 4893730"/>
              <a:gd name="connsiteX327" fmla="*/ 5058419 w 8877359"/>
              <a:gd name="connsiteY327" fmla="*/ 301284 h 4893730"/>
              <a:gd name="connsiteX328" fmla="*/ 5058071 w 8877359"/>
              <a:gd name="connsiteY328" fmla="*/ 304741 h 4893730"/>
              <a:gd name="connsiteX329" fmla="*/ 5107403 w 8877359"/>
              <a:gd name="connsiteY329" fmla="*/ 354073 h 4893730"/>
              <a:gd name="connsiteX330" fmla="*/ 4398151 w 8877359"/>
              <a:gd name="connsiteY330" fmla="*/ 354073 h 4893730"/>
              <a:gd name="connsiteX331" fmla="*/ 4433033 w 8877359"/>
              <a:gd name="connsiteY331" fmla="*/ 339624 h 4893730"/>
              <a:gd name="connsiteX332" fmla="*/ 4438680 w 8877359"/>
              <a:gd name="connsiteY332" fmla="*/ 332780 h 4893730"/>
              <a:gd name="connsiteX333" fmla="*/ 4444327 w 8877359"/>
              <a:gd name="connsiteY333" fmla="*/ 339624 h 4893730"/>
              <a:gd name="connsiteX334" fmla="*/ 4479210 w 8877359"/>
              <a:gd name="connsiteY334" fmla="*/ 354073 h 4893730"/>
              <a:gd name="connsiteX335" fmla="*/ 4528542 w 8877359"/>
              <a:gd name="connsiteY335" fmla="*/ 304741 h 4893730"/>
              <a:gd name="connsiteX336" fmla="*/ 4528193 w 8877359"/>
              <a:gd name="connsiteY336" fmla="*/ 301284 h 4893730"/>
              <a:gd name="connsiteX337" fmla="*/ 4537131 w 8877359"/>
              <a:gd name="connsiteY337" fmla="*/ 304058 h 4893730"/>
              <a:gd name="connsiteX338" fmla="*/ 4547073 w 8877359"/>
              <a:gd name="connsiteY338" fmla="*/ 305060 h 4893730"/>
              <a:gd name="connsiteX339" fmla="*/ 4596405 w 8877359"/>
              <a:gd name="connsiteY339" fmla="*/ 255729 h 4893730"/>
              <a:gd name="connsiteX340" fmla="*/ 4587980 w 8877359"/>
              <a:gd name="connsiteY340" fmla="*/ 228147 h 4893730"/>
              <a:gd name="connsiteX341" fmla="*/ 4584713 w 8877359"/>
              <a:gd name="connsiteY341" fmla="*/ 224187 h 4893730"/>
              <a:gd name="connsiteX342" fmla="*/ 4591725 w 8877359"/>
              <a:gd name="connsiteY342" fmla="*/ 222010 h 4893730"/>
              <a:gd name="connsiteX343" fmla="*/ 4621854 w 8877359"/>
              <a:gd name="connsiteY343" fmla="*/ 176555 h 4893730"/>
              <a:gd name="connsiteX344" fmla="*/ 4591725 w 8877359"/>
              <a:gd name="connsiteY344" fmla="*/ 131100 h 4893730"/>
              <a:gd name="connsiteX345" fmla="*/ 4585345 w 8877359"/>
              <a:gd name="connsiteY345" fmla="*/ 129120 h 4893730"/>
              <a:gd name="connsiteX346" fmla="*/ 4587980 w 8877359"/>
              <a:gd name="connsiteY346" fmla="*/ 125926 h 4893730"/>
              <a:gd name="connsiteX347" fmla="*/ 4596405 w 8877359"/>
              <a:gd name="connsiteY347" fmla="*/ 98344 h 4893730"/>
              <a:gd name="connsiteX348" fmla="*/ 4547073 w 8877359"/>
              <a:gd name="connsiteY348" fmla="*/ 49012 h 4893730"/>
              <a:gd name="connsiteX349" fmla="*/ 4532404 w 8877359"/>
              <a:gd name="connsiteY349" fmla="*/ 51230 h 4893730"/>
              <a:gd name="connsiteX350" fmla="*/ 4528144 w 8877359"/>
              <a:gd name="connsiteY350" fmla="*/ 53278 h 4893730"/>
              <a:gd name="connsiteX351" fmla="*/ 4528542 w 8877359"/>
              <a:gd name="connsiteY351" fmla="*/ 49331 h 4893730"/>
              <a:gd name="connsiteX352" fmla="*/ 4479210 w 8877359"/>
              <a:gd name="connsiteY352" fmla="*/ 0 h 4893730"/>
              <a:gd name="connsiteX353" fmla="*/ 4444327 w 8877359"/>
              <a:gd name="connsiteY353" fmla="*/ 14449 h 4893730"/>
              <a:gd name="connsiteX354" fmla="*/ 4438680 w 8877359"/>
              <a:gd name="connsiteY354" fmla="*/ 21293 h 4893730"/>
              <a:gd name="connsiteX355" fmla="*/ 4433034 w 8877359"/>
              <a:gd name="connsiteY355" fmla="*/ 14449 h 4893730"/>
              <a:gd name="connsiteX356" fmla="*/ 4398151 w 8877359"/>
              <a:gd name="connsiteY356" fmla="*/ 0 h 4893730"/>
              <a:gd name="connsiteX357" fmla="*/ 4348819 w 8877359"/>
              <a:gd name="connsiteY357" fmla="*/ 49331 h 4893730"/>
              <a:gd name="connsiteX358" fmla="*/ 4349167 w 8877359"/>
              <a:gd name="connsiteY358" fmla="*/ 52789 h 4893730"/>
              <a:gd name="connsiteX359" fmla="*/ 4340229 w 8877359"/>
              <a:gd name="connsiteY359" fmla="*/ 50014 h 4893730"/>
              <a:gd name="connsiteX360" fmla="*/ 4330287 w 8877359"/>
              <a:gd name="connsiteY360" fmla="*/ 49012 h 4893730"/>
              <a:gd name="connsiteX361" fmla="*/ 4280955 w 8877359"/>
              <a:gd name="connsiteY361" fmla="*/ 98344 h 4893730"/>
              <a:gd name="connsiteX362" fmla="*/ 4289380 w 8877359"/>
              <a:gd name="connsiteY362" fmla="*/ 125926 h 4893730"/>
              <a:gd name="connsiteX363" fmla="*/ 4292016 w 8877359"/>
              <a:gd name="connsiteY363" fmla="*/ 129120 h 4893730"/>
              <a:gd name="connsiteX364" fmla="*/ 4285636 w 8877359"/>
              <a:gd name="connsiteY364" fmla="*/ 131100 h 4893730"/>
              <a:gd name="connsiteX365" fmla="*/ 4255506 w 8877359"/>
              <a:gd name="connsiteY365" fmla="*/ 176555 h 4893730"/>
              <a:gd name="connsiteX366" fmla="*/ 4285636 w 8877359"/>
              <a:gd name="connsiteY366" fmla="*/ 222010 h 4893730"/>
              <a:gd name="connsiteX367" fmla="*/ 4292648 w 8877359"/>
              <a:gd name="connsiteY367" fmla="*/ 224187 h 4893730"/>
              <a:gd name="connsiteX368" fmla="*/ 4289380 w 8877359"/>
              <a:gd name="connsiteY368" fmla="*/ 228147 h 4893730"/>
              <a:gd name="connsiteX369" fmla="*/ 4280955 w 8877359"/>
              <a:gd name="connsiteY369" fmla="*/ 255729 h 4893730"/>
              <a:gd name="connsiteX370" fmla="*/ 4330287 w 8877359"/>
              <a:gd name="connsiteY370" fmla="*/ 305060 h 4893730"/>
              <a:gd name="connsiteX371" fmla="*/ 4340229 w 8877359"/>
              <a:gd name="connsiteY371" fmla="*/ 304058 h 4893730"/>
              <a:gd name="connsiteX372" fmla="*/ 4349167 w 8877359"/>
              <a:gd name="connsiteY372" fmla="*/ 301284 h 4893730"/>
              <a:gd name="connsiteX373" fmla="*/ 4348819 w 8877359"/>
              <a:gd name="connsiteY373" fmla="*/ 304741 h 4893730"/>
              <a:gd name="connsiteX374" fmla="*/ 4398151 w 8877359"/>
              <a:gd name="connsiteY374" fmla="*/ 354073 h 4893730"/>
              <a:gd name="connsiteX375" fmla="*/ 3688904 w 8877359"/>
              <a:gd name="connsiteY375" fmla="*/ 354073 h 4893730"/>
              <a:gd name="connsiteX376" fmla="*/ 3723787 w 8877359"/>
              <a:gd name="connsiteY376" fmla="*/ 339624 h 4893730"/>
              <a:gd name="connsiteX377" fmla="*/ 3729434 w 8877359"/>
              <a:gd name="connsiteY377" fmla="*/ 332780 h 4893730"/>
              <a:gd name="connsiteX378" fmla="*/ 3735080 w 8877359"/>
              <a:gd name="connsiteY378" fmla="*/ 339624 h 4893730"/>
              <a:gd name="connsiteX379" fmla="*/ 3769963 w 8877359"/>
              <a:gd name="connsiteY379" fmla="*/ 354073 h 4893730"/>
              <a:gd name="connsiteX380" fmla="*/ 3819295 w 8877359"/>
              <a:gd name="connsiteY380" fmla="*/ 304741 h 4893730"/>
              <a:gd name="connsiteX381" fmla="*/ 3818947 w 8877359"/>
              <a:gd name="connsiteY381" fmla="*/ 301284 h 4893730"/>
              <a:gd name="connsiteX382" fmla="*/ 3827885 w 8877359"/>
              <a:gd name="connsiteY382" fmla="*/ 304058 h 4893730"/>
              <a:gd name="connsiteX383" fmla="*/ 3837827 w 8877359"/>
              <a:gd name="connsiteY383" fmla="*/ 305060 h 4893730"/>
              <a:gd name="connsiteX384" fmla="*/ 3887158 w 8877359"/>
              <a:gd name="connsiteY384" fmla="*/ 255729 h 4893730"/>
              <a:gd name="connsiteX385" fmla="*/ 3878733 w 8877359"/>
              <a:gd name="connsiteY385" fmla="*/ 228147 h 4893730"/>
              <a:gd name="connsiteX386" fmla="*/ 3875466 w 8877359"/>
              <a:gd name="connsiteY386" fmla="*/ 224187 h 4893730"/>
              <a:gd name="connsiteX387" fmla="*/ 3882478 w 8877359"/>
              <a:gd name="connsiteY387" fmla="*/ 222010 h 4893730"/>
              <a:gd name="connsiteX388" fmla="*/ 3912607 w 8877359"/>
              <a:gd name="connsiteY388" fmla="*/ 176555 h 4893730"/>
              <a:gd name="connsiteX389" fmla="*/ 3882478 w 8877359"/>
              <a:gd name="connsiteY389" fmla="*/ 131100 h 4893730"/>
              <a:gd name="connsiteX390" fmla="*/ 3876098 w 8877359"/>
              <a:gd name="connsiteY390" fmla="*/ 129120 h 4893730"/>
              <a:gd name="connsiteX391" fmla="*/ 3878733 w 8877359"/>
              <a:gd name="connsiteY391" fmla="*/ 125926 h 4893730"/>
              <a:gd name="connsiteX392" fmla="*/ 3887158 w 8877359"/>
              <a:gd name="connsiteY392" fmla="*/ 98344 h 4893730"/>
              <a:gd name="connsiteX393" fmla="*/ 3837827 w 8877359"/>
              <a:gd name="connsiteY393" fmla="*/ 49012 h 4893730"/>
              <a:gd name="connsiteX394" fmla="*/ 3823157 w 8877359"/>
              <a:gd name="connsiteY394" fmla="*/ 51230 h 4893730"/>
              <a:gd name="connsiteX395" fmla="*/ 3818898 w 8877359"/>
              <a:gd name="connsiteY395" fmla="*/ 53278 h 4893730"/>
              <a:gd name="connsiteX396" fmla="*/ 3819295 w 8877359"/>
              <a:gd name="connsiteY396" fmla="*/ 49331 h 4893730"/>
              <a:gd name="connsiteX397" fmla="*/ 3769963 w 8877359"/>
              <a:gd name="connsiteY397" fmla="*/ 0 h 4893730"/>
              <a:gd name="connsiteX398" fmla="*/ 3735080 w 8877359"/>
              <a:gd name="connsiteY398" fmla="*/ 14449 h 4893730"/>
              <a:gd name="connsiteX399" fmla="*/ 3729434 w 8877359"/>
              <a:gd name="connsiteY399" fmla="*/ 21293 h 4893730"/>
              <a:gd name="connsiteX400" fmla="*/ 3723787 w 8877359"/>
              <a:gd name="connsiteY400" fmla="*/ 14449 h 4893730"/>
              <a:gd name="connsiteX401" fmla="*/ 3688904 w 8877359"/>
              <a:gd name="connsiteY401" fmla="*/ 0 h 4893730"/>
              <a:gd name="connsiteX402" fmla="*/ 3639572 w 8877359"/>
              <a:gd name="connsiteY402" fmla="*/ 49331 h 4893730"/>
              <a:gd name="connsiteX403" fmla="*/ 3639921 w 8877359"/>
              <a:gd name="connsiteY403" fmla="*/ 52789 h 4893730"/>
              <a:gd name="connsiteX404" fmla="*/ 3630983 w 8877359"/>
              <a:gd name="connsiteY404" fmla="*/ 50014 h 4893730"/>
              <a:gd name="connsiteX405" fmla="*/ 3621040 w 8877359"/>
              <a:gd name="connsiteY405" fmla="*/ 49012 h 4893730"/>
              <a:gd name="connsiteX406" fmla="*/ 3571709 w 8877359"/>
              <a:gd name="connsiteY406" fmla="*/ 98344 h 4893730"/>
              <a:gd name="connsiteX407" fmla="*/ 3580134 w 8877359"/>
              <a:gd name="connsiteY407" fmla="*/ 125926 h 4893730"/>
              <a:gd name="connsiteX408" fmla="*/ 3582769 w 8877359"/>
              <a:gd name="connsiteY408" fmla="*/ 129120 h 4893730"/>
              <a:gd name="connsiteX409" fmla="*/ 3576390 w 8877359"/>
              <a:gd name="connsiteY409" fmla="*/ 131100 h 4893730"/>
              <a:gd name="connsiteX410" fmla="*/ 3546260 w 8877359"/>
              <a:gd name="connsiteY410" fmla="*/ 176555 h 4893730"/>
              <a:gd name="connsiteX411" fmla="*/ 3576390 w 8877359"/>
              <a:gd name="connsiteY411" fmla="*/ 222010 h 4893730"/>
              <a:gd name="connsiteX412" fmla="*/ 3583402 w 8877359"/>
              <a:gd name="connsiteY412" fmla="*/ 224187 h 4893730"/>
              <a:gd name="connsiteX413" fmla="*/ 3580134 w 8877359"/>
              <a:gd name="connsiteY413" fmla="*/ 228147 h 4893730"/>
              <a:gd name="connsiteX414" fmla="*/ 3571709 w 8877359"/>
              <a:gd name="connsiteY414" fmla="*/ 255729 h 4893730"/>
              <a:gd name="connsiteX415" fmla="*/ 3621040 w 8877359"/>
              <a:gd name="connsiteY415" fmla="*/ 305060 h 4893730"/>
              <a:gd name="connsiteX416" fmla="*/ 3630983 w 8877359"/>
              <a:gd name="connsiteY416" fmla="*/ 304058 h 4893730"/>
              <a:gd name="connsiteX417" fmla="*/ 3639921 w 8877359"/>
              <a:gd name="connsiteY417" fmla="*/ 301284 h 4893730"/>
              <a:gd name="connsiteX418" fmla="*/ 3639572 w 8877359"/>
              <a:gd name="connsiteY418" fmla="*/ 304741 h 4893730"/>
              <a:gd name="connsiteX419" fmla="*/ 3688904 w 8877359"/>
              <a:gd name="connsiteY419" fmla="*/ 354073 h 4893730"/>
              <a:gd name="connsiteX420" fmla="*/ 2979652 w 8877359"/>
              <a:gd name="connsiteY420" fmla="*/ 354073 h 4893730"/>
              <a:gd name="connsiteX421" fmla="*/ 3014535 w 8877359"/>
              <a:gd name="connsiteY421" fmla="*/ 339624 h 4893730"/>
              <a:gd name="connsiteX422" fmla="*/ 3020182 w 8877359"/>
              <a:gd name="connsiteY422" fmla="*/ 332780 h 4893730"/>
              <a:gd name="connsiteX423" fmla="*/ 3025828 w 8877359"/>
              <a:gd name="connsiteY423" fmla="*/ 339624 h 4893730"/>
              <a:gd name="connsiteX424" fmla="*/ 3060710 w 8877359"/>
              <a:gd name="connsiteY424" fmla="*/ 354073 h 4893730"/>
              <a:gd name="connsiteX425" fmla="*/ 3110042 w 8877359"/>
              <a:gd name="connsiteY425" fmla="*/ 304741 h 4893730"/>
              <a:gd name="connsiteX426" fmla="*/ 3109694 w 8877359"/>
              <a:gd name="connsiteY426" fmla="*/ 301284 h 4893730"/>
              <a:gd name="connsiteX427" fmla="*/ 3118633 w 8877359"/>
              <a:gd name="connsiteY427" fmla="*/ 304058 h 4893730"/>
              <a:gd name="connsiteX428" fmla="*/ 3128575 w 8877359"/>
              <a:gd name="connsiteY428" fmla="*/ 305060 h 4893730"/>
              <a:gd name="connsiteX429" fmla="*/ 3177907 w 8877359"/>
              <a:gd name="connsiteY429" fmla="*/ 255729 h 4893730"/>
              <a:gd name="connsiteX430" fmla="*/ 3169481 w 8877359"/>
              <a:gd name="connsiteY430" fmla="*/ 228147 h 4893730"/>
              <a:gd name="connsiteX431" fmla="*/ 3166213 w 8877359"/>
              <a:gd name="connsiteY431" fmla="*/ 224187 h 4893730"/>
              <a:gd name="connsiteX432" fmla="*/ 3173226 w 8877359"/>
              <a:gd name="connsiteY432" fmla="*/ 222010 h 4893730"/>
              <a:gd name="connsiteX433" fmla="*/ 3203353 w 8877359"/>
              <a:gd name="connsiteY433" fmla="*/ 176555 h 4893730"/>
              <a:gd name="connsiteX434" fmla="*/ 3173226 w 8877359"/>
              <a:gd name="connsiteY434" fmla="*/ 131100 h 4893730"/>
              <a:gd name="connsiteX435" fmla="*/ 3166845 w 8877359"/>
              <a:gd name="connsiteY435" fmla="*/ 129120 h 4893730"/>
              <a:gd name="connsiteX436" fmla="*/ 3169481 w 8877359"/>
              <a:gd name="connsiteY436" fmla="*/ 125926 h 4893730"/>
              <a:gd name="connsiteX437" fmla="*/ 3177907 w 8877359"/>
              <a:gd name="connsiteY437" fmla="*/ 98344 h 4893730"/>
              <a:gd name="connsiteX438" fmla="*/ 3128575 w 8877359"/>
              <a:gd name="connsiteY438" fmla="*/ 49012 h 4893730"/>
              <a:gd name="connsiteX439" fmla="*/ 3113904 w 8877359"/>
              <a:gd name="connsiteY439" fmla="*/ 51230 h 4893730"/>
              <a:gd name="connsiteX440" fmla="*/ 3109645 w 8877359"/>
              <a:gd name="connsiteY440" fmla="*/ 53278 h 4893730"/>
              <a:gd name="connsiteX441" fmla="*/ 3110042 w 8877359"/>
              <a:gd name="connsiteY441" fmla="*/ 49331 h 4893730"/>
              <a:gd name="connsiteX442" fmla="*/ 3060712 w 8877359"/>
              <a:gd name="connsiteY442" fmla="*/ 0 h 4893730"/>
              <a:gd name="connsiteX443" fmla="*/ 3025828 w 8877359"/>
              <a:gd name="connsiteY443" fmla="*/ 14449 h 4893730"/>
              <a:gd name="connsiteX444" fmla="*/ 3020182 w 8877359"/>
              <a:gd name="connsiteY444" fmla="*/ 21293 h 4893730"/>
              <a:gd name="connsiteX445" fmla="*/ 3014535 w 8877359"/>
              <a:gd name="connsiteY445" fmla="*/ 14449 h 4893730"/>
              <a:gd name="connsiteX446" fmla="*/ 2979652 w 8877359"/>
              <a:gd name="connsiteY446" fmla="*/ 0 h 4893730"/>
              <a:gd name="connsiteX447" fmla="*/ 2930320 w 8877359"/>
              <a:gd name="connsiteY447" fmla="*/ 49331 h 4893730"/>
              <a:gd name="connsiteX448" fmla="*/ 2930670 w 8877359"/>
              <a:gd name="connsiteY448" fmla="*/ 52789 h 4893730"/>
              <a:gd name="connsiteX449" fmla="*/ 2921731 w 8877359"/>
              <a:gd name="connsiteY449" fmla="*/ 50014 h 4893730"/>
              <a:gd name="connsiteX450" fmla="*/ 2911789 w 8877359"/>
              <a:gd name="connsiteY450" fmla="*/ 49012 h 4893730"/>
              <a:gd name="connsiteX451" fmla="*/ 2862458 w 8877359"/>
              <a:gd name="connsiteY451" fmla="*/ 98344 h 4893730"/>
              <a:gd name="connsiteX452" fmla="*/ 2870883 w 8877359"/>
              <a:gd name="connsiteY452" fmla="*/ 125926 h 4893730"/>
              <a:gd name="connsiteX453" fmla="*/ 2873518 w 8877359"/>
              <a:gd name="connsiteY453" fmla="*/ 129120 h 4893730"/>
              <a:gd name="connsiteX454" fmla="*/ 2867137 w 8877359"/>
              <a:gd name="connsiteY454" fmla="*/ 131100 h 4893730"/>
              <a:gd name="connsiteX455" fmla="*/ 2837009 w 8877359"/>
              <a:gd name="connsiteY455" fmla="*/ 176555 h 4893730"/>
              <a:gd name="connsiteX456" fmla="*/ 2867137 w 8877359"/>
              <a:gd name="connsiteY456" fmla="*/ 222010 h 4893730"/>
              <a:gd name="connsiteX457" fmla="*/ 2874151 w 8877359"/>
              <a:gd name="connsiteY457" fmla="*/ 224187 h 4893730"/>
              <a:gd name="connsiteX458" fmla="*/ 2870883 w 8877359"/>
              <a:gd name="connsiteY458" fmla="*/ 228147 h 4893730"/>
              <a:gd name="connsiteX459" fmla="*/ 2862458 w 8877359"/>
              <a:gd name="connsiteY459" fmla="*/ 255729 h 4893730"/>
              <a:gd name="connsiteX460" fmla="*/ 2911789 w 8877359"/>
              <a:gd name="connsiteY460" fmla="*/ 305060 h 4893730"/>
              <a:gd name="connsiteX461" fmla="*/ 2921731 w 8877359"/>
              <a:gd name="connsiteY461" fmla="*/ 304058 h 4893730"/>
              <a:gd name="connsiteX462" fmla="*/ 2930669 w 8877359"/>
              <a:gd name="connsiteY462" fmla="*/ 301284 h 4893730"/>
              <a:gd name="connsiteX463" fmla="*/ 2930320 w 8877359"/>
              <a:gd name="connsiteY463" fmla="*/ 304741 h 4893730"/>
              <a:gd name="connsiteX464" fmla="*/ 2979652 w 8877359"/>
              <a:gd name="connsiteY464" fmla="*/ 354073 h 4893730"/>
              <a:gd name="connsiteX465" fmla="*/ 2270400 w 8877359"/>
              <a:gd name="connsiteY465" fmla="*/ 354073 h 4893730"/>
              <a:gd name="connsiteX466" fmla="*/ 2305283 w 8877359"/>
              <a:gd name="connsiteY466" fmla="*/ 339624 h 4893730"/>
              <a:gd name="connsiteX467" fmla="*/ 2310930 w 8877359"/>
              <a:gd name="connsiteY467" fmla="*/ 332780 h 4893730"/>
              <a:gd name="connsiteX468" fmla="*/ 2316577 w 8877359"/>
              <a:gd name="connsiteY468" fmla="*/ 339624 h 4893730"/>
              <a:gd name="connsiteX469" fmla="*/ 2351459 w 8877359"/>
              <a:gd name="connsiteY469" fmla="*/ 354073 h 4893730"/>
              <a:gd name="connsiteX470" fmla="*/ 2400792 w 8877359"/>
              <a:gd name="connsiteY470" fmla="*/ 304741 h 4893730"/>
              <a:gd name="connsiteX471" fmla="*/ 2400443 w 8877359"/>
              <a:gd name="connsiteY471" fmla="*/ 301284 h 4893730"/>
              <a:gd name="connsiteX472" fmla="*/ 2409381 w 8877359"/>
              <a:gd name="connsiteY472" fmla="*/ 304058 h 4893730"/>
              <a:gd name="connsiteX473" fmla="*/ 2419323 w 8877359"/>
              <a:gd name="connsiteY473" fmla="*/ 305060 h 4893730"/>
              <a:gd name="connsiteX474" fmla="*/ 2468655 w 8877359"/>
              <a:gd name="connsiteY474" fmla="*/ 255729 h 4893730"/>
              <a:gd name="connsiteX475" fmla="*/ 2460230 w 8877359"/>
              <a:gd name="connsiteY475" fmla="*/ 228147 h 4893730"/>
              <a:gd name="connsiteX476" fmla="*/ 2456962 w 8877359"/>
              <a:gd name="connsiteY476" fmla="*/ 224187 h 4893730"/>
              <a:gd name="connsiteX477" fmla="*/ 2463975 w 8877359"/>
              <a:gd name="connsiteY477" fmla="*/ 222010 h 4893730"/>
              <a:gd name="connsiteX478" fmla="*/ 2494104 w 8877359"/>
              <a:gd name="connsiteY478" fmla="*/ 176555 h 4893730"/>
              <a:gd name="connsiteX479" fmla="*/ 2463975 w 8877359"/>
              <a:gd name="connsiteY479" fmla="*/ 131100 h 4893730"/>
              <a:gd name="connsiteX480" fmla="*/ 2457594 w 8877359"/>
              <a:gd name="connsiteY480" fmla="*/ 129120 h 4893730"/>
              <a:gd name="connsiteX481" fmla="*/ 2460230 w 8877359"/>
              <a:gd name="connsiteY481" fmla="*/ 125926 h 4893730"/>
              <a:gd name="connsiteX482" fmla="*/ 2468655 w 8877359"/>
              <a:gd name="connsiteY482" fmla="*/ 98344 h 4893730"/>
              <a:gd name="connsiteX483" fmla="*/ 2419323 w 8877359"/>
              <a:gd name="connsiteY483" fmla="*/ 49012 h 4893730"/>
              <a:gd name="connsiteX484" fmla="*/ 2404654 w 8877359"/>
              <a:gd name="connsiteY484" fmla="*/ 51230 h 4893730"/>
              <a:gd name="connsiteX485" fmla="*/ 2400394 w 8877359"/>
              <a:gd name="connsiteY485" fmla="*/ 53278 h 4893730"/>
              <a:gd name="connsiteX486" fmla="*/ 2400792 w 8877359"/>
              <a:gd name="connsiteY486" fmla="*/ 49331 h 4893730"/>
              <a:gd name="connsiteX487" fmla="*/ 2351460 w 8877359"/>
              <a:gd name="connsiteY487" fmla="*/ 0 h 4893730"/>
              <a:gd name="connsiteX488" fmla="*/ 2316577 w 8877359"/>
              <a:gd name="connsiteY488" fmla="*/ 14449 h 4893730"/>
              <a:gd name="connsiteX489" fmla="*/ 2310930 w 8877359"/>
              <a:gd name="connsiteY489" fmla="*/ 21293 h 4893730"/>
              <a:gd name="connsiteX490" fmla="*/ 2305283 w 8877359"/>
              <a:gd name="connsiteY490" fmla="*/ 14449 h 4893730"/>
              <a:gd name="connsiteX491" fmla="*/ 2270401 w 8877359"/>
              <a:gd name="connsiteY491" fmla="*/ 0 h 4893730"/>
              <a:gd name="connsiteX492" fmla="*/ 2221069 w 8877359"/>
              <a:gd name="connsiteY492" fmla="*/ 49331 h 4893730"/>
              <a:gd name="connsiteX493" fmla="*/ 2221418 w 8877359"/>
              <a:gd name="connsiteY493" fmla="*/ 52789 h 4893730"/>
              <a:gd name="connsiteX494" fmla="*/ 2212479 w 8877359"/>
              <a:gd name="connsiteY494" fmla="*/ 50014 h 4893730"/>
              <a:gd name="connsiteX495" fmla="*/ 2202537 w 8877359"/>
              <a:gd name="connsiteY495" fmla="*/ 49012 h 4893730"/>
              <a:gd name="connsiteX496" fmla="*/ 2153205 w 8877359"/>
              <a:gd name="connsiteY496" fmla="*/ 98344 h 4893730"/>
              <a:gd name="connsiteX497" fmla="*/ 2161631 w 8877359"/>
              <a:gd name="connsiteY497" fmla="*/ 125926 h 4893730"/>
              <a:gd name="connsiteX498" fmla="*/ 2164266 w 8877359"/>
              <a:gd name="connsiteY498" fmla="*/ 129120 h 4893730"/>
              <a:gd name="connsiteX499" fmla="*/ 2157886 w 8877359"/>
              <a:gd name="connsiteY499" fmla="*/ 131100 h 4893730"/>
              <a:gd name="connsiteX500" fmla="*/ 2127757 w 8877359"/>
              <a:gd name="connsiteY500" fmla="*/ 176555 h 4893730"/>
              <a:gd name="connsiteX501" fmla="*/ 2157886 w 8877359"/>
              <a:gd name="connsiteY501" fmla="*/ 222010 h 4893730"/>
              <a:gd name="connsiteX502" fmla="*/ 2164898 w 8877359"/>
              <a:gd name="connsiteY502" fmla="*/ 224187 h 4893730"/>
              <a:gd name="connsiteX503" fmla="*/ 2161631 w 8877359"/>
              <a:gd name="connsiteY503" fmla="*/ 228147 h 4893730"/>
              <a:gd name="connsiteX504" fmla="*/ 2153205 w 8877359"/>
              <a:gd name="connsiteY504" fmla="*/ 255729 h 4893730"/>
              <a:gd name="connsiteX505" fmla="*/ 2202537 w 8877359"/>
              <a:gd name="connsiteY505" fmla="*/ 305060 h 4893730"/>
              <a:gd name="connsiteX506" fmla="*/ 2212479 w 8877359"/>
              <a:gd name="connsiteY506" fmla="*/ 304058 h 4893730"/>
              <a:gd name="connsiteX507" fmla="*/ 2221417 w 8877359"/>
              <a:gd name="connsiteY507" fmla="*/ 301284 h 4893730"/>
              <a:gd name="connsiteX508" fmla="*/ 2221069 w 8877359"/>
              <a:gd name="connsiteY508" fmla="*/ 304741 h 4893730"/>
              <a:gd name="connsiteX509" fmla="*/ 2270400 w 8877359"/>
              <a:gd name="connsiteY509" fmla="*/ 354073 h 4893730"/>
              <a:gd name="connsiteX510" fmla="*/ 1561148 w 8877359"/>
              <a:gd name="connsiteY510" fmla="*/ 354073 h 4893730"/>
              <a:gd name="connsiteX511" fmla="*/ 1596031 w 8877359"/>
              <a:gd name="connsiteY511" fmla="*/ 339624 h 4893730"/>
              <a:gd name="connsiteX512" fmla="*/ 1601678 w 8877359"/>
              <a:gd name="connsiteY512" fmla="*/ 332780 h 4893730"/>
              <a:gd name="connsiteX513" fmla="*/ 1607324 w 8877359"/>
              <a:gd name="connsiteY513" fmla="*/ 339624 h 4893730"/>
              <a:gd name="connsiteX514" fmla="*/ 1642207 w 8877359"/>
              <a:gd name="connsiteY514" fmla="*/ 354073 h 4893730"/>
              <a:gd name="connsiteX515" fmla="*/ 1691539 w 8877359"/>
              <a:gd name="connsiteY515" fmla="*/ 304741 h 4893730"/>
              <a:gd name="connsiteX516" fmla="*/ 1691191 w 8877359"/>
              <a:gd name="connsiteY516" fmla="*/ 301284 h 4893730"/>
              <a:gd name="connsiteX517" fmla="*/ 1700129 w 8877359"/>
              <a:gd name="connsiteY517" fmla="*/ 304058 h 4893730"/>
              <a:gd name="connsiteX518" fmla="*/ 1710071 w 8877359"/>
              <a:gd name="connsiteY518" fmla="*/ 305060 h 4893730"/>
              <a:gd name="connsiteX519" fmla="*/ 1759403 w 8877359"/>
              <a:gd name="connsiteY519" fmla="*/ 255729 h 4893730"/>
              <a:gd name="connsiteX520" fmla="*/ 1750978 w 8877359"/>
              <a:gd name="connsiteY520" fmla="*/ 228147 h 4893730"/>
              <a:gd name="connsiteX521" fmla="*/ 1747710 w 8877359"/>
              <a:gd name="connsiteY521" fmla="*/ 224187 h 4893730"/>
              <a:gd name="connsiteX522" fmla="*/ 1754722 w 8877359"/>
              <a:gd name="connsiteY522" fmla="*/ 222010 h 4893730"/>
              <a:gd name="connsiteX523" fmla="*/ 1784852 w 8877359"/>
              <a:gd name="connsiteY523" fmla="*/ 176555 h 4893730"/>
              <a:gd name="connsiteX524" fmla="*/ 1754722 w 8877359"/>
              <a:gd name="connsiteY524" fmla="*/ 131100 h 4893730"/>
              <a:gd name="connsiteX525" fmla="*/ 1748343 w 8877359"/>
              <a:gd name="connsiteY525" fmla="*/ 129120 h 4893730"/>
              <a:gd name="connsiteX526" fmla="*/ 1750978 w 8877359"/>
              <a:gd name="connsiteY526" fmla="*/ 125926 h 4893730"/>
              <a:gd name="connsiteX527" fmla="*/ 1759403 w 8877359"/>
              <a:gd name="connsiteY527" fmla="*/ 98344 h 4893730"/>
              <a:gd name="connsiteX528" fmla="*/ 1710071 w 8877359"/>
              <a:gd name="connsiteY528" fmla="*/ 49012 h 4893730"/>
              <a:gd name="connsiteX529" fmla="*/ 1695401 w 8877359"/>
              <a:gd name="connsiteY529" fmla="*/ 51230 h 4893730"/>
              <a:gd name="connsiteX530" fmla="*/ 1691142 w 8877359"/>
              <a:gd name="connsiteY530" fmla="*/ 53278 h 4893730"/>
              <a:gd name="connsiteX531" fmla="*/ 1691539 w 8877359"/>
              <a:gd name="connsiteY531" fmla="*/ 49331 h 4893730"/>
              <a:gd name="connsiteX532" fmla="*/ 1642207 w 8877359"/>
              <a:gd name="connsiteY532" fmla="*/ 0 h 4893730"/>
              <a:gd name="connsiteX533" fmla="*/ 1607324 w 8877359"/>
              <a:gd name="connsiteY533" fmla="*/ 14449 h 4893730"/>
              <a:gd name="connsiteX534" fmla="*/ 1601678 w 8877359"/>
              <a:gd name="connsiteY534" fmla="*/ 21293 h 4893730"/>
              <a:gd name="connsiteX535" fmla="*/ 1596031 w 8877359"/>
              <a:gd name="connsiteY535" fmla="*/ 14449 h 4893730"/>
              <a:gd name="connsiteX536" fmla="*/ 1561149 w 8877359"/>
              <a:gd name="connsiteY536" fmla="*/ 0 h 4893730"/>
              <a:gd name="connsiteX537" fmla="*/ 1511816 w 8877359"/>
              <a:gd name="connsiteY537" fmla="*/ 49331 h 4893730"/>
              <a:gd name="connsiteX538" fmla="*/ 1512165 w 8877359"/>
              <a:gd name="connsiteY538" fmla="*/ 52789 h 4893730"/>
              <a:gd name="connsiteX539" fmla="*/ 1503226 w 8877359"/>
              <a:gd name="connsiteY539" fmla="*/ 50014 h 4893730"/>
              <a:gd name="connsiteX540" fmla="*/ 1493284 w 8877359"/>
              <a:gd name="connsiteY540" fmla="*/ 49012 h 4893730"/>
              <a:gd name="connsiteX541" fmla="*/ 1443953 w 8877359"/>
              <a:gd name="connsiteY541" fmla="*/ 98344 h 4893730"/>
              <a:gd name="connsiteX542" fmla="*/ 1452378 w 8877359"/>
              <a:gd name="connsiteY542" fmla="*/ 125926 h 4893730"/>
              <a:gd name="connsiteX543" fmla="*/ 1455013 w 8877359"/>
              <a:gd name="connsiteY543" fmla="*/ 129120 h 4893730"/>
              <a:gd name="connsiteX544" fmla="*/ 1448633 w 8877359"/>
              <a:gd name="connsiteY544" fmla="*/ 131100 h 4893730"/>
              <a:gd name="connsiteX545" fmla="*/ 1418504 w 8877359"/>
              <a:gd name="connsiteY545" fmla="*/ 176555 h 4893730"/>
              <a:gd name="connsiteX546" fmla="*/ 1448633 w 8877359"/>
              <a:gd name="connsiteY546" fmla="*/ 222010 h 4893730"/>
              <a:gd name="connsiteX547" fmla="*/ 1455645 w 8877359"/>
              <a:gd name="connsiteY547" fmla="*/ 224187 h 4893730"/>
              <a:gd name="connsiteX548" fmla="*/ 1452378 w 8877359"/>
              <a:gd name="connsiteY548" fmla="*/ 228147 h 4893730"/>
              <a:gd name="connsiteX549" fmla="*/ 1443953 w 8877359"/>
              <a:gd name="connsiteY549" fmla="*/ 255729 h 4893730"/>
              <a:gd name="connsiteX550" fmla="*/ 1493284 w 8877359"/>
              <a:gd name="connsiteY550" fmla="*/ 305060 h 4893730"/>
              <a:gd name="connsiteX551" fmla="*/ 1503227 w 8877359"/>
              <a:gd name="connsiteY551" fmla="*/ 304058 h 4893730"/>
              <a:gd name="connsiteX552" fmla="*/ 1512165 w 8877359"/>
              <a:gd name="connsiteY552" fmla="*/ 301284 h 4893730"/>
              <a:gd name="connsiteX553" fmla="*/ 1511816 w 8877359"/>
              <a:gd name="connsiteY553" fmla="*/ 304741 h 4893730"/>
              <a:gd name="connsiteX554" fmla="*/ 1561148 w 8877359"/>
              <a:gd name="connsiteY554" fmla="*/ 354073 h 4893730"/>
              <a:gd name="connsiteX555" fmla="*/ 851896 w 8877359"/>
              <a:gd name="connsiteY555" fmla="*/ 354073 h 4893730"/>
              <a:gd name="connsiteX556" fmla="*/ 886778 w 8877359"/>
              <a:gd name="connsiteY556" fmla="*/ 339624 h 4893730"/>
              <a:gd name="connsiteX557" fmla="*/ 892425 w 8877359"/>
              <a:gd name="connsiteY557" fmla="*/ 332780 h 4893730"/>
              <a:gd name="connsiteX558" fmla="*/ 898072 w 8877359"/>
              <a:gd name="connsiteY558" fmla="*/ 339624 h 4893730"/>
              <a:gd name="connsiteX559" fmla="*/ 932957 w 8877359"/>
              <a:gd name="connsiteY559" fmla="*/ 354073 h 4893730"/>
              <a:gd name="connsiteX560" fmla="*/ 982288 w 8877359"/>
              <a:gd name="connsiteY560" fmla="*/ 304741 h 4893730"/>
              <a:gd name="connsiteX561" fmla="*/ 981940 w 8877359"/>
              <a:gd name="connsiteY561" fmla="*/ 301284 h 4893730"/>
              <a:gd name="connsiteX562" fmla="*/ 990878 w 8877359"/>
              <a:gd name="connsiteY562" fmla="*/ 304058 h 4893730"/>
              <a:gd name="connsiteX563" fmla="*/ 1000820 w 8877359"/>
              <a:gd name="connsiteY563" fmla="*/ 305060 h 4893730"/>
              <a:gd name="connsiteX564" fmla="*/ 1050152 w 8877359"/>
              <a:gd name="connsiteY564" fmla="*/ 255729 h 4893730"/>
              <a:gd name="connsiteX565" fmla="*/ 1041726 w 8877359"/>
              <a:gd name="connsiteY565" fmla="*/ 228147 h 4893730"/>
              <a:gd name="connsiteX566" fmla="*/ 1038458 w 8877359"/>
              <a:gd name="connsiteY566" fmla="*/ 224187 h 4893730"/>
              <a:gd name="connsiteX567" fmla="*/ 1045471 w 8877359"/>
              <a:gd name="connsiteY567" fmla="*/ 222010 h 4893730"/>
              <a:gd name="connsiteX568" fmla="*/ 1075601 w 8877359"/>
              <a:gd name="connsiteY568" fmla="*/ 176555 h 4893730"/>
              <a:gd name="connsiteX569" fmla="*/ 1045471 w 8877359"/>
              <a:gd name="connsiteY569" fmla="*/ 131100 h 4893730"/>
              <a:gd name="connsiteX570" fmla="*/ 1039091 w 8877359"/>
              <a:gd name="connsiteY570" fmla="*/ 129120 h 4893730"/>
              <a:gd name="connsiteX571" fmla="*/ 1041726 w 8877359"/>
              <a:gd name="connsiteY571" fmla="*/ 125926 h 4893730"/>
              <a:gd name="connsiteX572" fmla="*/ 1050152 w 8877359"/>
              <a:gd name="connsiteY572" fmla="*/ 98344 h 4893730"/>
              <a:gd name="connsiteX573" fmla="*/ 1000820 w 8877359"/>
              <a:gd name="connsiteY573" fmla="*/ 49012 h 4893730"/>
              <a:gd name="connsiteX574" fmla="*/ 986150 w 8877359"/>
              <a:gd name="connsiteY574" fmla="*/ 51230 h 4893730"/>
              <a:gd name="connsiteX575" fmla="*/ 981890 w 8877359"/>
              <a:gd name="connsiteY575" fmla="*/ 53278 h 4893730"/>
              <a:gd name="connsiteX576" fmla="*/ 982288 w 8877359"/>
              <a:gd name="connsiteY576" fmla="*/ 49331 h 4893730"/>
              <a:gd name="connsiteX577" fmla="*/ 932957 w 8877359"/>
              <a:gd name="connsiteY577" fmla="*/ 0 h 4893730"/>
              <a:gd name="connsiteX578" fmla="*/ 898072 w 8877359"/>
              <a:gd name="connsiteY578" fmla="*/ 14449 h 4893730"/>
              <a:gd name="connsiteX579" fmla="*/ 892425 w 8877359"/>
              <a:gd name="connsiteY579" fmla="*/ 21293 h 4893730"/>
              <a:gd name="connsiteX580" fmla="*/ 886779 w 8877359"/>
              <a:gd name="connsiteY580" fmla="*/ 14449 h 4893730"/>
              <a:gd name="connsiteX581" fmla="*/ 851896 w 8877359"/>
              <a:gd name="connsiteY581" fmla="*/ 0 h 4893730"/>
              <a:gd name="connsiteX582" fmla="*/ 802564 w 8877359"/>
              <a:gd name="connsiteY582" fmla="*/ 49331 h 4893730"/>
              <a:gd name="connsiteX583" fmla="*/ 802912 w 8877359"/>
              <a:gd name="connsiteY583" fmla="*/ 52789 h 4893730"/>
              <a:gd name="connsiteX584" fmla="*/ 793974 w 8877359"/>
              <a:gd name="connsiteY584" fmla="*/ 50014 h 4893730"/>
              <a:gd name="connsiteX585" fmla="*/ 784032 w 8877359"/>
              <a:gd name="connsiteY585" fmla="*/ 49012 h 4893730"/>
              <a:gd name="connsiteX586" fmla="*/ 734700 w 8877359"/>
              <a:gd name="connsiteY586" fmla="*/ 98344 h 4893730"/>
              <a:gd name="connsiteX587" fmla="*/ 743125 w 8877359"/>
              <a:gd name="connsiteY587" fmla="*/ 125926 h 4893730"/>
              <a:gd name="connsiteX588" fmla="*/ 745761 w 8877359"/>
              <a:gd name="connsiteY588" fmla="*/ 129120 h 4893730"/>
              <a:gd name="connsiteX589" fmla="*/ 739381 w 8877359"/>
              <a:gd name="connsiteY589" fmla="*/ 131100 h 4893730"/>
              <a:gd name="connsiteX590" fmla="*/ 709251 w 8877359"/>
              <a:gd name="connsiteY590" fmla="*/ 176555 h 4893730"/>
              <a:gd name="connsiteX591" fmla="*/ 739381 w 8877359"/>
              <a:gd name="connsiteY591" fmla="*/ 222010 h 4893730"/>
              <a:gd name="connsiteX592" fmla="*/ 746393 w 8877359"/>
              <a:gd name="connsiteY592" fmla="*/ 224187 h 4893730"/>
              <a:gd name="connsiteX593" fmla="*/ 743125 w 8877359"/>
              <a:gd name="connsiteY593" fmla="*/ 228147 h 4893730"/>
              <a:gd name="connsiteX594" fmla="*/ 734700 w 8877359"/>
              <a:gd name="connsiteY594" fmla="*/ 255729 h 4893730"/>
              <a:gd name="connsiteX595" fmla="*/ 784032 w 8877359"/>
              <a:gd name="connsiteY595" fmla="*/ 305060 h 4893730"/>
              <a:gd name="connsiteX596" fmla="*/ 793974 w 8877359"/>
              <a:gd name="connsiteY596" fmla="*/ 304058 h 4893730"/>
              <a:gd name="connsiteX597" fmla="*/ 802912 w 8877359"/>
              <a:gd name="connsiteY597" fmla="*/ 301284 h 4893730"/>
              <a:gd name="connsiteX598" fmla="*/ 802564 w 8877359"/>
              <a:gd name="connsiteY598" fmla="*/ 304741 h 4893730"/>
              <a:gd name="connsiteX599" fmla="*/ 851896 w 8877359"/>
              <a:gd name="connsiteY599" fmla="*/ 354073 h 4893730"/>
              <a:gd name="connsiteX600" fmla="*/ 142644 w 8877359"/>
              <a:gd name="connsiteY600" fmla="*/ 354073 h 4893730"/>
              <a:gd name="connsiteX601" fmla="*/ 177527 w 8877359"/>
              <a:gd name="connsiteY601" fmla="*/ 339624 h 4893730"/>
              <a:gd name="connsiteX602" fmla="*/ 183174 w 8877359"/>
              <a:gd name="connsiteY602" fmla="*/ 332780 h 4893730"/>
              <a:gd name="connsiteX603" fmla="*/ 188821 w 8877359"/>
              <a:gd name="connsiteY603" fmla="*/ 339624 h 4893730"/>
              <a:gd name="connsiteX604" fmla="*/ 223703 w 8877359"/>
              <a:gd name="connsiteY604" fmla="*/ 354073 h 4893730"/>
              <a:gd name="connsiteX605" fmla="*/ 273035 w 8877359"/>
              <a:gd name="connsiteY605" fmla="*/ 304741 h 4893730"/>
              <a:gd name="connsiteX606" fmla="*/ 272687 w 8877359"/>
              <a:gd name="connsiteY606" fmla="*/ 301284 h 4893730"/>
              <a:gd name="connsiteX607" fmla="*/ 281625 w 8877359"/>
              <a:gd name="connsiteY607" fmla="*/ 304058 h 4893730"/>
              <a:gd name="connsiteX608" fmla="*/ 291567 w 8877359"/>
              <a:gd name="connsiteY608" fmla="*/ 305060 h 4893730"/>
              <a:gd name="connsiteX609" fmla="*/ 340899 w 8877359"/>
              <a:gd name="connsiteY609" fmla="*/ 255729 h 4893730"/>
              <a:gd name="connsiteX610" fmla="*/ 332474 w 8877359"/>
              <a:gd name="connsiteY610" fmla="*/ 228147 h 4893730"/>
              <a:gd name="connsiteX611" fmla="*/ 329206 w 8877359"/>
              <a:gd name="connsiteY611" fmla="*/ 224187 h 4893730"/>
              <a:gd name="connsiteX612" fmla="*/ 336218 w 8877359"/>
              <a:gd name="connsiteY612" fmla="*/ 222010 h 4893730"/>
              <a:gd name="connsiteX613" fmla="*/ 366348 w 8877359"/>
              <a:gd name="connsiteY613" fmla="*/ 176555 h 4893730"/>
              <a:gd name="connsiteX614" fmla="*/ 336218 w 8877359"/>
              <a:gd name="connsiteY614" fmla="*/ 131100 h 4893730"/>
              <a:gd name="connsiteX615" fmla="*/ 329838 w 8877359"/>
              <a:gd name="connsiteY615" fmla="*/ 129120 h 4893730"/>
              <a:gd name="connsiteX616" fmla="*/ 332474 w 8877359"/>
              <a:gd name="connsiteY616" fmla="*/ 125926 h 4893730"/>
              <a:gd name="connsiteX617" fmla="*/ 340899 w 8877359"/>
              <a:gd name="connsiteY617" fmla="*/ 98344 h 4893730"/>
              <a:gd name="connsiteX618" fmla="*/ 291567 w 8877359"/>
              <a:gd name="connsiteY618" fmla="*/ 49012 h 4893730"/>
              <a:gd name="connsiteX619" fmla="*/ 276897 w 8877359"/>
              <a:gd name="connsiteY619" fmla="*/ 51230 h 4893730"/>
              <a:gd name="connsiteX620" fmla="*/ 272638 w 8877359"/>
              <a:gd name="connsiteY620" fmla="*/ 53278 h 4893730"/>
              <a:gd name="connsiteX621" fmla="*/ 273035 w 8877359"/>
              <a:gd name="connsiteY621" fmla="*/ 49331 h 4893730"/>
              <a:gd name="connsiteX622" fmla="*/ 223704 w 8877359"/>
              <a:gd name="connsiteY622" fmla="*/ 0 h 4893730"/>
              <a:gd name="connsiteX623" fmla="*/ 188821 w 8877359"/>
              <a:gd name="connsiteY623" fmla="*/ 14449 h 4893730"/>
              <a:gd name="connsiteX624" fmla="*/ 183174 w 8877359"/>
              <a:gd name="connsiteY624" fmla="*/ 21293 h 4893730"/>
              <a:gd name="connsiteX625" fmla="*/ 177527 w 8877359"/>
              <a:gd name="connsiteY625" fmla="*/ 14449 h 4893730"/>
              <a:gd name="connsiteX626" fmla="*/ 142644 w 8877359"/>
              <a:gd name="connsiteY626" fmla="*/ 0 h 4893730"/>
              <a:gd name="connsiteX627" fmla="*/ 93313 w 8877359"/>
              <a:gd name="connsiteY627" fmla="*/ 49331 h 4893730"/>
              <a:gd name="connsiteX628" fmla="*/ 93661 w 8877359"/>
              <a:gd name="connsiteY628" fmla="*/ 52789 h 4893730"/>
              <a:gd name="connsiteX629" fmla="*/ 84723 w 8877359"/>
              <a:gd name="connsiteY629" fmla="*/ 50014 h 4893730"/>
              <a:gd name="connsiteX630" fmla="*/ 74781 w 8877359"/>
              <a:gd name="connsiteY630" fmla="*/ 49012 h 4893730"/>
              <a:gd name="connsiteX631" fmla="*/ 25449 w 8877359"/>
              <a:gd name="connsiteY631" fmla="*/ 98344 h 4893730"/>
              <a:gd name="connsiteX632" fmla="*/ 33874 w 8877359"/>
              <a:gd name="connsiteY632" fmla="*/ 125926 h 4893730"/>
              <a:gd name="connsiteX633" fmla="*/ 36509 w 8877359"/>
              <a:gd name="connsiteY633" fmla="*/ 129120 h 4893730"/>
              <a:gd name="connsiteX634" fmla="*/ 30130 w 8877359"/>
              <a:gd name="connsiteY634" fmla="*/ 131100 h 4893730"/>
              <a:gd name="connsiteX635" fmla="*/ 0 w 8877359"/>
              <a:gd name="connsiteY635" fmla="*/ 176555 h 4893730"/>
              <a:gd name="connsiteX636" fmla="*/ 30130 w 8877359"/>
              <a:gd name="connsiteY636" fmla="*/ 222010 h 4893730"/>
              <a:gd name="connsiteX637" fmla="*/ 37142 w 8877359"/>
              <a:gd name="connsiteY637" fmla="*/ 224187 h 4893730"/>
              <a:gd name="connsiteX638" fmla="*/ 33874 w 8877359"/>
              <a:gd name="connsiteY638" fmla="*/ 228147 h 4893730"/>
              <a:gd name="connsiteX639" fmla="*/ 25449 w 8877359"/>
              <a:gd name="connsiteY639" fmla="*/ 255729 h 4893730"/>
              <a:gd name="connsiteX640" fmla="*/ 74781 w 8877359"/>
              <a:gd name="connsiteY640" fmla="*/ 305060 h 4893730"/>
              <a:gd name="connsiteX641" fmla="*/ 84723 w 8877359"/>
              <a:gd name="connsiteY641" fmla="*/ 304058 h 4893730"/>
              <a:gd name="connsiteX642" fmla="*/ 93661 w 8877359"/>
              <a:gd name="connsiteY642" fmla="*/ 301284 h 4893730"/>
              <a:gd name="connsiteX643" fmla="*/ 93312 w 8877359"/>
              <a:gd name="connsiteY643" fmla="*/ 304741 h 4893730"/>
              <a:gd name="connsiteX644" fmla="*/ 142644 w 8877359"/>
              <a:gd name="connsiteY644" fmla="*/ 354073 h 4893730"/>
              <a:gd name="connsiteX645" fmla="*/ 8701715 w 8877359"/>
              <a:gd name="connsiteY645" fmla="*/ 619763 h 4893730"/>
              <a:gd name="connsiteX646" fmla="*/ 8740791 w 8877359"/>
              <a:gd name="connsiteY646" fmla="*/ 580687 h 4893730"/>
              <a:gd name="connsiteX647" fmla="*/ 8701715 w 8877359"/>
              <a:gd name="connsiteY647" fmla="*/ 541611 h 4893730"/>
              <a:gd name="connsiteX648" fmla="*/ 8662639 w 8877359"/>
              <a:gd name="connsiteY648" fmla="*/ 580687 h 4893730"/>
              <a:gd name="connsiteX649" fmla="*/ 8701715 w 8877359"/>
              <a:gd name="connsiteY649" fmla="*/ 619763 h 4893730"/>
              <a:gd name="connsiteX650" fmla="*/ 193983 w 8877359"/>
              <a:gd name="connsiteY650" fmla="*/ 619763 h 4893730"/>
              <a:gd name="connsiteX651" fmla="*/ 233059 w 8877359"/>
              <a:gd name="connsiteY651" fmla="*/ 580687 h 4893730"/>
              <a:gd name="connsiteX652" fmla="*/ 193983 w 8877359"/>
              <a:gd name="connsiteY652" fmla="*/ 541611 h 4893730"/>
              <a:gd name="connsiteX653" fmla="*/ 154907 w 8877359"/>
              <a:gd name="connsiteY653" fmla="*/ 580687 h 4893730"/>
              <a:gd name="connsiteX654" fmla="*/ 193983 w 8877359"/>
              <a:gd name="connsiteY654" fmla="*/ 619763 h 4893730"/>
              <a:gd name="connsiteX655" fmla="*/ 8697248 w 8877359"/>
              <a:gd name="connsiteY655" fmla="*/ 1138499 h 4893730"/>
              <a:gd name="connsiteX656" fmla="*/ 8742703 w 8877359"/>
              <a:gd name="connsiteY656" fmla="*/ 1108370 h 4893730"/>
              <a:gd name="connsiteX657" fmla="*/ 8744879 w 8877359"/>
              <a:gd name="connsiteY657" fmla="*/ 1101358 h 4893730"/>
              <a:gd name="connsiteX658" fmla="*/ 8748840 w 8877359"/>
              <a:gd name="connsiteY658" fmla="*/ 1104625 h 4893730"/>
              <a:gd name="connsiteX659" fmla="*/ 8776421 w 8877359"/>
              <a:gd name="connsiteY659" fmla="*/ 1113050 h 4893730"/>
              <a:gd name="connsiteX660" fmla="*/ 8825753 w 8877359"/>
              <a:gd name="connsiteY660" fmla="*/ 1063719 h 4893730"/>
              <a:gd name="connsiteX661" fmla="*/ 8824751 w 8877359"/>
              <a:gd name="connsiteY661" fmla="*/ 1053776 h 4893730"/>
              <a:gd name="connsiteX662" fmla="*/ 8821976 w 8877359"/>
              <a:gd name="connsiteY662" fmla="*/ 1044838 h 4893730"/>
              <a:gd name="connsiteX663" fmla="*/ 8825434 w 8877359"/>
              <a:gd name="connsiteY663" fmla="*/ 1045187 h 4893730"/>
              <a:gd name="connsiteX664" fmla="*/ 8874765 w 8877359"/>
              <a:gd name="connsiteY664" fmla="*/ 995855 h 4893730"/>
              <a:gd name="connsiteX665" fmla="*/ 8860317 w 8877359"/>
              <a:gd name="connsiteY665" fmla="*/ 960972 h 4893730"/>
              <a:gd name="connsiteX666" fmla="*/ 8853473 w 8877359"/>
              <a:gd name="connsiteY666" fmla="*/ 955325 h 4893730"/>
              <a:gd name="connsiteX667" fmla="*/ 8860317 w 8877359"/>
              <a:gd name="connsiteY667" fmla="*/ 949679 h 4893730"/>
              <a:gd name="connsiteX668" fmla="*/ 8874765 w 8877359"/>
              <a:gd name="connsiteY668" fmla="*/ 914796 h 4893730"/>
              <a:gd name="connsiteX669" fmla="*/ 8825434 w 8877359"/>
              <a:gd name="connsiteY669" fmla="*/ 865464 h 4893730"/>
              <a:gd name="connsiteX670" fmla="*/ 8821976 w 8877359"/>
              <a:gd name="connsiteY670" fmla="*/ 865812 h 4893730"/>
              <a:gd name="connsiteX671" fmla="*/ 8824751 w 8877359"/>
              <a:gd name="connsiteY671" fmla="*/ 856874 h 4893730"/>
              <a:gd name="connsiteX672" fmla="*/ 8825753 w 8877359"/>
              <a:gd name="connsiteY672" fmla="*/ 846932 h 4893730"/>
              <a:gd name="connsiteX673" fmla="*/ 8776421 w 8877359"/>
              <a:gd name="connsiteY673" fmla="*/ 797600 h 4893730"/>
              <a:gd name="connsiteX674" fmla="*/ 8748840 w 8877359"/>
              <a:gd name="connsiteY674" fmla="*/ 806025 h 4893730"/>
              <a:gd name="connsiteX675" fmla="*/ 8744879 w 8877359"/>
              <a:gd name="connsiteY675" fmla="*/ 809293 h 4893730"/>
              <a:gd name="connsiteX676" fmla="*/ 8742703 w 8877359"/>
              <a:gd name="connsiteY676" fmla="*/ 802281 h 4893730"/>
              <a:gd name="connsiteX677" fmla="*/ 8697248 w 8877359"/>
              <a:gd name="connsiteY677" fmla="*/ 772151 h 4893730"/>
              <a:gd name="connsiteX678" fmla="*/ 8651793 w 8877359"/>
              <a:gd name="connsiteY678" fmla="*/ 802281 h 4893730"/>
              <a:gd name="connsiteX679" fmla="*/ 8649812 w 8877359"/>
              <a:gd name="connsiteY679" fmla="*/ 808661 h 4893730"/>
              <a:gd name="connsiteX680" fmla="*/ 8646618 w 8877359"/>
              <a:gd name="connsiteY680" fmla="*/ 806025 h 4893730"/>
              <a:gd name="connsiteX681" fmla="*/ 8619037 w 8877359"/>
              <a:gd name="connsiteY681" fmla="*/ 797600 h 4893730"/>
              <a:gd name="connsiteX682" fmla="*/ 8569705 w 8877359"/>
              <a:gd name="connsiteY682" fmla="*/ 846932 h 4893730"/>
              <a:gd name="connsiteX683" fmla="*/ 8571923 w 8877359"/>
              <a:gd name="connsiteY683" fmla="*/ 861602 h 4893730"/>
              <a:gd name="connsiteX684" fmla="*/ 8573970 w 8877359"/>
              <a:gd name="connsiteY684" fmla="*/ 865861 h 4893730"/>
              <a:gd name="connsiteX685" fmla="*/ 8570024 w 8877359"/>
              <a:gd name="connsiteY685" fmla="*/ 865464 h 4893730"/>
              <a:gd name="connsiteX686" fmla="*/ 8520693 w 8877359"/>
              <a:gd name="connsiteY686" fmla="*/ 914796 h 4893730"/>
              <a:gd name="connsiteX687" fmla="*/ 8535141 w 8877359"/>
              <a:gd name="connsiteY687" fmla="*/ 949679 h 4893730"/>
              <a:gd name="connsiteX688" fmla="*/ 8541985 w 8877359"/>
              <a:gd name="connsiteY688" fmla="*/ 955325 h 4893730"/>
              <a:gd name="connsiteX689" fmla="*/ 8535141 w 8877359"/>
              <a:gd name="connsiteY689" fmla="*/ 960972 h 4893730"/>
              <a:gd name="connsiteX690" fmla="*/ 8520693 w 8877359"/>
              <a:gd name="connsiteY690" fmla="*/ 995855 h 4893730"/>
              <a:gd name="connsiteX691" fmla="*/ 8570024 w 8877359"/>
              <a:gd name="connsiteY691" fmla="*/ 1045187 h 4893730"/>
              <a:gd name="connsiteX692" fmla="*/ 8573482 w 8877359"/>
              <a:gd name="connsiteY692" fmla="*/ 1044838 h 4893730"/>
              <a:gd name="connsiteX693" fmla="*/ 8570707 w 8877359"/>
              <a:gd name="connsiteY693" fmla="*/ 1053777 h 4893730"/>
              <a:gd name="connsiteX694" fmla="*/ 8569705 w 8877359"/>
              <a:gd name="connsiteY694" fmla="*/ 1063719 h 4893730"/>
              <a:gd name="connsiteX695" fmla="*/ 8619037 w 8877359"/>
              <a:gd name="connsiteY695" fmla="*/ 1113050 h 4893730"/>
              <a:gd name="connsiteX696" fmla="*/ 8646618 w 8877359"/>
              <a:gd name="connsiteY696" fmla="*/ 1104625 h 4893730"/>
              <a:gd name="connsiteX697" fmla="*/ 8649812 w 8877359"/>
              <a:gd name="connsiteY697" fmla="*/ 1101990 h 4893730"/>
              <a:gd name="connsiteX698" fmla="*/ 8651793 w 8877359"/>
              <a:gd name="connsiteY698" fmla="*/ 1108370 h 4893730"/>
              <a:gd name="connsiteX699" fmla="*/ 8697248 w 8877359"/>
              <a:gd name="connsiteY699" fmla="*/ 1138499 h 4893730"/>
              <a:gd name="connsiteX700" fmla="*/ 189515 w 8877359"/>
              <a:gd name="connsiteY700" fmla="*/ 1138499 h 4893730"/>
              <a:gd name="connsiteX701" fmla="*/ 234970 w 8877359"/>
              <a:gd name="connsiteY701" fmla="*/ 1108370 h 4893730"/>
              <a:gd name="connsiteX702" fmla="*/ 237147 w 8877359"/>
              <a:gd name="connsiteY702" fmla="*/ 1101358 h 4893730"/>
              <a:gd name="connsiteX703" fmla="*/ 241107 w 8877359"/>
              <a:gd name="connsiteY703" fmla="*/ 1104625 h 4893730"/>
              <a:gd name="connsiteX704" fmla="*/ 268689 w 8877359"/>
              <a:gd name="connsiteY704" fmla="*/ 1113050 h 4893730"/>
              <a:gd name="connsiteX705" fmla="*/ 318021 w 8877359"/>
              <a:gd name="connsiteY705" fmla="*/ 1063719 h 4893730"/>
              <a:gd name="connsiteX706" fmla="*/ 317018 w 8877359"/>
              <a:gd name="connsiteY706" fmla="*/ 1053776 h 4893730"/>
              <a:gd name="connsiteX707" fmla="*/ 314244 w 8877359"/>
              <a:gd name="connsiteY707" fmla="*/ 1044838 h 4893730"/>
              <a:gd name="connsiteX708" fmla="*/ 317701 w 8877359"/>
              <a:gd name="connsiteY708" fmla="*/ 1045187 h 4893730"/>
              <a:gd name="connsiteX709" fmla="*/ 367033 w 8877359"/>
              <a:gd name="connsiteY709" fmla="*/ 995855 h 4893730"/>
              <a:gd name="connsiteX710" fmla="*/ 352584 w 8877359"/>
              <a:gd name="connsiteY710" fmla="*/ 960972 h 4893730"/>
              <a:gd name="connsiteX711" fmla="*/ 345740 w 8877359"/>
              <a:gd name="connsiteY711" fmla="*/ 955325 h 4893730"/>
              <a:gd name="connsiteX712" fmla="*/ 352584 w 8877359"/>
              <a:gd name="connsiteY712" fmla="*/ 949679 h 4893730"/>
              <a:gd name="connsiteX713" fmla="*/ 367033 w 8877359"/>
              <a:gd name="connsiteY713" fmla="*/ 914796 h 4893730"/>
              <a:gd name="connsiteX714" fmla="*/ 317701 w 8877359"/>
              <a:gd name="connsiteY714" fmla="*/ 865464 h 4893730"/>
              <a:gd name="connsiteX715" fmla="*/ 314244 w 8877359"/>
              <a:gd name="connsiteY715" fmla="*/ 865812 h 4893730"/>
              <a:gd name="connsiteX716" fmla="*/ 317018 w 8877359"/>
              <a:gd name="connsiteY716" fmla="*/ 856874 h 4893730"/>
              <a:gd name="connsiteX717" fmla="*/ 318021 w 8877359"/>
              <a:gd name="connsiteY717" fmla="*/ 846932 h 4893730"/>
              <a:gd name="connsiteX718" fmla="*/ 268689 w 8877359"/>
              <a:gd name="connsiteY718" fmla="*/ 797600 h 4893730"/>
              <a:gd name="connsiteX719" fmla="*/ 241107 w 8877359"/>
              <a:gd name="connsiteY719" fmla="*/ 806025 h 4893730"/>
              <a:gd name="connsiteX720" fmla="*/ 237147 w 8877359"/>
              <a:gd name="connsiteY720" fmla="*/ 809293 h 4893730"/>
              <a:gd name="connsiteX721" fmla="*/ 234970 w 8877359"/>
              <a:gd name="connsiteY721" fmla="*/ 802281 h 4893730"/>
              <a:gd name="connsiteX722" fmla="*/ 189515 w 8877359"/>
              <a:gd name="connsiteY722" fmla="*/ 772151 h 4893730"/>
              <a:gd name="connsiteX723" fmla="*/ 144060 w 8877359"/>
              <a:gd name="connsiteY723" fmla="*/ 802281 h 4893730"/>
              <a:gd name="connsiteX724" fmla="*/ 142080 w 8877359"/>
              <a:gd name="connsiteY724" fmla="*/ 808661 h 4893730"/>
              <a:gd name="connsiteX725" fmla="*/ 138886 w 8877359"/>
              <a:gd name="connsiteY725" fmla="*/ 806025 h 4893730"/>
              <a:gd name="connsiteX726" fmla="*/ 111304 w 8877359"/>
              <a:gd name="connsiteY726" fmla="*/ 797600 h 4893730"/>
              <a:gd name="connsiteX727" fmla="*/ 61972 w 8877359"/>
              <a:gd name="connsiteY727" fmla="*/ 846932 h 4893730"/>
              <a:gd name="connsiteX728" fmla="*/ 64190 w 8877359"/>
              <a:gd name="connsiteY728" fmla="*/ 861602 h 4893730"/>
              <a:gd name="connsiteX729" fmla="*/ 66238 w 8877359"/>
              <a:gd name="connsiteY729" fmla="*/ 865861 h 4893730"/>
              <a:gd name="connsiteX730" fmla="*/ 62292 w 8877359"/>
              <a:gd name="connsiteY730" fmla="*/ 865464 h 4893730"/>
              <a:gd name="connsiteX731" fmla="*/ 12960 w 8877359"/>
              <a:gd name="connsiteY731" fmla="*/ 914796 h 4893730"/>
              <a:gd name="connsiteX732" fmla="*/ 27409 w 8877359"/>
              <a:gd name="connsiteY732" fmla="*/ 949679 h 4893730"/>
              <a:gd name="connsiteX733" fmla="*/ 34253 w 8877359"/>
              <a:gd name="connsiteY733" fmla="*/ 955325 h 4893730"/>
              <a:gd name="connsiteX734" fmla="*/ 27409 w 8877359"/>
              <a:gd name="connsiteY734" fmla="*/ 960972 h 4893730"/>
              <a:gd name="connsiteX735" fmla="*/ 12960 w 8877359"/>
              <a:gd name="connsiteY735" fmla="*/ 995855 h 4893730"/>
              <a:gd name="connsiteX736" fmla="*/ 62292 w 8877359"/>
              <a:gd name="connsiteY736" fmla="*/ 1045187 h 4893730"/>
              <a:gd name="connsiteX737" fmla="*/ 65749 w 8877359"/>
              <a:gd name="connsiteY737" fmla="*/ 1044838 h 4893730"/>
              <a:gd name="connsiteX738" fmla="*/ 62975 w 8877359"/>
              <a:gd name="connsiteY738" fmla="*/ 1053777 h 4893730"/>
              <a:gd name="connsiteX739" fmla="*/ 61972 w 8877359"/>
              <a:gd name="connsiteY739" fmla="*/ 1063719 h 4893730"/>
              <a:gd name="connsiteX740" fmla="*/ 111304 w 8877359"/>
              <a:gd name="connsiteY740" fmla="*/ 1113050 h 4893730"/>
              <a:gd name="connsiteX741" fmla="*/ 138886 w 8877359"/>
              <a:gd name="connsiteY741" fmla="*/ 1104625 h 4893730"/>
              <a:gd name="connsiteX742" fmla="*/ 142080 w 8877359"/>
              <a:gd name="connsiteY742" fmla="*/ 1101990 h 4893730"/>
              <a:gd name="connsiteX743" fmla="*/ 144060 w 8877359"/>
              <a:gd name="connsiteY743" fmla="*/ 1108370 h 4893730"/>
              <a:gd name="connsiteX744" fmla="*/ 189515 w 8877359"/>
              <a:gd name="connsiteY744" fmla="*/ 1138499 h 4893730"/>
              <a:gd name="connsiteX745" fmla="*/ 8701715 w 8877359"/>
              <a:gd name="connsiteY745" fmla="*/ 1369042 h 4893730"/>
              <a:gd name="connsiteX746" fmla="*/ 8740791 w 8877359"/>
              <a:gd name="connsiteY746" fmla="*/ 1329966 h 4893730"/>
              <a:gd name="connsiteX747" fmla="*/ 8701715 w 8877359"/>
              <a:gd name="connsiteY747" fmla="*/ 1290890 h 4893730"/>
              <a:gd name="connsiteX748" fmla="*/ 8662639 w 8877359"/>
              <a:gd name="connsiteY748" fmla="*/ 1329966 h 4893730"/>
              <a:gd name="connsiteX749" fmla="*/ 8701715 w 8877359"/>
              <a:gd name="connsiteY749" fmla="*/ 1369042 h 4893730"/>
              <a:gd name="connsiteX750" fmla="*/ 193983 w 8877359"/>
              <a:gd name="connsiteY750" fmla="*/ 1369042 h 4893730"/>
              <a:gd name="connsiteX751" fmla="*/ 233059 w 8877359"/>
              <a:gd name="connsiteY751" fmla="*/ 1329966 h 4893730"/>
              <a:gd name="connsiteX752" fmla="*/ 193983 w 8877359"/>
              <a:gd name="connsiteY752" fmla="*/ 1290890 h 4893730"/>
              <a:gd name="connsiteX753" fmla="*/ 154907 w 8877359"/>
              <a:gd name="connsiteY753" fmla="*/ 1329966 h 4893730"/>
              <a:gd name="connsiteX754" fmla="*/ 193983 w 8877359"/>
              <a:gd name="connsiteY754" fmla="*/ 1369042 h 4893730"/>
              <a:gd name="connsiteX755" fmla="*/ 8697248 w 8877359"/>
              <a:gd name="connsiteY755" fmla="*/ 1887779 h 4893730"/>
              <a:gd name="connsiteX756" fmla="*/ 8742703 w 8877359"/>
              <a:gd name="connsiteY756" fmla="*/ 1857650 h 4893730"/>
              <a:gd name="connsiteX757" fmla="*/ 8744879 w 8877359"/>
              <a:gd name="connsiteY757" fmla="*/ 1850638 h 4893730"/>
              <a:gd name="connsiteX758" fmla="*/ 8748840 w 8877359"/>
              <a:gd name="connsiteY758" fmla="*/ 1853905 h 4893730"/>
              <a:gd name="connsiteX759" fmla="*/ 8776421 w 8877359"/>
              <a:gd name="connsiteY759" fmla="*/ 1862330 h 4893730"/>
              <a:gd name="connsiteX760" fmla="*/ 8825753 w 8877359"/>
              <a:gd name="connsiteY760" fmla="*/ 1812999 h 4893730"/>
              <a:gd name="connsiteX761" fmla="*/ 8824751 w 8877359"/>
              <a:gd name="connsiteY761" fmla="*/ 1803056 h 4893730"/>
              <a:gd name="connsiteX762" fmla="*/ 8821976 w 8877359"/>
              <a:gd name="connsiteY762" fmla="*/ 1794118 h 4893730"/>
              <a:gd name="connsiteX763" fmla="*/ 8825434 w 8877359"/>
              <a:gd name="connsiteY763" fmla="*/ 1794467 h 4893730"/>
              <a:gd name="connsiteX764" fmla="*/ 8874765 w 8877359"/>
              <a:gd name="connsiteY764" fmla="*/ 1745135 h 4893730"/>
              <a:gd name="connsiteX765" fmla="*/ 8860317 w 8877359"/>
              <a:gd name="connsiteY765" fmla="*/ 1710252 h 4893730"/>
              <a:gd name="connsiteX766" fmla="*/ 8853473 w 8877359"/>
              <a:gd name="connsiteY766" fmla="*/ 1704605 h 4893730"/>
              <a:gd name="connsiteX767" fmla="*/ 8860317 w 8877359"/>
              <a:gd name="connsiteY767" fmla="*/ 1698959 h 4893730"/>
              <a:gd name="connsiteX768" fmla="*/ 8874765 w 8877359"/>
              <a:gd name="connsiteY768" fmla="*/ 1664076 h 4893730"/>
              <a:gd name="connsiteX769" fmla="*/ 8825434 w 8877359"/>
              <a:gd name="connsiteY769" fmla="*/ 1614744 h 4893730"/>
              <a:gd name="connsiteX770" fmla="*/ 8821976 w 8877359"/>
              <a:gd name="connsiteY770" fmla="*/ 1615092 h 4893730"/>
              <a:gd name="connsiteX771" fmla="*/ 8824751 w 8877359"/>
              <a:gd name="connsiteY771" fmla="*/ 1606154 h 4893730"/>
              <a:gd name="connsiteX772" fmla="*/ 8825753 w 8877359"/>
              <a:gd name="connsiteY772" fmla="*/ 1596212 h 4893730"/>
              <a:gd name="connsiteX773" fmla="*/ 8776421 w 8877359"/>
              <a:gd name="connsiteY773" fmla="*/ 1546880 h 4893730"/>
              <a:gd name="connsiteX774" fmla="*/ 8748840 w 8877359"/>
              <a:gd name="connsiteY774" fmla="*/ 1555305 h 4893730"/>
              <a:gd name="connsiteX775" fmla="*/ 8744879 w 8877359"/>
              <a:gd name="connsiteY775" fmla="*/ 1558573 h 4893730"/>
              <a:gd name="connsiteX776" fmla="*/ 8742703 w 8877359"/>
              <a:gd name="connsiteY776" fmla="*/ 1551561 h 4893730"/>
              <a:gd name="connsiteX777" fmla="*/ 8697248 w 8877359"/>
              <a:gd name="connsiteY777" fmla="*/ 1521431 h 4893730"/>
              <a:gd name="connsiteX778" fmla="*/ 8651793 w 8877359"/>
              <a:gd name="connsiteY778" fmla="*/ 1551561 h 4893730"/>
              <a:gd name="connsiteX779" fmla="*/ 8649812 w 8877359"/>
              <a:gd name="connsiteY779" fmla="*/ 1557941 h 4893730"/>
              <a:gd name="connsiteX780" fmla="*/ 8646618 w 8877359"/>
              <a:gd name="connsiteY780" fmla="*/ 1555305 h 4893730"/>
              <a:gd name="connsiteX781" fmla="*/ 8619037 w 8877359"/>
              <a:gd name="connsiteY781" fmla="*/ 1546880 h 4893730"/>
              <a:gd name="connsiteX782" fmla="*/ 8569705 w 8877359"/>
              <a:gd name="connsiteY782" fmla="*/ 1596212 h 4893730"/>
              <a:gd name="connsiteX783" fmla="*/ 8571923 w 8877359"/>
              <a:gd name="connsiteY783" fmla="*/ 1610882 h 4893730"/>
              <a:gd name="connsiteX784" fmla="*/ 8573970 w 8877359"/>
              <a:gd name="connsiteY784" fmla="*/ 1615141 h 4893730"/>
              <a:gd name="connsiteX785" fmla="*/ 8570024 w 8877359"/>
              <a:gd name="connsiteY785" fmla="*/ 1614744 h 4893730"/>
              <a:gd name="connsiteX786" fmla="*/ 8520693 w 8877359"/>
              <a:gd name="connsiteY786" fmla="*/ 1664076 h 4893730"/>
              <a:gd name="connsiteX787" fmla="*/ 8535141 w 8877359"/>
              <a:gd name="connsiteY787" fmla="*/ 1698959 h 4893730"/>
              <a:gd name="connsiteX788" fmla="*/ 8541985 w 8877359"/>
              <a:gd name="connsiteY788" fmla="*/ 1704605 h 4893730"/>
              <a:gd name="connsiteX789" fmla="*/ 8535141 w 8877359"/>
              <a:gd name="connsiteY789" fmla="*/ 1710252 h 4893730"/>
              <a:gd name="connsiteX790" fmla="*/ 8520693 w 8877359"/>
              <a:gd name="connsiteY790" fmla="*/ 1745135 h 4893730"/>
              <a:gd name="connsiteX791" fmla="*/ 8570024 w 8877359"/>
              <a:gd name="connsiteY791" fmla="*/ 1794467 h 4893730"/>
              <a:gd name="connsiteX792" fmla="*/ 8573482 w 8877359"/>
              <a:gd name="connsiteY792" fmla="*/ 1794118 h 4893730"/>
              <a:gd name="connsiteX793" fmla="*/ 8570707 w 8877359"/>
              <a:gd name="connsiteY793" fmla="*/ 1803057 h 4893730"/>
              <a:gd name="connsiteX794" fmla="*/ 8569705 w 8877359"/>
              <a:gd name="connsiteY794" fmla="*/ 1812999 h 4893730"/>
              <a:gd name="connsiteX795" fmla="*/ 8619037 w 8877359"/>
              <a:gd name="connsiteY795" fmla="*/ 1862330 h 4893730"/>
              <a:gd name="connsiteX796" fmla="*/ 8646618 w 8877359"/>
              <a:gd name="connsiteY796" fmla="*/ 1853905 h 4893730"/>
              <a:gd name="connsiteX797" fmla="*/ 8649812 w 8877359"/>
              <a:gd name="connsiteY797" fmla="*/ 1851270 h 4893730"/>
              <a:gd name="connsiteX798" fmla="*/ 8651793 w 8877359"/>
              <a:gd name="connsiteY798" fmla="*/ 1857650 h 4893730"/>
              <a:gd name="connsiteX799" fmla="*/ 8697248 w 8877359"/>
              <a:gd name="connsiteY799" fmla="*/ 1887779 h 4893730"/>
              <a:gd name="connsiteX800" fmla="*/ 189515 w 8877359"/>
              <a:gd name="connsiteY800" fmla="*/ 1887779 h 4893730"/>
              <a:gd name="connsiteX801" fmla="*/ 234970 w 8877359"/>
              <a:gd name="connsiteY801" fmla="*/ 1857650 h 4893730"/>
              <a:gd name="connsiteX802" fmla="*/ 237147 w 8877359"/>
              <a:gd name="connsiteY802" fmla="*/ 1850638 h 4893730"/>
              <a:gd name="connsiteX803" fmla="*/ 241107 w 8877359"/>
              <a:gd name="connsiteY803" fmla="*/ 1853905 h 4893730"/>
              <a:gd name="connsiteX804" fmla="*/ 268689 w 8877359"/>
              <a:gd name="connsiteY804" fmla="*/ 1862330 h 4893730"/>
              <a:gd name="connsiteX805" fmla="*/ 318021 w 8877359"/>
              <a:gd name="connsiteY805" fmla="*/ 1812999 h 4893730"/>
              <a:gd name="connsiteX806" fmla="*/ 317019 w 8877359"/>
              <a:gd name="connsiteY806" fmla="*/ 1803056 h 4893730"/>
              <a:gd name="connsiteX807" fmla="*/ 314244 w 8877359"/>
              <a:gd name="connsiteY807" fmla="*/ 1794118 h 4893730"/>
              <a:gd name="connsiteX808" fmla="*/ 317702 w 8877359"/>
              <a:gd name="connsiteY808" fmla="*/ 1794467 h 4893730"/>
              <a:gd name="connsiteX809" fmla="*/ 367033 w 8877359"/>
              <a:gd name="connsiteY809" fmla="*/ 1745135 h 4893730"/>
              <a:gd name="connsiteX810" fmla="*/ 352584 w 8877359"/>
              <a:gd name="connsiteY810" fmla="*/ 1710252 h 4893730"/>
              <a:gd name="connsiteX811" fmla="*/ 345740 w 8877359"/>
              <a:gd name="connsiteY811" fmla="*/ 1704605 h 4893730"/>
              <a:gd name="connsiteX812" fmla="*/ 352584 w 8877359"/>
              <a:gd name="connsiteY812" fmla="*/ 1698959 h 4893730"/>
              <a:gd name="connsiteX813" fmla="*/ 367033 w 8877359"/>
              <a:gd name="connsiteY813" fmla="*/ 1664076 h 4893730"/>
              <a:gd name="connsiteX814" fmla="*/ 317702 w 8877359"/>
              <a:gd name="connsiteY814" fmla="*/ 1614744 h 4893730"/>
              <a:gd name="connsiteX815" fmla="*/ 314244 w 8877359"/>
              <a:gd name="connsiteY815" fmla="*/ 1615092 h 4893730"/>
              <a:gd name="connsiteX816" fmla="*/ 317019 w 8877359"/>
              <a:gd name="connsiteY816" fmla="*/ 1606154 h 4893730"/>
              <a:gd name="connsiteX817" fmla="*/ 318021 w 8877359"/>
              <a:gd name="connsiteY817" fmla="*/ 1596212 h 4893730"/>
              <a:gd name="connsiteX818" fmla="*/ 268689 w 8877359"/>
              <a:gd name="connsiteY818" fmla="*/ 1546880 h 4893730"/>
              <a:gd name="connsiteX819" fmla="*/ 241107 w 8877359"/>
              <a:gd name="connsiteY819" fmla="*/ 1555305 h 4893730"/>
              <a:gd name="connsiteX820" fmla="*/ 237147 w 8877359"/>
              <a:gd name="connsiteY820" fmla="*/ 1558573 h 4893730"/>
              <a:gd name="connsiteX821" fmla="*/ 234970 w 8877359"/>
              <a:gd name="connsiteY821" fmla="*/ 1551561 h 4893730"/>
              <a:gd name="connsiteX822" fmla="*/ 189515 w 8877359"/>
              <a:gd name="connsiteY822" fmla="*/ 1521431 h 4893730"/>
              <a:gd name="connsiteX823" fmla="*/ 144061 w 8877359"/>
              <a:gd name="connsiteY823" fmla="*/ 1551561 h 4893730"/>
              <a:gd name="connsiteX824" fmla="*/ 142080 w 8877359"/>
              <a:gd name="connsiteY824" fmla="*/ 1557941 h 4893730"/>
              <a:gd name="connsiteX825" fmla="*/ 138886 w 8877359"/>
              <a:gd name="connsiteY825" fmla="*/ 1555305 h 4893730"/>
              <a:gd name="connsiteX826" fmla="*/ 111304 w 8877359"/>
              <a:gd name="connsiteY826" fmla="*/ 1546880 h 4893730"/>
              <a:gd name="connsiteX827" fmla="*/ 61973 w 8877359"/>
              <a:gd name="connsiteY827" fmla="*/ 1596212 h 4893730"/>
              <a:gd name="connsiteX828" fmla="*/ 64191 w 8877359"/>
              <a:gd name="connsiteY828" fmla="*/ 1610882 h 4893730"/>
              <a:gd name="connsiteX829" fmla="*/ 66238 w 8877359"/>
              <a:gd name="connsiteY829" fmla="*/ 1615141 h 4893730"/>
              <a:gd name="connsiteX830" fmla="*/ 62292 w 8877359"/>
              <a:gd name="connsiteY830" fmla="*/ 1614744 h 4893730"/>
              <a:gd name="connsiteX831" fmla="*/ 12960 w 8877359"/>
              <a:gd name="connsiteY831" fmla="*/ 1664076 h 4893730"/>
              <a:gd name="connsiteX832" fmla="*/ 27409 w 8877359"/>
              <a:gd name="connsiteY832" fmla="*/ 1698959 h 4893730"/>
              <a:gd name="connsiteX833" fmla="*/ 34253 w 8877359"/>
              <a:gd name="connsiteY833" fmla="*/ 1704605 h 4893730"/>
              <a:gd name="connsiteX834" fmla="*/ 27409 w 8877359"/>
              <a:gd name="connsiteY834" fmla="*/ 1710252 h 4893730"/>
              <a:gd name="connsiteX835" fmla="*/ 12960 w 8877359"/>
              <a:gd name="connsiteY835" fmla="*/ 1745135 h 4893730"/>
              <a:gd name="connsiteX836" fmla="*/ 62292 w 8877359"/>
              <a:gd name="connsiteY836" fmla="*/ 1794467 h 4893730"/>
              <a:gd name="connsiteX837" fmla="*/ 65749 w 8877359"/>
              <a:gd name="connsiteY837" fmla="*/ 1794118 h 4893730"/>
              <a:gd name="connsiteX838" fmla="*/ 62975 w 8877359"/>
              <a:gd name="connsiteY838" fmla="*/ 1803057 h 4893730"/>
              <a:gd name="connsiteX839" fmla="*/ 61973 w 8877359"/>
              <a:gd name="connsiteY839" fmla="*/ 1812999 h 4893730"/>
              <a:gd name="connsiteX840" fmla="*/ 111304 w 8877359"/>
              <a:gd name="connsiteY840" fmla="*/ 1862330 h 4893730"/>
              <a:gd name="connsiteX841" fmla="*/ 138886 w 8877359"/>
              <a:gd name="connsiteY841" fmla="*/ 1853905 h 4893730"/>
              <a:gd name="connsiteX842" fmla="*/ 142080 w 8877359"/>
              <a:gd name="connsiteY842" fmla="*/ 1851270 h 4893730"/>
              <a:gd name="connsiteX843" fmla="*/ 144061 w 8877359"/>
              <a:gd name="connsiteY843" fmla="*/ 1857650 h 4893730"/>
              <a:gd name="connsiteX844" fmla="*/ 189515 w 8877359"/>
              <a:gd name="connsiteY844" fmla="*/ 1887779 h 4893730"/>
              <a:gd name="connsiteX845" fmla="*/ 8701715 w 8877359"/>
              <a:gd name="connsiteY845" fmla="*/ 2118321 h 4893730"/>
              <a:gd name="connsiteX846" fmla="*/ 8740791 w 8877359"/>
              <a:gd name="connsiteY846" fmla="*/ 2079245 h 4893730"/>
              <a:gd name="connsiteX847" fmla="*/ 8701715 w 8877359"/>
              <a:gd name="connsiteY847" fmla="*/ 2040169 h 4893730"/>
              <a:gd name="connsiteX848" fmla="*/ 8662639 w 8877359"/>
              <a:gd name="connsiteY848" fmla="*/ 2079245 h 4893730"/>
              <a:gd name="connsiteX849" fmla="*/ 8701715 w 8877359"/>
              <a:gd name="connsiteY849" fmla="*/ 2118321 h 4893730"/>
              <a:gd name="connsiteX850" fmla="*/ 193983 w 8877359"/>
              <a:gd name="connsiteY850" fmla="*/ 2118321 h 4893730"/>
              <a:gd name="connsiteX851" fmla="*/ 233059 w 8877359"/>
              <a:gd name="connsiteY851" fmla="*/ 2079245 h 4893730"/>
              <a:gd name="connsiteX852" fmla="*/ 193983 w 8877359"/>
              <a:gd name="connsiteY852" fmla="*/ 2040169 h 4893730"/>
              <a:gd name="connsiteX853" fmla="*/ 154907 w 8877359"/>
              <a:gd name="connsiteY853" fmla="*/ 2079245 h 4893730"/>
              <a:gd name="connsiteX854" fmla="*/ 193983 w 8877359"/>
              <a:gd name="connsiteY854" fmla="*/ 2118321 h 4893730"/>
              <a:gd name="connsiteX855" fmla="*/ 8697248 w 8877359"/>
              <a:gd name="connsiteY855" fmla="*/ 2637058 h 4893730"/>
              <a:gd name="connsiteX856" fmla="*/ 8742703 w 8877359"/>
              <a:gd name="connsiteY856" fmla="*/ 2606929 h 4893730"/>
              <a:gd name="connsiteX857" fmla="*/ 8744879 w 8877359"/>
              <a:gd name="connsiteY857" fmla="*/ 2599917 h 4893730"/>
              <a:gd name="connsiteX858" fmla="*/ 8748840 w 8877359"/>
              <a:gd name="connsiteY858" fmla="*/ 2603184 h 4893730"/>
              <a:gd name="connsiteX859" fmla="*/ 8776421 w 8877359"/>
              <a:gd name="connsiteY859" fmla="*/ 2611609 h 4893730"/>
              <a:gd name="connsiteX860" fmla="*/ 8825753 w 8877359"/>
              <a:gd name="connsiteY860" fmla="*/ 2562278 h 4893730"/>
              <a:gd name="connsiteX861" fmla="*/ 8824751 w 8877359"/>
              <a:gd name="connsiteY861" fmla="*/ 2552335 h 4893730"/>
              <a:gd name="connsiteX862" fmla="*/ 8821976 w 8877359"/>
              <a:gd name="connsiteY862" fmla="*/ 2543397 h 4893730"/>
              <a:gd name="connsiteX863" fmla="*/ 8825434 w 8877359"/>
              <a:gd name="connsiteY863" fmla="*/ 2543746 h 4893730"/>
              <a:gd name="connsiteX864" fmla="*/ 8874765 w 8877359"/>
              <a:gd name="connsiteY864" fmla="*/ 2494414 h 4893730"/>
              <a:gd name="connsiteX865" fmla="*/ 8860317 w 8877359"/>
              <a:gd name="connsiteY865" fmla="*/ 2459531 h 4893730"/>
              <a:gd name="connsiteX866" fmla="*/ 8853473 w 8877359"/>
              <a:gd name="connsiteY866" fmla="*/ 2453884 h 4893730"/>
              <a:gd name="connsiteX867" fmla="*/ 8860317 w 8877359"/>
              <a:gd name="connsiteY867" fmla="*/ 2448238 h 4893730"/>
              <a:gd name="connsiteX868" fmla="*/ 8874765 w 8877359"/>
              <a:gd name="connsiteY868" fmla="*/ 2413355 h 4893730"/>
              <a:gd name="connsiteX869" fmla="*/ 8825434 w 8877359"/>
              <a:gd name="connsiteY869" fmla="*/ 2364023 h 4893730"/>
              <a:gd name="connsiteX870" fmla="*/ 8821976 w 8877359"/>
              <a:gd name="connsiteY870" fmla="*/ 2364371 h 4893730"/>
              <a:gd name="connsiteX871" fmla="*/ 8824751 w 8877359"/>
              <a:gd name="connsiteY871" fmla="*/ 2355433 h 4893730"/>
              <a:gd name="connsiteX872" fmla="*/ 8825753 w 8877359"/>
              <a:gd name="connsiteY872" fmla="*/ 2345491 h 4893730"/>
              <a:gd name="connsiteX873" fmla="*/ 8776421 w 8877359"/>
              <a:gd name="connsiteY873" fmla="*/ 2296159 h 4893730"/>
              <a:gd name="connsiteX874" fmla="*/ 8748840 w 8877359"/>
              <a:gd name="connsiteY874" fmla="*/ 2304584 h 4893730"/>
              <a:gd name="connsiteX875" fmla="*/ 8744879 w 8877359"/>
              <a:gd name="connsiteY875" fmla="*/ 2307852 h 4893730"/>
              <a:gd name="connsiteX876" fmla="*/ 8742703 w 8877359"/>
              <a:gd name="connsiteY876" fmla="*/ 2300840 h 4893730"/>
              <a:gd name="connsiteX877" fmla="*/ 8697248 w 8877359"/>
              <a:gd name="connsiteY877" fmla="*/ 2270710 h 4893730"/>
              <a:gd name="connsiteX878" fmla="*/ 8651793 w 8877359"/>
              <a:gd name="connsiteY878" fmla="*/ 2300840 h 4893730"/>
              <a:gd name="connsiteX879" fmla="*/ 8649812 w 8877359"/>
              <a:gd name="connsiteY879" fmla="*/ 2307220 h 4893730"/>
              <a:gd name="connsiteX880" fmla="*/ 8646618 w 8877359"/>
              <a:gd name="connsiteY880" fmla="*/ 2304584 h 4893730"/>
              <a:gd name="connsiteX881" fmla="*/ 8619037 w 8877359"/>
              <a:gd name="connsiteY881" fmla="*/ 2296159 h 4893730"/>
              <a:gd name="connsiteX882" fmla="*/ 8569705 w 8877359"/>
              <a:gd name="connsiteY882" fmla="*/ 2345491 h 4893730"/>
              <a:gd name="connsiteX883" fmla="*/ 8571923 w 8877359"/>
              <a:gd name="connsiteY883" fmla="*/ 2360161 h 4893730"/>
              <a:gd name="connsiteX884" fmla="*/ 8573970 w 8877359"/>
              <a:gd name="connsiteY884" fmla="*/ 2364420 h 4893730"/>
              <a:gd name="connsiteX885" fmla="*/ 8570024 w 8877359"/>
              <a:gd name="connsiteY885" fmla="*/ 2364023 h 4893730"/>
              <a:gd name="connsiteX886" fmla="*/ 8520693 w 8877359"/>
              <a:gd name="connsiteY886" fmla="*/ 2413355 h 4893730"/>
              <a:gd name="connsiteX887" fmla="*/ 8535141 w 8877359"/>
              <a:gd name="connsiteY887" fmla="*/ 2448238 h 4893730"/>
              <a:gd name="connsiteX888" fmla="*/ 8541985 w 8877359"/>
              <a:gd name="connsiteY888" fmla="*/ 2453884 h 4893730"/>
              <a:gd name="connsiteX889" fmla="*/ 8535141 w 8877359"/>
              <a:gd name="connsiteY889" fmla="*/ 2459531 h 4893730"/>
              <a:gd name="connsiteX890" fmla="*/ 8520693 w 8877359"/>
              <a:gd name="connsiteY890" fmla="*/ 2494414 h 4893730"/>
              <a:gd name="connsiteX891" fmla="*/ 8570024 w 8877359"/>
              <a:gd name="connsiteY891" fmla="*/ 2543746 h 4893730"/>
              <a:gd name="connsiteX892" fmla="*/ 8573482 w 8877359"/>
              <a:gd name="connsiteY892" fmla="*/ 2543397 h 4893730"/>
              <a:gd name="connsiteX893" fmla="*/ 8570707 w 8877359"/>
              <a:gd name="connsiteY893" fmla="*/ 2552336 h 4893730"/>
              <a:gd name="connsiteX894" fmla="*/ 8569705 w 8877359"/>
              <a:gd name="connsiteY894" fmla="*/ 2562278 h 4893730"/>
              <a:gd name="connsiteX895" fmla="*/ 8619037 w 8877359"/>
              <a:gd name="connsiteY895" fmla="*/ 2611609 h 4893730"/>
              <a:gd name="connsiteX896" fmla="*/ 8646618 w 8877359"/>
              <a:gd name="connsiteY896" fmla="*/ 2603184 h 4893730"/>
              <a:gd name="connsiteX897" fmla="*/ 8649812 w 8877359"/>
              <a:gd name="connsiteY897" fmla="*/ 2600549 h 4893730"/>
              <a:gd name="connsiteX898" fmla="*/ 8651793 w 8877359"/>
              <a:gd name="connsiteY898" fmla="*/ 2606929 h 4893730"/>
              <a:gd name="connsiteX899" fmla="*/ 8697248 w 8877359"/>
              <a:gd name="connsiteY899" fmla="*/ 2637058 h 4893730"/>
              <a:gd name="connsiteX900" fmla="*/ 189516 w 8877359"/>
              <a:gd name="connsiteY900" fmla="*/ 2637058 h 4893730"/>
              <a:gd name="connsiteX901" fmla="*/ 234971 w 8877359"/>
              <a:gd name="connsiteY901" fmla="*/ 2606929 h 4893730"/>
              <a:gd name="connsiteX902" fmla="*/ 237147 w 8877359"/>
              <a:gd name="connsiteY902" fmla="*/ 2599917 h 4893730"/>
              <a:gd name="connsiteX903" fmla="*/ 241108 w 8877359"/>
              <a:gd name="connsiteY903" fmla="*/ 2603184 h 4893730"/>
              <a:gd name="connsiteX904" fmla="*/ 268689 w 8877359"/>
              <a:gd name="connsiteY904" fmla="*/ 2611609 h 4893730"/>
              <a:gd name="connsiteX905" fmla="*/ 318021 w 8877359"/>
              <a:gd name="connsiteY905" fmla="*/ 2562278 h 4893730"/>
              <a:gd name="connsiteX906" fmla="*/ 317019 w 8877359"/>
              <a:gd name="connsiteY906" fmla="*/ 2552335 h 4893730"/>
              <a:gd name="connsiteX907" fmla="*/ 314244 w 8877359"/>
              <a:gd name="connsiteY907" fmla="*/ 2543397 h 4893730"/>
              <a:gd name="connsiteX908" fmla="*/ 317702 w 8877359"/>
              <a:gd name="connsiteY908" fmla="*/ 2543746 h 4893730"/>
              <a:gd name="connsiteX909" fmla="*/ 367033 w 8877359"/>
              <a:gd name="connsiteY909" fmla="*/ 2494414 h 4893730"/>
              <a:gd name="connsiteX910" fmla="*/ 352585 w 8877359"/>
              <a:gd name="connsiteY910" fmla="*/ 2459531 h 4893730"/>
              <a:gd name="connsiteX911" fmla="*/ 345741 w 8877359"/>
              <a:gd name="connsiteY911" fmla="*/ 2453884 h 4893730"/>
              <a:gd name="connsiteX912" fmla="*/ 352585 w 8877359"/>
              <a:gd name="connsiteY912" fmla="*/ 2448238 h 4893730"/>
              <a:gd name="connsiteX913" fmla="*/ 367033 w 8877359"/>
              <a:gd name="connsiteY913" fmla="*/ 2413355 h 4893730"/>
              <a:gd name="connsiteX914" fmla="*/ 317702 w 8877359"/>
              <a:gd name="connsiteY914" fmla="*/ 2364023 h 4893730"/>
              <a:gd name="connsiteX915" fmla="*/ 314244 w 8877359"/>
              <a:gd name="connsiteY915" fmla="*/ 2364371 h 4893730"/>
              <a:gd name="connsiteX916" fmla="*/ 317019 w 8877359"/>
              <a:gd name="connsiteY916" fmla="*/ 2355433 h 4893730"/>
              <a:gd name="connsiteX917" fmla="*/ 318021 w 8877359"/>
              <a:gd name="connsiteY917" fmla="*/ 2345491 h 4893730"/>
              <a:gd name="connsiteX918" fmla="*/ 268689 w 8877359"/>
              <a:gd name="connsiteY918" fmla="*/ 2296159 h 4893730"/>
              <a:gd name="connsiteX919" fmla="*/ 241108 w 8877359"/>
              <a:gd name="connsiteY919" fmla="*/ 2304584 h 4893730"/>
              <a:gd name="connsiteX920" fmla="*/ 237147 w 8877359"/>
              <a:gd name="connsiteY920" fmla="*/ 2307852 h 4893730"/>
              <a:gd name="connsiteX921" fmla="*/ 234971 w 8877359"/>
              <a:gd name="connsiteY921" fmla="*/ 2300840 h 4893730"/>
              <a:gd name="connsiteX922" fmla="*/ 189516 w 8877359"/>
              <a:gd name="connsiteY922" fmla="*/ 2270710 h 4893730"/>
              <a:gd name="connsiteX923" fmla="*/ 144061 w 8877359"/>
              <a:gd name="connsiteY923" fmla="*/ 2300840 h 4893730"/>
              <a:gd name="connsiteX924" fmla="*/ 142080 w 8877359"/>
              <a:gd name="connsiteY924" fmla="*/ 2307220 h 4893730"/>
              <a:gd name="connsiteX925" fmla="*/ 138886 w 8877359"/>
              <a:gd name="connsiteY925" fmla="*/ 2304584 h 4893730"/>
              <a:gd name="connsiteX926" fmla="*/ 111305 w 8877359"/>
              <a:gd name="connsiteY926" fmla="*/ 2296159 h 4893730"/>
              <a:gd name="connsiteX927" fmla="*/ 61973 w 8877359"/>
              <a:gd name="connsiteY927" fmla="*/ 2345491 h 4893730"/>
              <a:gd name="connsiteX928" fmla="*/ 64191 w 8877359"/>
              <a:gd name="connsiteY928" fmla="*/ 2360161 h 4893730"/>
              <a:gd name="connsiteX929" fmla="*/ 66238 w 8877359"/>
              <a:gd name="connsiteY929" fmla="*/ 2364420 h 4893730"/>
              <a:gd name="connsiteX930" fmla="*/ 62292 w 8877359"/>
              <a:gd name="connsiteY930" fmla="*/ 2364023 h 4893730"/>
              <a:gd name="connsiteX931" fmla="*/ 12961 w 8877359"/>
              <a:gd name="connsiteY931" fmla="*/ 2413355 h 4893730"/>
              <a:gd name="connsiteX932" fmla="*/ 27410 w 8877359"/>
              <a:gd name="connsiteY932" fmla="*/ 2448238 h 4893730"/>
              <a:gd name="connsiteX933" fmla="*/ 34253 w 8877359"/>
              <a:gd name="connsiteY933" fmla="*/ 2453884 h 4893730"/>
              <a:gd name="connsiteX934" fmla="*/ 27410 w 8877359"/>
              <a:gd name="connsiteY934" fmla="*/ 2459531 h 4893730"/>
              <a:gd name="connsiteX935" fmla="*/ 12961 w 8877359"/>
              <a:gd name="connsiteY935" fmla="*/ 2494414 h 4893730"/>
              <a:gd name="connsiteX936" fmla="*/ 62292 w 8877359"/>
              <a:gd name="connsiteY936" fmla="*/ 2543746 h 4893730"/>
              <a:gd name="connsiteX937" fmla="*/ 65750 w 8877359"/>
              <a:gd name="connsiteY937" fmla="*/ 2543397 h 4893730"/>
              <a:gd name="connsiteX938" fmla="*/ 62975 w 8877359"/>
              <a:gd name="connsiteY938" fmla="*/ 2552336 h 4893730"/>
              <a:gd name="connsiteX939" fmla="*/ 61973 w 8877359"/>
              <a:gd name="connsiteY939" fmla="*/ 2562278 h 4893730"/>
              <a:gd name="connsiteX940" fmla="*/ 111305 w 8877359"/>
              <a:gd name="connsiteY940" fmla="*/ 2611609 h 4893730"/>
              <a:gd name="connsiteX941" fmla="*/ 138886 w 8877359"/>
              <a:gd name="connsiteY941" fmla="*/ 2603184 h 4893730"/>
              <a:gd name="connsiteX942" fmla="*/ 142080 w 8877359"/>
              <a:gd name="connsiteY942" fmla="*/ 2600549 h 4893730"/>
              <a:gd name="connsiteX943" fmla="*/ 144061 w 8877359"/>
              <a:gd name="connsiteY943" fmla="*/ 2606929 h 4893730"/>
              <a:gd name="connsiteX944" fmla="*/ 189516 w 8877359"/>
              <a:gd name="connsiteY944" fmla="*/ 2637058 h 4893730"/>
              <a:gd name="connsiteX945" fmla="*/ 8701715 w 8877359"/>
              <a:gd name="connsiteY945" fmla="*/ 2867601 h 4893730"/>
              <a:gd name="connsiteX946" fmla="*/ 8740791 w 8877359"/>
              <a:gd name="connsiteY946" fmla="*/ 2828525 h 4893730"/>
              <a:gd name="connsiteX947" fmla="*/ 8701715 w 8877359"/>
              <a:gd name="connsiteY947" fmla="*/ 2789449 h 4893730"/>
              <a:gd name="connsiteX948" fmla="*/ 8662639 w 8877359"/>
              <a:gd name="connsiteY948" fmla="*/ 2828525 h 4893730"/>
              <a:gd name="connsiteX949" fmla="*/ 8701715 w 8877359"/>
              <a:gd name="connsiteY949" fmla="*/ 2867601 h 4893730"/>
              <a:gd name="connsiteX950" fmla="*/ 193983 w 8877359"/>
              <a:gd name="connsiteY950" fmla="*/ 2867601 h 4893730"/>
              <a:gd name="connsiteX951" fmla="*/ 233059 w 8877359"/>
              <a:gd name="connsiteY951" fmla="*/ 2828525 h 4893730"/>
              <a:gd name="connsiteX952" fmla="*/ 193983 w 8877359"/>
              <a:gd name="connsiteY952" fmla="*/ 2789449 h 4893730"/>
              <a:gd name="connsiteX953" fmla="*/ 154907 w 8877359"/>
              <a:gd name="connsiteY953" fmla="*/ 2828525 h 4893730"/>
              <a:gd name="connsiteX954" fmla="*/ 193983 w 8877359"/>
              <a:gd name="connsiteY954" fmla="*/ 2867601 h 4893730"/>
              <a:gd name="connsiteX955" fmla="*/ 189516 w 8877359"/>
              <a:gd name="connsiteY955" fmla="*/ 3386337 h 4893730"/>
              <a:gd name="connsiteX956" fmla="*/ 234971 w 8877359"/>
              <a:gd name="connsiteY956" fmla="*/ 3356207 h 4893730"/>
              <a:gd name="connsiteX957" fmla="*/ 237148 w 8877359"/>
              <a:gd name="connsiteY957" fmla="*/ 3349195 h 4893730"/>
              <a:gd name="connsiteX958" fmla="*/ 241108 w 8877359"/>
              <a:gd name="connsiteY958" fmla="*/ 3352463 h 4893730"/>
              <a:gd name="connsiteX959" fmla="*/ 268690 w 8877359"/>
              <a:gd name="connsiteY959" fmla="*/ 3360888 h 4893730"/>
              <a:gd name="connsiteX960" fmla="*/ 318021 w 8877359"/>
              <a:gd name="connsiteY960" fmla="*/ 3311556 h 4893730"/>
              <a:gd name="connsiteX961" fmla="*/ 317019 w 8877359"/>
              <a:gd name="connsiteY961" fmla="*/ 3301613 h 4893730"/>
              <a:gd name="connsiteX962" fmla="*/ 314245 w 8877359"/>
              <a:gd name="connsiteY962" fmla="*/ 3292676 h 4893730"/>
              <a:gd name="connsiteX963" fmla="*/ 317702 w 8877359"/>
              <a:gd name="connsiteY963" fmla="*/ 3293024 h 4893730"/>
              <a:gd name="connsiteX964" fmla="*/ 367034 w 8877359"/>
              <a:gd name="connsiteY964" fmla="*/ 3243692 h 4893730"/>
              <a:gd name="connsiteX965" fmla="*/ 352585 w 8877359"/>
              <a:gd name="connsiteY965" fmla="*/ 3208809 h 4893730"/>
              <a:gd name="connsiteX966" fmla="*/ 345741 w 8877359"/>
              <a:gd name="connsiteY966" fmla="*/ 3203163 h 4893730"/>
              <a:gd name="connsiteX967" fmla="*/ 352585 w 8877359"/>
              <a:gd name="connsiteY967" fmla="*/ 3197516 h 4893730"/>
              <a:gd name="connsiteX968" fmla="*/ 367034 w 8877359"/>
              <a:gd name="connsiteY968" fmla="*/ 3162633 h 4893730"/>
              <a:gd name="connsiteX969" fmla="*/ 317702 w 8877359"/>
              <a:gd name="connsiteY969" fmla="*/ 3113301 h 4893730"/>
              <a:gd name="connsiteX970" fmla="*/ 314245 w 8877359"/>
              <a:gd name="connsiteY970" fmla="*/ 3113650 h 4893730"/>
              <a:gd name="connsiteX971" fmla="*/ 317019 w 8877359"/>
              <a:gd name="connsiteY971" fmla="*/ 3104711 h 4893730"/>
              <a:gd name="connsiteX972" fmla="*/ 318021 w 8877359"/>
              <a:gd name="connsiteY972" fmla="*/ 3094769 h 4893730"/>
              <a:gd name="connsiteX973" fmla="*/ 268690 w 8877359"/>
              <a:gd name="connsiteY973" fmla="*/ 3045437 h 4893730"/>
              <a:gd name="connsiteX974" fmla="*/ 241108 w 8877359"/>
              <a:gd name="connsiteY974" fmla="*/ 3053863 h 4893730"/>
              <a:gd name="connsiteX975" fmla="*/ 237148 w 8877359"/>
              <a:gd name="connsiteY975" fmla="*/ 3057130 h 4893730"/>
              <a:gd name="connsiteX976" fmla="*/ 234971 w 8877359"/>
              <a:gd name="connsiteY976" fmla="*/ 3050118 h 4893730"/>
              <a:gd name="connsiteX977" fmla="*/ 189516 w 8877359"/>
              <a:gd name="connsiteY977" fmla="*/ 3019989 h 4893730"/>
              <a:gd name="connsiteX978" fmla="*/ 144061 w 8877359"/>
              <a:gd name="connsiteY978" fmla="*/ 3050118 h 4893730"/>
              <a:gd name="connsiteX979" fmla="*/ 142081 w 8877359"/>
              <a:gd name="connsiteY979" fmla="*/ 3056498 h 4893730"/>
              <a:gd name="connsiteX980" fmla="*/ 138887 w 8877359"/>
              <a:gd name="connsiteY980" fmla="*/ 3053863 h 4893730"/>
              <a:gd name="connsiteX981" fmla="*/ 111305 w 8877359"/>
              <a:gd name="connsiteY981" fmla="*/ 3045437 h 4893730"/>
              <a:gd name="connsiteX982" fmla="*/ 61973 w 8877359"/>
              <a:gd name="connsiteY982" fmla="*/ 3094769 h 4893730"/>
              <a:gd name="connsiteX983" fmla="*/ 64191 w 8877359"/>
              <a:gd name="connsiteY983" fmla="*/ 3109439 h 4893730"/>
              <a:gd name="connsiteX984" fmla="*/ 66239 w 8877359"/>
              <a:gd name="connsiteY984" fmla="*/ 3113699 h 4893730"/>
              <a:gd name="connsiteX985" fmla="*/ 62293 w 8877359"/>
              <a:gd name="connsiteY985" fmla="*/ 3113301 h 4893730"/>
              <a:gd name="connsiteX986" fmla="*/ 12961 w 8877359"/>
              <a:gd name="connsiteY986" fmla="*/ 3162633 h 4893730"/>
              <a:gd name="connsiteX987" fmla="*/ 27410 w 8877359"/>
              <a:gd name="connsiteY987" fmla="*/ 3197516 h 4893730"/>
              <a:gd name="connsiteX988" fmla="*/ 34254 w 8877359"/>
              <a:gd name="connsiteY988" fmla="*/ 3203163 h 4893730"/>
              <a:gd name="connsiteX989" fmla="*/ 27410 w 8877359"/>
              <a:gd name="connsiteY989" fmla="*/ 3208809 h 4893730"/>
              <a:gd name="connsiteX990" fmla="*/ 12961 w 8877359"/>
              <a:gd name="connsiteY990" fmla="*/ 3243692 h 4893730"/>
              <a:gd name="connsiteX991" fmla="*/ 62293 w 8877359"/>
              <a:gd name="connsiteY991" fmla="*/ 3293024 h 4893730"/>
              <a:gd name="connsiteX992" fmla="*/ 65750 w 8877359"/>
              <a:gd name="connsiteY992" fmla="*/ 3292675 h 4893730"/>
              <a:gd name="connsiteX993" fmla="*/ 62975 w 8877359"/>
              <a:gd name="connsiteY993" fmla="*/ 3301614 h 4893730"/>
              <a:gd name="connsiteX994" fmla="*/ 61973 w 8877359"/>
              <a:gd name="connsiteY994" fmla="*/ 3311556 h 4893730"/>
              <a:gd name="connsiteX995" fmla="*/ 111305 w 8877359"/>
              <a:gd name="connsiteY995" fmla="*/ 3360888 h 4893730"/>
              <a:gd name="connsiteX996" fmla="*/ 138887 w 8877359"/>
              <a:gd name="connsiteY996" fmla="*/ 3352463 h 4893730"/>
              <a:gd name="connsiteX997" fmla="*/ 142081 w 8877359"/>
              <a:gd name="connsiteY997" fmla="*/ 3349827 h 4893730"/>
              <a:gd name="connsiteX998" fmla="*/ 144061 w 8877359"/>
              <a:gd name="connsiteY998" fmla="*/ 3356207 h 4893730"/>
              <a:gd name="connsiteX999" fmla="*/ 189516 w 8877359"/>
              <a:gd name="connsiteY999" fmla="*/ 3386337 h 4893730"/>
              <a:gd name="connsiteX1000" fmla="*/ 8697248 w 8877359"/>
              <a:gd name="connsiteY1000" fmla="*/ 3386338 h 4893730"/>
              <a:gd name="connsiteX1001" fmla="*/ 8742703 w 8877359"/>
              <a:gd name="connsiteY1001" fmla="*/ 3356208 h 4893730"/>
              <a:gd name="connsiteX1002" fmla="*/ 8744879 w 8877359"/>
              <a:gd name="connsiteY1002" fmla="*/ 3349196 h 4893730"/>
              <a:gd name="connsiteX1003" fmla="*/ 8748840 w 8877359"/>
              <a:gd name="connsiteY1003" fmla="*/ 3352464 h 4893730"/>
              <a:gd name="connsiteX1004" fmla="*/ 8776421 w 8877359"/>
              <a:gd name="connsiteY1004" fmla="*/ 3360889 h 4893730"/>
              <a:gd name="connsiteX1005" fmla="*/ 8825753 w 8877359"/>
              <a:gd name="connsiteY1005" fmla="*/ 3311557 h 4893730"/>
              <a:gd name="connsiteX1006" fmla="*/ 8824751 w 8877359"/>
              <a:gd name="connsiteY1006" fmla="*/ 3301615 h 4893730"/>
              <a:gd name="connsiteX1007" fmla="*/ 8821976 w 8877359"/>
              <a:gd name="connsiteY1007" fmla="*/ 3292677 h 4893730"/>
              <a:gd name="connsiteX1008" fmla="*/ 8825434 w 8877359"/>
              <a:gd name="connsiteY1008" fmla="*/ 3293025 h 4893730"/>
              <a:gd name="connsiteX1009" fmla="*/ 8874765 w 8877359"/>
              <a:gd name="connsiteY1009" fmla="*/ 3243693 h 4893730"/>
              <a:gd name="connsiteX1010" fmla="*/ 8860317 w 8877359"/>
              <a:gd name="connsiteY1010" fmla="*/ 3208810 h 4893730"/>
              <a:gd name="connsiteX1011" fmla="*/ 8853473 w 8877359"/>
              <a:gd name="connsiteY1011" fmla="*/ 3203164 h 4893730"/>
              <a:gd name="connsiteX1012" fmla="*/ 8860317 w 8877359"/>
              <a:gd name="connsiteY1012" fmla="*/ 3197517 h 4893730"/>
              <a:gd name="connsiteX1013" fmla="*/ 8874765 w 8877359"/>
              <a:gd name="connsiteY1013" fmla="*/ 3162634 h 4893730"/>
              <a:gd name="connsiteX1014" fmla="*/ 8825434 w 8877359"/>
              <a:gd name="connsiteY1014" fmla="*/ 3113302 h 4893730"/>
              <a:gd name="connsiteX1015" fmla="*/ 8821976 w 8877359"/>
              <a:gd name="connsiteY1015" fmla="*/ 3113651 h 4893730"/>
              <a:gd name="connsiteX1016" fmla="*/ 8824751 w 8877359"/>
              <a:gd name="connsiteY1016" fmla="*/ 3104713 h 4893730"/>
              <a:gd name="connsiteX1017" fmla="*/ 8825753 w 8877359"/>
              <a:gd name="connsiteY1017" fmla="*/ 3094771 h 4893730"/>
              <a:gd name="connsiteX1018" fmla="*/ 8776421 w 8877359"/>
              <a:gd name="connsiteY1018" fmla="*/ 3045439 h 4893730"/>
              <a:gd name="connsiteX1019" fmla="*/ 8748840 w 8877359"/>
              <a:gd name="connsiteY1019" fmla="*/ 3053864 h 4893730"/>
              <a:gd name="connsiteX1020" fmla="*/ 8744879 w 8877359"/>
              <a:gd name="connsiteY1020" fmla="*/ 3057131 h 4893730"/>
              <a:gd name="connsiteX1021" fmla="*/ 8742703 w 8877359"/>
              <a:gd name="connsiteY1021" fmla="*/ 3050119 h 4893730"/>
              <a:gd name="connsiteX1022" fmla="*/ 8697248 w 8877359"/>
              <a:gd name="connsiteY1022" fmla="*/ 3019990 h 4893730"/>
              <a:gd name="connsiteX1023" fmla="*/ 8651793 w 8877359"/>
              <a:gd name="connsiteY1023" fmla="*/ 3050119 h 4893730"/>
              <a:gd name="connsiteX1024" fmla="*/ 8649812 w 8877359"/>
              <a:gd name="connsiteY1024" fmla="*/ 3056499 h 4893730"/>
              <a:gd name="connsiteX1025" fmla="*/ 8646618 w 8877359"/>
              <a:gd name="connsiteY1025" fmla="*/ 3053864 h 4893730"/>
              <a:gd name="connsiteX1026" fmla="*/ 8619037 w 8877359"/>
              <a:gd name="connsiteY1026" fmla="*/ 3045439 h 4893730"/>
              <a:gd name="connsiteX1027" fmla="*/ 8569705 w 8877359"/>
              <a:gd name="connsiteY1027" fmla="*/ 3094771 h 4893730"/>
              <a:gd name="connsiteX1028" fmla="*/ 8571923 w 8877359"/>
              <a:gd name="connsiteY1028" fmla="*/ 3109440 h 4893730"/>
              <a:gd name="connsiteX1029" fmla="*/ 8573970 w 8877359"/>
              <a:gd name="connsiteY1029" fmla="*/ 3113700 h 4893730"/>
              <a:gd name="connsiteX1030" fmla="*/ 8570024 w 8877359"/>
              <a:gd name="connsiteY1030" fmla="*/ 3113302 h 4893730"/>
              <a:gd name="connsiteX1031" fmla="*/ 8520693 w 8877359"/>
              <a:gd name="connsiteY1031" fmla="*/ 3162634 h 4893730"/>
              <a:gd name="connsiteX1032" fmla="*/ 8535141 w 8877359"/>
              <a:gd name="connsiteY1032" fmla="*/ 3197517 h 4893730"/>
              <a:gd name="connsiteX1033" fmla="*/ 8541985 w 8877359"/>
              <a:gd name="connsiteY1033" fmla="*/ 3203164 h 4893730"/>
              <a:gd name="connsiteX1034" fmla="*/ 8535141 w 8877359"/>
              <a:gd name="connsiteY1034" fmla="*/ 3208810 h 4893730"/>
              <a:gd name="connsiteX1035" fmla="*/ 8520693 w 8877359"/>
              <a:gd name="connsiteY1035" fmla="*/ 3243693 h 4893730"/>
              <a:gd name="connsiteX1036" fmla="*/ 8570024 w 8877359"/>
              <a:gd name="connsiteY1036" fmla="*/ 3293025 h 4893730"/>
              <a:gd name="connsiteX1037" fmla="*/ 8573482 w 8877359"/>
              <a:gd name="connsiteY1037" fmla="*/ 3292677 h 4893730"/>
              <a:gd name="connsiteX1038" fmla="*/ 8570707 w 8877359"/>
              <a:gd name="connsiteY1038" fmla="*/ 3301615 h 4893730"/>
              <a:gd name="connsiteX1039" fmla="*/ 8569705 w 8877359"/>
              <a:gd name="connsiteY1039" fmla="*/ 3311557 h 4893730"/>
              <a:gd name="connsiteX1040" fmla="*/ 8619037 w 8877359"/>
              <a:gd name="connsiteY1040" fmla="*/ 3360889 h 4893730"/>
              <a:gd name="connsiteX1041" fmla="*/ 8646618 w 8877359"/>
              <a:gd name="connsiteY1041" fmla="*/ 3352464 h 4893730"/>
              <a:gd name="connsiteX1042" fmla="*/ 8649812 w 8877359"/>
              <a:gd name="connsiteY1042" fmla="*/ 3349828 h 4893730"/>
              <a:gd name="connsiteX1043" fmla="*/ 8651793 w 8877359"/>
              <a:gd name="connsiteY1043" fmla="*/ 3356208 h 4893730"/>
              <a:gd name="connsiteX1044" fmla="*/ 8697248 w 8877359"/>
              <a:gd name="connsiteY1044" fmla="*/ 3386338 h 4893730"/>
              <a:gd name="connsiteX1045" fmla="*/ 193984 w 8877359"/>
              <a:gd name="connsiteY1045" fmla="*/ 3616878 h 4893730"/>
              <a:gd name="connsiteX1046" fmla="*/ 233060 w 8877359"/>
              <a:gd name="connsiteY1046" fmla="*/ 3577801 h 4893730"/>
              <a:gd name="connsiteX1047" fmla="*/ 193984 w 8877359"/>
              <a:gd name="connsiteY1047" fmla="*/ 3538725 h 4893730"/>
              <a:gd name="connsiteX1048" fmla="*/ 154908 w 8877359"/>
              <a:gd name="connsiteY1048" fmla="*/ 3577801 h 4893730"/>
              <a:gd name="connsiteX1049" fmla="*/ 193984 w 8877359"/>
              <a:gd name="connsiteY1049" fmla="*/ 3616878 h 4893730"/>
              <a:gd name="connsiteX1050" fmla="*/ 8701715 w 8877359"/>
              <a:gd name="connsiteY1050" fmla="*/ 3616879 h 4893730"/>
              <a:gd name="connsiteX1051" fmla="*/ 8740791 w 8877359"/>
              <a:gd name="connsiteY1051" fmla="*/ 3577803 h 4893730"/>
              <a:gd name="connsiteX1052" fmla="*/ 8701715 w 8877359"/>
              <a:gd name="connsiteY1052" fmla="*/ 3538727 h 4893730"/>
              <a:gd name="connsiteX1053" fmla="*/ 8662639 w 8877359"/>
              <a:gd name="connsiteY1053" fmla="*/ 3577803 h 4893730"/>
              <a:gd name="connsiteX1054" fmla="*/ 8701715 w 8877359"/>
              <a:gd name="connsiteY1054" fmla="*/ 3616879 h 4893730"/>
              <a:gd name="connsiteX1055" fmla="*/ 189516 w 8877359"/>
              <a:gd name="connsiteY1055" fmla="*/ 4135616 h 4893730"/>
              <a:gd name="connsiteX1056" fmla="*/ 234971 w 8877359"/>
              <a:gd name="connsiteY1056" fmla="*/ 4105486 h 4893730"/>
              <a:gd name="connsiteX1057" fmla="*/ 237148 w 8877359"/>
              <a:gd name="connsiteY1057" fmla="*/ 4098474 h 4893730"/>
              <a:gd name="connsiteX1058" fmla="*/ 241108 w 8877359"/>
              <a:gd name="connsiteY1058" fmla="*/ 4101742 h 4893730"/>
              <a:gd name="connsiteX1059" fmla="*/ 268690 w 8877359"/>
              <a:gd name="connsiteY1059" fmla="*/ 4110167 h 4893730"/>
              <a:gd name="connsiteX1060" fmla="*/ 318022 w 8877359"/>
              <a:gd name="connsiteY1060" fmla="*/ 4060835 h 4893730"/>
              <a:gd name="connsiteX1061" fmla="*/ 317019 w 8877359"/>
              <a:gd name="connsiteY1061" fmla="*/ 4050893 h 4893730"/>
              <a:gd name="connsiteX1062" fmla="*/ 314245 w 8877359"/>
              <a:gd name="connsiteY1062" fmla="*/ 4041955 h 4893730"/>
              <a:gd name="connsiteX1063" fmla="*/ 317702 w 8877359"/>
              <a:gd name="connsiteY1063" fmla="*/ 4042303 h 4893730"/>
              <a:gd name="connsiteX1064" fmla="*/ 367034 w 8877359"/>
              <a:gd name="connsiteY1064" fmla="*/ 3992972 h 4893730"/>
              <a:gd name="connsiteX1065" fmla="*/ 352585 w 8877359"/>
              <a:gd name="connsiteY1065" fmla="*/ 3958088 h 4893730"/>
              <a:gd name="connsiteX1066" fmla="*/ 345741 w 8877359"/>
              <a:gd name="connsiteY1066" fmla="*/ 3952441 h 4893730"/>
              <a:gd name="connsiteX1067" fmla="*/ 352585 w 8877359"/>
              <a:gd name="connsiteY1067" fmla="*/ 3946795 h 4893730"/>
              <a:gd name="connsiteX1068" fmla="*/ 367034 w 8877359"/>
              <a:gd name="connsiteY1068" fmla="*/ 3911912 h 4893730"/>
              <a:gd name="connsiteX1069" fmla="*/ 317702 w 8877359"/>
              <a:gd name="connsiteY1069" fmla="*/ 3862580 h 4893730"/>
              <a:gd name="connsiteX1070" fmla="*/ 314245 w 8877359"/>
              <a:gd name="connsiteY1070" fmla="*/ 3862929 h 4893730"/>
              <a:gd name="connsiteX1071" fmla="*/ 317019 w 8877359"/>
              <a:gd name="connsiteY1071" fmla="*/ 3853990 h 4893730"/>
              <a:gd name="connsiteX1072" fmla="*/ 318022 w 8877359"/>
              <a:gd name="connsiteY1072" fmla="*/ 3844048 h 4893730"/>
              <a:gd name="connsiteX1073" fmla="*/ 268690 w 8877359"/>
              <a:gd name="connsiteY1073" fmla="*/ 3794716 h 4893730"/>
              <a:gd name="connsiteX1074" fmla="*/ 241108 w 8877359"/>
              <a:gd name="connsiteY1074" fmla="*/ 3803142 h 4893730"/>
              <a:gd name="connsiteX1075" fmla="*/ 237148 w 8877359"/>
              <a:gd name="connsiteY1075" fmla="*/ 3806409 h 4893730"/>
              <a:gd name="connsiteX1076" fmla="*/ 234971 w 8877359"/>
              <a:gd name="connsiteY1076" fmla="*/ 3799397 h 4893730"/>
              <a:gd name="connsiteX1077" fmla="*/ 189516 w 8877359"/>
              <a:gd name="connsiteY1077" fmla="*/ 3769267 h 4893730"/>
              <a:gd name="connsiteX1078" fmla="*/ 144061 w 8877359"/>
              <a:gd name="connsiteY1078" fmla="*/ 3799397 h 4893730"/>
              <a:gd name="connsiteX1079" fmla="*/ 142081 w 8877359"/>
              <a:gd name="connsiteY1079" fmla="*/ 3805777 h 4893730"/>
              <a:gd name="connsiteX1080" fmla="*/ 138887 w 8877359"/>
              <a:gd name="connsiteY1080" fmla="*/ 3803142 h 4893730"/>
              <a:gd name="connsiteX1081" fmla="*/ 111305 w 8877359"/>
              <a:gd name="connsiteY1081" fmla="*/ 3794716 h 4893730"/>
              <a:gd name="connsiteX1082" fmla="*/ 61973 w 8877359"/>
              <a:gd name="connsiteY1082" fmla="*/ 3844048 h 4893730"/>
              <a:gd name="connsiteX1083" fmla="*/ 64191 w 8877359"/>
              <a:gd name="connsiteY1083" fmla="*/ 3858718 h 4893730"/>
              <a:gd name="connsiteX1084" fmla="*/ 66239 w 8877359"/>
              <a:gd name="connsiteY1084" fmla="*/ 3862978 h 4893730"/>
              <a:gd name="connsiteX1085" fmla="*/ 62293 w 8877359"/>
              <a:gd name="connsiteY1085" fmla="*/ 3862580 h 4893730"/>
              <a:gd name="connsiteX1086" fmla="*/ 12961 w 8877359"/>
              <a:gd name="connsiteY1086" fmla="*/ 3911912 h 4893730"/>
              <a:gd name="connsiteX1087" fmla="*/ 27410 w 8877359"/>
              <a:gd name="connsiteY1087" fmla="*/ 3946795 h 4893730"/>
              <a:gd name="connsiteX1088" fmla="*/ 34254 w 8877359"/>
              <a:gd name="connsiteY1088" fmla="*/ 3952441 h 4893730"/>
              <a:gd name="connsiteX1089" fmla="*/ 27410 w 8877359"/>
              <a:gd name="connsiteY1089" fmla="*/ 3958088 h 4893730"/>
              <a:gd name="connsiteX1090" fmla="*/ 12961 w 8877359"/>
              <a:gd name="connsiteY1090" fmla="*/ 3992971 h 4893730"/>
              <a:gd name="connsiteX1091" fmla="*/ 62293 w 8877359"/>
              <a:gd name="connsiteY1091" fmla="*/ 4042303 h 4893730"/>
              <a:gd name="connsiteX1092" fmla="*/ 65750 w 8877359"/>
              <a:gd name="connsiteY1092" fmla="*/ 4041955 h 4893730"/>
              <a:gd name="connsiteX1093" fmla="*/ 62976 w 8877359"/>
              <a:gd name="connsiteY1093" fmla="*/ 4050893 h 4893730"/>
              <a:gd name="connsiteX1094" fmla="*/ 61973 w 8877359"/>
              <a:gd name="connsiteY1094" fmla="*/ 4060835 h 4893730"/>
              <a:gd name="connsiteX1095" fmla="*/ 111305 w 8877359"/>
              <a:gd name="connsiteY1095" fmla="*/ 4110167 h 4893730"/>
              <a:gd name="connsiteX1096" fmla="*/ 138887 w 8877359"/>
              <a:gd name="connsiteY1096" fmla="*/ 4101742 h 4893730"/>
              <a:gd name="connsiteX1097" fmla="*/ 142081 w 8877359"/>
              <a:gd name="connsiteY1097" fmla="*/ 4099107 h 4893730"/>
              <a:gd name="connsiteX1098" fmla="*/ 144061 w 8877359"/>
              <a:gd name="connsiteY1098" fmla="*/ 4105486 h 4893730"/>
              <a:gd name="connsiteX1099" fmla="*/ 189516 w 8877359"/>
              <a:gd name="connsiteY1099" fmla="*/ 4135616 h 4893730"/>
              <a:gd name="connsiteX1100" fmla="*/ 8697248 w 8877359"/>
              <a:gd name="connsiteY1100" fmla="*/ 4135617 h 4893730"/>
              <a:gd name="connsiteX1101" fmla="*/ 8742703 w 8877359"/>
              <a:gd name="connsiteY1101" fmla="*/ 4105487 h 4893730"/>
              <a:gd name="connsiteX1102" fmla="*/ 8744879 w 8877359"/>
              <a:gd name="connsiteY1102" fmla="*/ 4098475 h 4893730"/>
              <a:gd name="connsiteX1103" fmla="*/ 8748840 w 8877359"/>
              <a:gd name="connsiteY1103" fmla="*/ 4101743 h 4893730"/>
              <a:gd name="connsiteX1104" fmla="*/ 8776421 w 8877359"/>
              <a:gd name="connsiteY1104" fmla="*/ 4110168 h 4893730"/>
              <a:gd name="connsiteX1105" fmla="*/ 8825753 w 8877359"/>
              <a:gd name="connsiteY1105" fmla="*/ 4060836 h 4893730"/>
              <a:gd name="connsiteX1106" fmla="*/ 8824751 w 8877359"/>
              <a:gd name="connsiteY1106" fmla="*/ 4050894 h 4893730"/>
              <a:gd name="connsiteX1107" fmla="*/ 8821976 w 8877359"/>
              <a:gd name="connsiteY1107" fmla="*/ 4041956 h 4893730"/>
              <a:gd name="connsiteX1108" fmla="*/ 8825434 w 8877359"/>
              <a:gd name="connsiteY1108" fmla="*/ 4042305 h 4893730"/>
              <a:gd name="connsiteX1109" fmla="*/ 8874765 w 8877359"/>
              <a:gd name="connsiteY1109" fmla="*/ 3992973 h 4893730"/>
              <a:gd name="connsiteX1110" fmla="*/ 8860317 w 8877359"/>
              <a:gd name="connsiteY1110" fmla="*/ 3958090 h 4893730"/>
              <a:gd name="connsiteX1111" fmla="*/ 8853473 w 8877359"/>
              <a:gd name="connsiteY1111" fmla="*/ 3952443 h 4893730"/>
              <a:gd name="connsiteX1112" fmla="*/ 8860317 w 8877359"/>
              <a:gd name="connsiteY1112" fmla="*/ 3946796 h 4893730"/>
              <a:gd name="connsiteX1113" fmla="*/ 8874765 w 8877359"/>
              <a:gd name="connsiteY1113" fmla="*/ 3911913 h 4893730"/>
              <a:gd name="connsiteX1114" fmla="*/ 8825434 w 8877359"/>
              <a:gd name="connsiteY1114" fmla="*/ 3862581 h 4893730"/>
              <a:gd name="connsiteX1115" fmla="*/ 8821976 w 8877359"/>
              <a:gd name="connsiteY1115" fmla="*/ 3862929 h 4893730"/>
              <a:gd name="connsiteX1116" fmla="*/ 8824751 w 8877359"/>
              <a:gd name="connsiteY1116" fmla="*/ 3853991 h 4893730"/>
              <a:gd name="connsiteX1117" fmla="*/ 8825753 w 8877359"/>
              <a:gd name="connsiteY1117" fmla="*/ 3844049 h 4893730"/>
              <a:gd name="connsiteX1118" fmla="*/ 8776421 w 8877359"/>
              <a:gd name="connsiteY1118" fmla="*/ 3794717 h 4893730"/>
              <a:gd name="connsiteX1119" fmla="*/ 8748840 w 8877359"/>
              <a:gd name="connsiteY1119" fmla="*/ 3803142 h 4893730"/>
              <a:gd name="connsiteX1120" fmla="*/ 8744879 w 8877359"/>
              <a:gd name="connsiteY1120" fmla="*/ 3806410 h 4893730"/>
              <a:gd name="connsiteX1121" fmla="*/ 8742703 w 8877359"/>
              <a:gd name="connsiteY1121" fmla="*/ 3799398 h 4893730"/>
              <a:gd name="connsiteX1122" fmla="*/ 8697248 w 8877359"/>
              <a:gd name="connsiteY1122" fmla="*/ 3769268 h 4893730"/>
              <a:gd name="connsiteX1123" fmla="*/ 8651793 w 8877359"/>
              <a:gd name="connsiteY1123" fmla="*/ 3799398 h 4893730"/>
              <a:gd name="connsiteX1124" fmla="*/ 8649812 w 8877359"/>
              <a:gd name="connsiteY1124" fmla="*/ 3805778 h 4893730"/>
              <a:gd name="connsiteX1125" fmla="*/ 8646618 w 8877359"/>
              <a:gd name="connsiteY1125" fmla="*/ 3803142 h 4893730"/>
              <a:gd name="connsiteX1126" fmla="*/ 8619037 w 8877359"/>
              <a:gd name="connsiteY1126" fmla="*/ 3794717 h 4893730"/>
              <a:gd name="connsiteX1127" fmla="*/ 8569705 w 8877359"/>
              <a:gd name="connsiteY1127" fmla="*/ 3844049 h 4893730"/>
              <a:gd name="connsiteX1128" fmla="*/ 8571923 w 8877359"/>
              <a:gd name="connsiteY1128" fmla="*/ 3858719 h 4893730"/>
              <a:gd name="connsiteX1129" fmla="*/ 8573970 w 8877359"/>
              <a:gd name="connsiteY1129" fmla="*/ 3862978 h 4893730"/>
              <a:gd name="connsiteX1130" fmla="*/ 8570024 w 8877359"/>
              <a:gd name="connsiteY1130" fmla="*/ 3862581 h 4893730"/>
              <a:gd name="connsiteX1131" fmla="*/ 8520693 w 8877359"/>
              <a:gd name="connsiteY1131" fmla="*/ 3911913 h 4893730"/>
              <a:gd name="connsiteX1132" fmla="*/ 8535141 w 8877359"/>
              <a:gd name="connsiteY1132" fmla="*/ 3946796 h 4893730"/>
              <a:gd name="connsiteX1133" fmla="*/ 8541985 w 8877359"/>
              <a:gd name="connsiteY1133" fmla="*/ 3952442 h 4893730"/>
              <a:gd name="connsiteX1134" fmla="*/ 8535141 w 8877359"/>
              <a:gd name="connsiteY1134" fmla="*/ 3958089 h 4893730"/>
              <a:gd name="connsiteX1135" fmla="*/ 8520693 w 8877359"/>
              <a:gd name="connsiteY1135" fmla="*/ 3992972 h 4893730"/>
              <a:gd name="connsiteX1136" fmla="*/ 8570024 w 8877359"/>
              <a:gd name="connsiteY1136" fmla="*/ 4042304 h 4893730"/>
              <a:gd name="connsiteX1137" fmla="*/ 8573482 w 8877359"/>
              <a:gd name="connsiteY1137" fmla="*/ 4041956 h 4893730"/>
              <a:gd name="connsiteX1138" fmla="*/ 8570707 w 8877359"/>
              <a:gd name="connsiteY1138" fmla="*/ 4050894 h 4893730"/>
              <a:gd name="connsiteX1139" fmla="*/ 8569705 w 8877359"/>
              <a:gd name="connsiteY1139" fmla="*/ 4060836 h 4893730"/>
              <a:gd name="connsiteX1140" fmla="*/ 8619037 w 8877359"/>
              <a:gd name="connsiteY1140" fmla="*/ 4110168 h 4893730"/>
              <a:gd name="connsiteX1141" fmla="*/ 8646618 w 8877359"/>
              <a:gd name="connsiteY1141" fmla="*/ 4101743 h 4893730"/>
              <a:gd name="connsiteX1142" fmla="*/ 8649812 w 8877359"/>
              <a:gd name="connsiteY1142" fmla="*/ 4099108 h 4893730"/>
              <a:gd name="connsiteX1143" fmla="*/ 8651793 w 8877359"/>
              <a:gd name="connsiteY1143" fmla="*/ 4105487 h 4893730"/>
              <a:gd name="connsiteX1144" fmla="*/ 8697248 w 8877359"/>
              <a:gd name="connsiteY1144" fmla="*/ 4135617 h 4893730"/>
              <a:gd name="connsiteX1145" fmla="*/ 193984 w 8877359"/>
              <a:gd name="connsiteY1145" fmla="*/ 4366159 h 4893730"/>
              <a:gd name="connsiteX1146" fmla="*/ 233060 w 8877359"/>
              <a:gd name="connsiteY1146" fmla="*/ 4327083 h 4893730"/>
              <a:gd name="connsiteX1147" fmla="*/ 193984 w 8877359"/>
              <a:gd name="connsiteY1147" fmla="*/ 4288007 h 4893730"/>
              <a:gd name="connsiteX1148" fmla="*/ 154908 w 8877359"/>
              <a:gd name="connsiteY1148" fmla="*/ 4327083 h 4893730"/>
              <a:gd name="connsiteX1149" fmla="*/ 193984 w 8877359"/>
              <a:gd name="connsiteY1149" fmla="*/ 4366159 h 4893730"/>
              <a:gd name="connsiteX1150" fmla="*/ 8701715 w 8877359"/>
              <a:gd name="connsiteY1150" fmla="*/ 4366159 h 4893730"/>
              <a:gd name="connsiteX1151" fmla="*/ 8740791 w 8877359"/>
              <a:gd name="connsiteY1151" fmla="*/ 4327083 h 4893730"/>
              <a:gd name="connsiteX1152" fmla="*/ 8701715 w 8877359"/>
              <a:gd name="connsiteY1152" fmla="*/ 4288007 h 4893730"/>
              <a:gd name="connsiteX1153" fmla="*/ 8662639 w 8877359"/>
              <a:gd name="connsiteY1153" fmla="*/ 4327083 h 4893730"/>
              <a:gd name="connsiteX1154" fmla="*/ 8701715 w 8877359"/>
              <a:gd name="connsiteY1154" fmla="*/ 4366159 h 4893730"/>
              <a:gd name="connsiteX1155" fmla="*/ 8339566 w 8877359"/>
              <a:gd name="connsiteY1155" fmla="*/ 4759756 h 4893730"/>
              <a:gd name="connsiteX1156" fmla="*/ 8378642 w 8877359"/>
              <a:gd name="connsiteY1156" fmla="*/ 4720680 h 4893730"/>
              <a:gd name="connsiteX1157" fmla="*/ 8339566 w 8877359"/>
              <a:gd name="connsiteY1157" fmla="*/ 4681604 h 4893730"/>
              <a:gd name="connsiteX1158" fmla="*/ 8300490 w 8877359"/>
              <a:gd name="connsiteY1158" fmla="*/ 4720680 h 4893730"/>
              <a:gd name="connsiteX1159" fmla="*/ 8339566 w 8877359"/>
              <a:gd name="connsiteY1159" fmla="*/ 4759756 h 4893730"/>
              <a:gd name="connsiteX1160" fmla="*/ 7630314 w 8877359"/>
              <a:gd name="connsiteY1160" fmla="*/ 4759756 h 4893730"/>
              <a:gd name="connsiteX1161" fmla="*/ 7669390 w 8877359"/>
              <a:gd name="connsiteY1161" fmla="*/ 4720680 h 4893730"/>
              <a:gd name="connsiteX1162" fmla="*/ 7630314 w 8877359"/>
              <a:gd name="connsiteY1162" fmla="*/ 4681604 h 4893730"/>
              <a:gd name="connsiteX1163" fmla="*/ 7591238 w 8877359"/>
              <a:gd name="connsiteY1163" fmla="*/ 4720680 h 4893730"/>
              <a:gd name="connsiteX1164" fmla="*/ 7630314 w 8877359"/>
              <a:gd name="connsiteY1164" fmla="*/ 4759756 h 4893730"/>
              <a:gd name="connsiteX1165" fmla="*/ 6921062 w 8877359"/>
              <a:gd name="connsiteY1165" fmla="*/ 4759756 h 4893730"/>
              <a:gd name="connsiteX1166" fmla="*/ 6960138 w 8877359"/>
              <a:gd name="connsiteY1166" fmla="*/ 4720680 h 4893730"/>
              <a:gd name="connsiteX1167" fmla="*/ 6921062 w 8877359"/>
              <a:gd name="connsiteY1167" fmla="*/ 4681604 h 4893730"/>
              <a:gd name="connsiteX1168" fmla="*/ 6881986 w 8877359"/>
              <a:gd name="connsiteY1168" fmla="*/ 4720680 h 4893730"/>
              <a:gd name="connsiteX1169" fmla="*/ 6921062 w 8877359"/>
              <a:gd name="connsiteY1169" fmla="*/ 4759756 h 4893730"/>
              <a:gd name="connsiteX1170" fmla="*/ 6211810 w 8877359"/>
              <a:gd name="connsiteY1170" fmla="*/ 4759756 h 4893730"/>
              <a:gd name="connsiteX1171" fmla="*/ 6250886 w 8877359"/>
              <a:gd name="connsiteY1171" fmla="*/ 4720680 h 4893730"/>
              <a:gd name="connsiteX1172" fmla="*/ 6211810 w 8877359"/>
              <a:gd name="connsiteY1172" fmla="*/ 4681604 h 4893730"/>
              <a:gd name="connsiteX1173" fmla="*/ 6172734 w 8877359"/>
              <a:gd name="connsiteY1173" fmla="*/ 4720680 h 4893730"/>
              <a:gd name="connsiteX1174" fmla="*/ 6211810 w 8877359"/>
              <a:gd name="connsiteY1174" fmla="*/ 4759756 h 4893730"/>
              <a:gd name="connsiteX1175" fmla="*/ 5502558 w 8877359"/>
              <a:gd name="connsiteY1175" fmla="*/ 4759756 h 4893730"/>
              <a:gd name="connsiteX1176" fmla="*/ 5541634 w 8877359"/>
              <a:gd name="connsiteY1176" fmla="*/ 4720680 h 4893730"/>
              <a:gd name="connsiteX1177" fmla="*/ 5502558 w 8877359"/>
              <a:gd name="connsiteY1177" fmla="*/ 4681604 h 4893730"/>
              <a:gd name="connsiteX1178" fmla="*/ 5463482 w 8877359"/>
              <a:gd name="connsiteY1178" fmla="*/ 4720680 h 4893730"/>
              <a:gd name="connsiteX1179" fmla="*/ 5502558 w 8877359"/>
              <a:gd name="connsiteY1179" fmla="*/ 4759756 h 4893730"/>
              <a:gd name="connsiteX1180" fmla="*/ 4793306 w 8877359"/>
              <a:gd name="connsiteY1180" fmla="*/ 4759756 h 4893730"/>
              <a:gd name="connsiteX1181" fmla="*/ 4832382 w 8877359"/>
              <a:gd name="connsiteY1181" fmla="*/ 4720680 h 4893730"/>
              <a:gd name="connsiteX1182" fmla="*/ 4793306 w 8877359"/>
              <a:gd name="connsiteY1182" fmla="*/ 4681604 h 4893730"/>
              <a:gd name="connsiteX1183" fmla="*/ 4754230 w 8877359"/>
              <a:gd name="connsiteY1183" fmla="*/ 4720680 h 4893730"/>
              <a:gd name="connsiteX1184" fmla="*/ 4793306 w 8877359"/>
              <a:gd name="connsiteY1184" fmla="*/ 4759756 h 4893730"/>
              <a:gd name="connsiteX1185" fmla="*/ 4084054 w 8877359"/>
              <a:gd name="connsiteY1185" fmla="*/ 4759756 h 4893730"/>
              <a:gd name="connsiteX1186" fmla="*/ 4123130 w 8877359"/>
              <a:gd name="connsiteY1186" fmla="*/ 4720680 h 4893730"/>
              <a:gd name="connsiteX1187" fmla="*/ 4084054 w 8877359"/>
              <a:gd name="connsiteY1187" fmla="*/ 4681604 h 4893730"/>
              <a:gd name="connsiteX1188" fmla="*/ 4044986 w 8877359"/>
              <a:gd name="connsiteY1188" fmla="*/ 4720680 h 4893730"/>
              <a:gd name="connsiteX1189" fmla="*/ 4084054 w 8877359"/>
              <a:gd name="connsiteY1189" fmla="*/ 4759756 h 4893730"/>
              <a:gd name="connsiteX1190" fmla="*/ 3374809 w 8877359"/>
              <a:gd name="connsiteY1190" fmla="*/ 4759756 h 4893730"/>
              <a:gd name="connsiteX1191" fmla="*/ 3413885 w 8877359"/>
              <a:gd name="connsiteY1191" fmla="*/ 4720680 h 4893730"/>
              <a:gd name="connsiteX1192" fmla="*/ 3374809 w 8877359"/>
              <a:gd name="connsiteY1192" fmla="*/ 4681604 h 4893730"/>
              <a:gd name="connsiteX1193" fmla="*/ 3335733 w 8877359"/>
              <a:gd name="connsiteY1193" fmla="*/ 4720680 h 4893730"/>
              <a:gd name="connsiteX1194" fmla="*/ 3374809 w 8877359"/>
              <a:gd name="connsiteY1194" fmla="*/ 4759756 h 4893730"/>
              <a:gd name="connsiteX1195" fmla="*/ 2665558 w 8877359"/>
              <a:gd name="connsiteY1195" fmla="*/ 4759756 h 4893730"/>
              <a:gd name="connsiteX1196" fmla="*/ 2704634 w 8877359"/>
              <a:gd name="connsiteY1196" fmla="*/ 4720680 h 4893730"/>
              <a:gd name="connsiteX1197" fmla="*/ 2665558 w 8877359"/>
              <a:gd name="connsiteY1197" fmla="*/ 4681604 h 4893730"/>
              <a:gd name="connsiteX1198" fmla="*/ 2626481 w 8877359"/>
              <a:gd name="connsiteY1198" fmla="*/ 4720680 h 4893730"/>
              <a:gd name="connsiteX1199" fmla="*/ 2665558 w 8877359"/>
              <a:gd name="connsiteY1199" fmla="*/ 4759756 h 4893730"/>
              <a:gd name="connsiteX1200" fmla="*/ 1956307 w 8877359"/>
              <a:gd name="connsiteY1200" fmla="*/ 4759756 h 4893730"/>
              <a:gd name="connsiteX1201" fmla="*/ 1995382 w 8877359"/>
              <a:gd name="connsiteY1201" fmla="*/ 4720680 h 4893730"/>
              <a:gd name="connsiteX1202" fmla="*/ 1956307 w 8877359"/>
              <a:gd name="connsiteY1202" fmla="*/ 4681604 h 4893730"/>
              <a:gd name="connsiteX1203" fmla="*/ 1917231 w 8877359"/>
              <a:gd name="connsiteY1203" fmla="*/ 4720680 h 4893730"/>
              <a:gd name="connsiteX1204" fmla="*/ 1956307 w 8877359"/>
              <a:gd name="connsiteY1204" fmla="*/ 4759756 h 4893730"/>
              <a:gd name="connsiteX1205" fmla="*/ 1247054 w 8877359"/>
              <a:gd name="connsiteY1205" fmla="*/ 4759756 h 4893730"/>
              <a:gd name="connsiteX1206" fmla="*/ 1286131 w 8877359"/>
              <a:gd name="connsiteY1206" fmla="*/ 4720680 h 4893730"/>
              <a:gd name="connsiteX1207" fmla="*/ 1247054 w 8877359"/>
              <a:gd name="connsiteY1207" fmla="*/ 4681604 h 4893730"/>
              <a:gd name="connsiteX1208" fmla="*/ 1207978 w 8877359"/>
              <a:gd name="connsiteY1208" fmla="*/ 4720680 h 4893730"/>
              <a:gd name="connsiteX1209" fmla="*/ 1247054 w 8877359"/>
              <a:gd name="connsiteY1209" fmla="*/ 4759756 h 4893730"/>
              <a:gd name="connsiteX1210" fmla="*/ 537801 w 8877359"/>
              <a:gd name="connsiteY1210" fmla="*/ 4759756 h 4893730"/>
              <a:gd name="connsiteX1211" fmla="*/ 576878 w 8877359"/>
              <a:gd name="connsiteY1211" fmla="*/ 4720680 h 4893730"/>
              <a:gd name="connsiteX1212" fmla="*/ 537801 w 8877359"/>
              <a:gd name="connsiteY1212" fmla="*/ 4681604 h 4893730"/>
              <a:gd name="connsiteX1213" fmla="*/ 498725 w 8877359"/>
              <a:gd name="connsiteY1213" fmla="*/ 4720680 h 4893730"/>
              <a:gd name="connsiteX1214" fmla="*/ 537801 w 8877359"/>
              <a:gd name="connsiteY1214" fmla="*/ 4759756 h 4893730"/>
              <a:gd name="connsiteX1215" fmla="*/ 8653655 w 8877359"/>
              <a:gd name="connsiteY1215" fmla="*/ 4893730 h 4893730"/>
              <a:gd name="connsiteX1216" fmla="*/ 8688538 w 8877359"/>
              <a:gd name="connsiteY1216" fmla="*/ 4879281 h 4893730"/>
              <a:gd name="connsiteX1217" fmla="*/ 8694185 w 8877359"/>
              <a:gd name="connsiteY1217" fmla="*/ 4872437 h 4893730"/>
              <a:gd name="connsiteX1218" fmla="*/ 8699832 w 8877359"/>
              <a:gd name="connsiteY1218" fmla="*/ 4879281 h 4893730"/>
              <a:gd name="connsiteX1219" fmla="*/ 8734715 w 8877359"/>
              <a:gd name="connsiteY1219" fmla="*/ 4893730 h 4893730"/>
              <a:gd name="connsiteX1220" fmla="*/ 8784046 w 8877359"/>
              <a:gd name="connsiteY1220" fmla="*/ 4844398 h 4893730"/>
              <a:gd name="connsiteX1221" fmla="*/ 8783698 w 8877359"/>
              <a:gd name="connsiteY1221" fmla="*/ 4840941 h 4893730"/>
              <a:gd name="connsiteX1222" fmla="*/ 8792636 w 8877359"/>
              <a:gd name="connsiteY1222" fmla="*/ 4843715 h 4893730"/>
              <a:gd name="connsiteX1223" fmla="*/ 8802578 w 8877359"/>
              <a:gd name="connsiteY1223" fmla="*/ 4844717 h 4893730"/>
              <a:gd name="connsiteX1224" fmla="*/ 8851910 w 8877359"/>
              <a:gd name="connsiteY1224" fmla="*/ 4795386 h 4893730"/>
              <a:gd name="connsiteX1225" fmla="*/ 8843485 w 8877359"/>
              <a:gd name="connsiteY1225" fmla="*/ 4767804 h 4893730"/>
              <a:gd name="connsiteX1226" fmla="*/ 8840217 w 8877359"/>
              <a:gd name="connsiteY1226" fmla="*/ 4763844 h 4893730"/>
              <a:gd name="connsiteX1227" fmla="*/ 8847229 w 8877359"/>
              <a:gd name="connsiteY1227" fmla="*/ 4761667 h 4893730"/>
              <a:gd name="connsiteX1228" fmla="*/ 8877359 w 8877359"/>
              <a:gd name="connsiteY1228" fmla="*/ 4716212 h 4893730"/>
              <a:gd name="connsiteX1229" fmla="*/ 8847229 w 8877359"/>
              <a:gd name="connsiteY1229" fmla="*/ 4670757 h 4893730"/>
              <a:gd name="connsiteX1230" fmla="*/ 8840850 w 8877359"/>
              <a:gd name="connsiteY1230" fmla="*/ 4668777 h 4893730"/>
              <a:gd name="connsiteX1231" fmla="*/ 8843485 w 8877359"/>
              <a:gd name="connsiteY1231" fmla="*/ 4665583 h 4893730"/>
              <a:gd name="connsiteX1232" fmla="*/ 8851910 w 8877359"/>
              <a:gd name="connsiteY1232" fmla="*/ 4638001 h 4893730"/>
              <a:gd name="connsiteX1233" fmla="*/ 8802578 w 8877359"/>
              <a:gd name="connsiteY1233" fmla="*/ 4588669 h 4893730"/>
              <a:gd name="connsiteX1234" fmla="*/ 8787908 w 8877359"/>
              <a:gd name="connsiteY1234" fmla="*/ 4590887 h 4893730"/>
              <a:gd name="connsiteX1235" fmla="*/ 8783649 w 8877359"/>
              <a:gd name="connsiteY1235" fmla="*/ 4592935 h 4893730"/>
              <a:gd name="connsiteX1236" fmla="*/ 8784047 w 8877359"/>
              <a:gd name="connsiteY1236" fmla="*/ 4588989 h 4893730"/>
              <a:gd name="connsiteX1237" fmla="*/ 8734715 w 8877359"/>
              <a:gd name="connsiteY1237" fmla="*/ 4539657 h 4893730"/>
              <a:gd name="connsiteX1238" fmla="*/ 8699832 w 8877359"/>
              <a:gd name="connsiteY1238" fmla="*/ 4554106 h 4893730"/>
              <a:gd name="connsiteX1239" fmla="*/ 8694185 w 8877359"/>
              <a:gd name="connsiteY1239" fmla="*/ 4560950 h 4893730"/>
              <a:gd name="connsiteX1240" fmla="*/ 8688538 w 8877359"/>
              <a:gd name="connsiteY1240" fmla="*/ 4554106 h 4893730"/>
              <a:gd name="connsiteX1241" fmla="*/ 8653655 w 8877359"/>
              <a:gd name="connsiteY1241" fmla="*/ 4539657 h 4893730"/>
              <a:gd name="connsiteX1242" fmla="*/ 8604324 w 8877359"/>
              <a:gd name="connsiteY1242" fmla="*/ 4588989 h 4893730"/>
              <a:gd name="connsiteX1243" fmla="*/ 8604672 w 8877359"/>
              <a:gd name="connsiteY1243" fmla="*/ 4592446 h 4893730"/>
              <a:gd name="connsiteX1244" fmla="*/ 8595734 w 8877359"/>
              <a:gd name="connsiteY1244" fmla="*/ 4589671 h 4893730"/>
              <a:gd name="connsiteX1245" fmla="*/ 8585792 w 8877359"/>
              <a:gd name="connsiteY1245" fmla="*/ 4588669 h 4893730"/>
              <a:gd name="connsiteX1246" fmla="*/ 8536460 w 8877359"/>
              <a:gd name="connsiteY1246" fmla="*/ 4638001 h 4893730"/>
              <a:gd name="connsiteX1247" fmla="*/ 8544885 w 8877359"/>
              <a:gd name="connsiteY1247" fmla="*/ 4665583 h 4893730"/>
              <a:gd name="connsiteX1248" fmla="*/ 8547520 w 8877359"/>
              <a:gd name="connsiteY1248" fmla="*/ 4668777 h 4893730"/>
              <a:gd name="connsiteX1249" fmla="*/ 8541141 w 8877359"/>
              <a:gd name="connsiteY1249" fmla="*/ 4670757 h 4893730"/>
              <a:gd name="connsiteX1250" fmla="*/ 8511011 w 8877359"/>
              <a:gd name="connsiteY1250" fmla="*/ 4716212 h 4893730"/>
              <a:gd name="connsiteX1251" fmla="*/ 8541141 w 8877359"/>
              <a:gd name="connsiteY1251" fmla="*/ 4761667 h 4893730"/>
              <a:gd name="connsiteX1252" fmla="*/ 8548153 w 8877359"/>
              <a:gd name="connsiteY1252" fmla="*/ 4763844 h 4893730"/>
              <a:gd name="connsiteX1253" fmla="*/ 8544885 w 8877359"/>
              <a:gd name="connsiteY1253" fmla="*/ 4767804 h 4893730"/>
              <a:gd name="connsiteX1254" fmla="*/ 8536460 w 8877359"/>
              <a:gd name="connsiteY1254" fmla="*/ 4795386 h 4893730"/>
              <a:gd name="connsiteX1255" fmla="*/ 8585792 w 8877359"/>
              <a:gd name="connsiteY1255" fmla="*/ 4844717 h 4893730"/>
              <a:gd name="connsiteX1256" fmla="*/ 8595734 w 8877359"/>
              <a:gd name="connsiteY1256" fmla="*/ 4843715 h 4893730"/>
              <a:gd name="connsiteX1257" fmla="*/ 8604672 w 8877359"/>
              <a:gd name="connsiteY1257" fmla="*/ 4840941 h 4893730"/>
              <a:gd name="connsiteX1258" fmla="*/ 8604323 w 8877359"/>
              <a:gd name="connsiteY1258" fmla="*/ 4844398 h 4893730"/>
              <a:gd name="connsiteX1259" fmla="*/ 8653655 w 8877359"/>
              <a:gd name="connsiteY1259" fmla="*/ 4893730 h 4893730"/>
              <a:gd name="connsiteX1260" fmla="*/ 7944411 w 8877359"/>
              <a:gd name="connsiteY1260" fmla="*/ 4893730 h 4893730"/>
              <a:gd name="connsiteX1261" fmla="*/ 7979293 w 8877359"/>
              <a:gd name="connsiteY1261" fmla="*/ 4879281 h 4893730"/>
              <a:gd name="connsiteX1262" fmla="*/ 7984940 w 8877359"/>
              <a:gd name="connsiteY1262" fmla="*/ 4872437 h 4893730"/>
              <a:gd name="connsiteX1263" fmla="*/ 7990587 w 8877359"/>
              <a:gd name="connsiteY1263" fmla="*/ 4879281 h 4893730"/>
              <a:gd name="connsiteX1264" fmla="*/ 8025470 w 8877359"/>
              <a:gd name="connsiteY1264" fmla="*/ 4893730 h 4893730"/>
              <a:gd name="connsiteX1265" fmla="*/ 8074802 w 8877359"/>
              <a:gd name="connsiteY1265" fmla="*/ 4844398 h 4893730"/>
              <a:gd name="connsiteX1266" fmla="*/ 8074453 w 8877359"/>
              <a:gd name="connsiteY1266" fmla="*/ 4840941 h 4893730"/>
              <a:gd name="connsiteX1267" fmla="*/ 8083391 w 8877359"/>
              <a:gd name="connsiteY1267" fmla="*/ 4843715 h 4893730"/>
              <a:gd name="connsiteX1268" fmla="*/ 8093333 w 8877359"/>
              <a:gd name="connsiteY1268" fmla="*/ 4844717 h 4893730"/>
              <a:gd name="connsiteX1269" fmla="*/ 8142665 w 8877359"/>
              <a:gd name="connsiteY1269" fmla="*/ 4795386 h 4893730"/>
              <a:gd name="connsiteX1270" fmla="*/ 8134240 w 8877359"/>
              <a:gd name="connsiteY1270" fmla="*/ 4767804 h 4893730"/>
              <a:gd name="connsiteX1271" fmla="*/ 8130973 w 8877359"/>
              <a:gd name="connsiteY1271" fmla="*/ 4763844 h 4893730"/>
              <a:gd name="connsiteX1272" fmla="*/ 8137985 w 8877359"/>
              <a:gd name="connsiteY1272" fmla="*/ 4761667 h 4893730"/>
              <a:gd name="connsiteX1273" fmla="*/ 8168114 w 8877359"/>
              <a:gd name="connsiteY1273" fmla="*/ 4716212 h 4893730"/>
              <a:gd name="connsiteX1274" fmla="*/ 8137985 w 8877359"/>
              <a:gd name="connsiteY1274" fmla="*/ 4670757 h 4893730"/>
              <a:gd name="connsiteX1275" fmla="*/ 8131605 w 8877359"/>
              <a:gd name="connsiteY1275" fmla="*/ 4668777 h 4893730"/>
              <a:gd name="connsiteX1276" fmla="*/ 8134240 w 8877359"/>
              <a:gd name="connsiteY1276" fmla="*/ 4665583 h 4893730"/>
              <a:gd name="connsiteX1277" fmla="*/ 8142665 w 8877359"/>
              <a:gd name="connsiteY1277" fmla="*/ 4638001 h 4893730"/>
              <a:gd name="connsiteX1278" fmla="*/ 8093333 w 8877359"/>
              <a:gd name="connsiteY1278" fmla="*/ 4588669 h 4893730"/>
              <a:gd name="connsiteX1279" fmla="*/ 8078664 w 8877359"/>
              <a:gd name="connsiteY1279" fmla="*/ 4590887 h 4893730"/>
              <a:gd name="connsiteX1280" fmla="*/ 8074404 w 8877359"/>
              <a:gd name="connsiteY1280" fmla="*/ 4592935 h 4893730"/>
              <a:gd name="connsiteX1281" fmla="*/ 8074802 w 8877359"/>
              <a:gd name="connsiteY1281" fmla="*/ 4588989 h 4893730"/>
              <a:gd name="connsiteX1282" fmla="*/ 8025470 w 8877359"/>
              <a:gd name="connsiteY1282" fmla="*/ 4539657 h 4893730"/>
              <a:gd name="connsiteX1283" fmla="*/ 7990587 w 8877359"/>
              <a:gd name="connsiteY1283" fmla="*/ 4554106 h 4893730"/>
              <a:gd name="connsiteX1284" fmla="*/ 7984940 w 8877359"/>
              <a:gd name="connsiteY1284" fmla="*/ 4560950 h 4893730"/>
              <a:gd name="connsiteX1285" fmla="*/ 7979294 w 8877359"/>
              <a:gd name="connsiteY1285" fmla="*/ 4554106 h 4893730"/>
              <a:gd name="connsiteX1286" fmla="*/ 7944411 w 8877359"/>
              <a:gd name="connsiteY1286" fmla="*/ 4539657 h 4893730"/>
              <a:gd name="connsiteX1287" fmla="*/ 7895079 w 8877359"/>
              <a:gd name="connsiteY1287" fmla="*/ 4588989 h 4893730"/>
              <a:gd name="connsiteX1288" fmla="*/ 7895427 w 8877359"/>
              <a:gd name="connsiteY1288" fmla="*/ 4592446 h 4893730"/>
              <a:gd name="connsiteX1289" fmla="*/ 7886489 w 8877359"/>
              <a:gd name="connsiteY1289" fmla="*/ 4589671 h 4893730"/>
              <a:gd name="connsiteX1290" fmla="*/ 7876547 w 8877359"/>
              <a:gd name="connsiteY1290" fmla="*/ 4588669 h 4893730"/>
              <a:gd name="connsiteX1291" fmla="*/ 7827215 w 8877359"/>
              <a:gd name="connsiteY1291" fmla="*/ 4638001 h 4893730"/>
              <a:gd name="connsiteX1292" fmla="*/ 7835640 w 8877359"/>
              <a:gd name="connsiteY1292" fmla="*/ 4665583 h 4893730"/>
              <a:gd name="connsiteX1293" fmla="*/ 7838276 w 8877359"/>
              <a:gd name="connsiteY1293" fmla="*/ 4668777 h 4893730"/>
              <a:gd name="connsiteX1294" fmla="*/ 7831896 w 8877359"/>
              <a:gd name="connsiteY1294" fmla="*/ 4670757 h 4893730"/>
              <a:gd name="connsiteX1295" fmla="*/ 7801766 w 8877359"/>
              <a:gd name="connsiteY1295" fmla="*/ 4716212 h 4893730"/>
              <a:gd name="connsiteX1296" fmla="*/ 7831896 w 8877359"/>
              <a:gd name="connsiteY1296" fmla="*/ 4761667 h 4893730"/>
              <a:gd name="connsiteX1297" fmla="*/ 7838908 w 8877359"/>
              <a:gd name="connsiteY1297" fmla="*/ 4763844 h 4893730"/>
              <a:gd name="connsiteX1298" fmla="*/ 7835640 w 8877359"/>
              <a:gd name="connsiteY1298" fmla="*/ 4767804 h 4893730"/>
              <a:gd name="connsiteX1299" fmla="*/ 7827215 w 8877359"/>
              <a:gd name="connsiteY1299" fmla="*/ 4795386 h 4893730"/>
              <a:gd name="connsiteX1300" fmla="*/ 7876547 w 8877359"/>
              <a:gd name="connsiteY1300" fmla="*/ 4844717 h 4893730"/>
              <a:gd name="connsiteX1301" fmla="*/ 7886489 w 8877359"/>
              <a:gd name="connsiteY1301" fmla="*/ 4843715 h 4893730"/>
              <a:gd name="connsiteX1302" fmla="*/ 7895427 w 8877359"/>
              <a:gd name="connsiteY1302" fmla="*/ 4840941 h 4893730"/>
              <a:gd name="connsiteX1303" fmla="*/ 7895079 w 8877359"/>
              <a:gd name="connsiteY1303" fmla="*/ 4844398 h 4893730"/>
              <a:gd name="connsiteX1304" fmla="*/ 7944411 w 8877359"/>
              <a:gd name="connsiteY1304" fmla="*/ 4893730 h 4893730"/>
              <a:gd name="connsiteX1305" fmla="*/ 7235159 w 8877359"/>
              <a:gd name="connsiteY1305" fmla="*/ 4893730 h 4893730"/>
              <a:gd name="connsiteX1306" fmla="*/ 7270041 w 8877359"/>
              <a:gd name="connsiteY1306" fmla="*/ 4879281 h 4893730"/>
              <a:gd name="connsiteX1307" fmla="*/ 7275688 w 8877359"/>
              <a:gd name="connsiteY1307" fmla="*/ 4872437 h 4893730"/>
              <a:gd name="connsiteX1308" fmla="*/ 7281335 w 8877359"/>
              <a:gd name="connsiteY1308" fmla="*/ 4879281 h 4893730"/>
              <a:gd name="connsiteX1309" fmla="*/ 7316218 w 8877359"/>
              <a:gd name="connsiteY1309" fmla="*/ 4893730 h 4893730"/>
              <a:gd name="connsiteX1310" fmla="*/ 7365550 w 8877359"/>
              <a:gd name="connsiteY1310" fmla="*/ 4844398 h 4893730"/>
              <a:gd name="connsiteX1311" fmla="*/ 7365201 w 8877359"/>
              <a:gd name="connsiteY1311" fmla="*/ 4840941 h 4893730"/>
              <a:gd name="connsiteX1312" fmla="*/ 7374139 w 8877359"/>
              <a:gd name="connsiteY1312" fmla="*/ 4843715 h 4893730"/>
              <a:gd name="connsiteX1313" fmla="*/ 7384081 w 8877359"/>
              <a:gd name="connsiteY1313" fmla="*/ 4844717 h 4893730"/>
              <a:gd name="connsiteX1314" fmla="*/ 7433413 w 8877359"/>
              <a:gd name="connsiteY1314" fmla="*/ 4795386 h 4893730"/>
              <a:gd name="connsiteX1315" fmla="*/ 7424988 w 8877359"/>
              <a:gd name="connsiteY1315" fmla="*/ 4767804 h 4893730"/>
              <a:gd name="connsiteX1316" fmla="*/ 7421721 w 8877359"/>
              <a:gd name="connsiteY1316" fmla="*/ 4763844 h 4893730"/>
              <a:gd name="connsiteX1317" fmla="*/ 7428733 w 8877359"/>
              <a:gd name="connsiteY1317" fmla="*/ 4761667 h 4893730"/>
              <a:gd name="connsiteX1318" fmla="*/ 7458862 w 8877359"/>
              <a:gd name="connsiteY1318" fmla="*/ 4716212 h 4893730"/>
              <a:gd name="connsiteX1319" fmla="*/ 7428733 w 8877359"/>
              <a:gd name="connsiteY1319" fmla="*/ 4670757 h 4893730"/>
              <a:gd name="connsiteX1320" fmla="*/ 7422353 w 8877359"/>
              <a:gd name="connsiteY1320" fmla="*/ 4668777 h 4893730"/>
              <a:gd name="connsiteX1321" fmla="*/ 7424988 w 8877359"/>
              <a:gd name="connsiteY1321" fmla="*/ 4665583 h 4893730"/>
              <a:gd name="connsiteX1322" fmla="*/ 7433413 w 8877359"/>
              <a:gd name="connsiteY1322" fmla="*/ 4638001 h 4893730"/>
              <a:gd name="connsiteX1323" fmla="*/ 7384081 w 8877359"/>
              <a:gd name="connsiteY1323" fmla="*/ 4588669 h 4893730"/>
              <a:gd name="connsiteX1324" fmla="*/ 7369412 w 8877359"/>
              <a:gd name="connsiteY1324" fmla="*/ 4590887 h 4893730"/>
              <a:gd name="connsiteX1325" fmla="*/ 7365152 w 8877359"/>
              <a:gd name="connsiteY1325" fmla="*/ 4592935 h 4893730"/>
              <a:gd name="connsiteX1326" fmla="*/ 7365550 w 8877359"/>
              <a:gd name="connsiteY1326" fmla="*/ 4588989 h 4893730"/>
              <a:gd name="connsiteX1327" fmla="*/ 7316218 w 8877359"/>
              <a:gd name="connsiteY1327" fmla="*/ 4539657 h 4893730"/>
              <a:gd name="connsiteX1328" fmla="*/ 7281335 w 8877359"/>
              <a:gd name="connsiteY1328" fmla="*/ 4554106 h 4893730"/>
              <a:gd name="connsiteX1329" fmla="*/ 7275688 w 8877359"/>
              <a:gd name="connsiteY1329" fmla="*/ 4560950 h 4893730"/>
              <a:gd name="connsiteX1330" fmla="*/ 7270042 w 8877359"/>
              <a:gd name="connsiteY1330" fmla="*/ 4554106 h 4893730"/>
              <a:gd name="connsiteX1331" fmla="*/ 7235159 w 8877359"/>
              <a:gd name="connsiteY1331" fmla="*/ 4539657 h 4893730"/>
              <a:gd name="connsiteX1332" fmla="*/ 7185827 w 8877359"/>
              <a:gd name="connsiteY1332" fmla="*/ 4588989 h 4893730"/>
              <a:gd name="connsiteX1333" fmla="*/ 7186175 w 8877359"/>
              <a:gd name="connsiteY1333" fmla="*/ 4592446 h 4893730"/>
              <a:gd name="connsiteX1334" fmla="*/ 7177237 w 8877359"/>
              <a:gd name="connsiteY1334" fmla="*/ 4589671 h 4893730"/>
              <a:gd name="connsiteX1335" fmla="*/ 7167295 w 8877359"/>
              <a:gd name="connsiteY1335" fmla="*/ 4588669 h 4893730"/>
              <a:gd name="connsiteX1336" fmla="*/ 7117963 w 8877359"/>
              <a:gd name="connsiteY1336" fmla="*/ 4638001 h 4893730"/>
              <a:gd name="connsiteX1337" fmla="*/ 7126388 w 8877359"/>
              <a:gd name="connsiteY1337" fmla="*/ 4665583 h 4893730"/>
              <a:gd name="connsiteX1338" fmla="*/ 7129024 w 8877359"/>
              <a:gd name="connsiteY1338" fmla="*/ 4668777 h 4893730"/>
              <a:gd name="connsiteX1339" fmla="*/ 7122644 w 8877359"/>
              <a:gd name="connsiteY1339" fmla="*/ 4670757 h 4893730"/>
              <a:gd name="connsiteX1340" fmla="*/ 7092514 w 8877359"/>
              <a:gd name="connsiteY1340" fmla="*/ 4716212 h 4893730"/>
              <a:gd name="connsiteX1341" fmla="*/ 7122644 w 8877359"/>
              <a:gd name="connsiteY1341" fmla="*/ 4761667 h 4893730"/>
              <a:gd name="connsiteX1342" fmla="*/ 7129656 w 8877359"/>
              <a:gd name="connsiteY1342" fmla="*/ 4763844 h 4893730"/>
              <a:gd name="connsiteX1343" fmla="*/ 7126388 w 8877359"/>
              <a:gd name="connsiteY1343" fmla="*/ 4767804 h 4893730"/>
              <a:gd name="connsiteX1344" fmla="*/ 7117963 w 8877359"/>
              <a:gd name="connsiteY1344" fmla="*/ 4795386 h 4893730"/>
              <a:gd name="connsiteX1345" fmla="*/ 7167295 w 8877359"/>
              <a:gd name="connsiteY1345" fmla="*/ 4844717 h 4893730"/>
              <a:gd name="connsiteX1346" fmla="*/ 7177237 w 8877359"/>
              <a:gd name="connsiteY1346" fmla="*/ 4843715 h 4893730"/>
              <a:gd name="connsiteX1347" fmla="*/ 7186175 w 8877359"/>
              <a:gd name="connsiteY1347" fmla="*/ 4840941 h 4893730"/>
              <a:gd name="connsiteX1348" fmla="*/ 7185827 w 8877359"/>
              <a:gd name="connsiteY1348" fmla="*/ 4844398 h 4893730"/>
              <a:gd name="connsiteX1349" fmla="*/ 7235159 w 8877359"/>
              <a:gd name="connsiteY1349" fmla="*/ 4893730 h 4893730"/>
              <a:gd name="connsiteX1350" fmla="*/ 6525907 w 8877359"/>
              <a:gd name="connsiteY1350" fmla="*/ 4893730 h 4893730"/>
              <a:gd name="connsiteX1351" fmla="*/ 6560789 w 8877359"/>
              <a:gd name="connsiteY1351" fmla="*/ 4879281 h 4893730"/>
              <a:gd name="connsiteX1352" fmla="*/ 6566436 w 8877359"/>
              <a:gd name="connsiteY1352" fmla="*/ 4872437 h 4893730"/>
              <a:gd name="connsiteX1353" fmla="*/ 6572083 w 8877359"/>
              <a:gd name="connsiteY1353" fmla="*/ 4879281 h 4893730"/>
              <a:gd name="connsiteX1354" fmla="*/ 6606966 w 8877359"/>
              <a:gd name="connsiteY1354" fmla="*/ 4893730 h 4893730"/>
              <a:gd name="connsiteX1355" fmla="*/ 6656298 w 8877359"/>
              <a:gd name="connsiteY1355" fmla="*/ 4844398 h 4893730"/>
              <a:gd name="connsiteX1356" fmla="*/ 6655949 w 8877359"/>
              <a:gd name="connsiteY1356" fmla="*/ 4840941 h 4893730"/>
              <a:gd name="connsiteX1357" fmla="*/ 6664887 w 8877359"/>
              <a:gd name="connsiteY1357" fmla="*/ 4843715 h 4893730"/>
              <a:gd name="connsiteX1358" fmla="*/ 6674829 w 8877359"/>
              <a:gd name="connsiteY1358" fmla="*/ 4844717 h 4893730"/>
              <a:gd name="connsiteX1359" fmla="*/ 6724161 w 8877359"/>
              <a:gd name="connsiteY1359" fmla="*/ 4795386 h 4893730"/>
              <a:gd name="connsiteX1360" fmla="*/ 6715736 w 8877359"/>
              <a:gd name="connsiteY1360" fmla="*/ 4767804 h 4893730"/>
              <a:gd name="connsiteX1361" fmla="*/ 6712469 w 8877359"/>
              <a:gd name="connsiteY1361" fmla="*/ 4763844 h 4893730"/>
              <a:gd name="connsiteX1362" fmla="*/ 6719481 w 8877359"/>
              <a:gd name="connsiteY1362" fmla="*/ 4761667 h 4893730"/>
              <a:gd name="connsiteX1363" fmla="*/ 6749610 w 8877359"/>
              <a:gd name="connsiteY1363" fmla="*/ 4716212 h 4893730"/>
              <a:gd name="connsiteX1364" fmla="*/ 6719481 w 8877359"/>
              <a:gd name="connsiteY1364" fmla="*/ 4670757 h 4893730"/>
              <a:gd name="connsiteX1365" fmla="*/ 6713101 w 8877359"/>
              <a:gd name="connsiteY1365" fmla="*/ 4668777 h 4893730"/>
              <a:gd name="connsiteX1366" fmla="*/ 6715736 w 8877359"/>
              <a:gd name="connsiteY1366" fmla="*/ 4665583 h 4893730"/>
              <a:gd name="connsiteX1367" fmla="*/ 6724161 w 8877359"/>
              <a:gd name="connsiteY1367" fmla="*/ 4638001 h 4893730"/>
              <a:gd name="connsiteX1368" fmla="*/ 6674829 w 8877359"/>
              <a:gd name="connsiteY1368" fmla="*/ 4588669 h 4893730"/>
              <a:gd name="connsiteX1369" fmla="*/ 6660160 w 8877359"/>
              <a:gd name="connsiteY1369" fmla="*/ 4590887 h 4893730"/>
              <a:gd name="connsiteX1370" fmla="*/ 6655900 w 8877359"/>
              <a:gd name="connsiteY1370" fmla="*/ 4592935 h 4893730"/>
              <a:gd name="connsiteX1371" fmla="*/ 6656298 w 8877359"/>
              <a:gd name="connsiteY1371" fmla="*/ 4588989 h 4893730"/>
              <a:gd name="connsiteX1372" fmla="*/ 6606966 w 8877359"/>
              <a:gd name="connsiteY1372" fmla="*/ 4539657 h 4893730"/>
              <a:gd name="connsiteX1373" fmla="*/ 6572083 w 8877359"/>
              <a:gd name="connsiteY1373" fmla="*/ 4554106 h 4893730"/>
              <a:gd name="connsiteX1374" fmla="*/ 6566436 w 8877359"/>
              <a:gd name="connsiteY1374" fmla="*/ 4560950 h 4893730"/>
              <a:gd name="connsiteX1375" fmla="*/ 6560790 w 8877359"/>
              <a:gd name="connsiteY1375" fmla="*/ 4554106 h 4893730"/>
              <a:gd name="connsiteX1376" fmla="*/ 6525907 w 8877359"/>
              <a:gd name="connsiteY1376" fmla="*/ 4539657 h 4893730"/>
              <a:gd name="connsiteX1377" fmla="*/ 6476575 w 8877359"/>
              <a:gd name="connsiteY1377" fmla="*/ 4588989 h 4893730"/>
              <a:gd name="connsiteX1378" fmla="*/ 6476923 w 8877359"/>
              <a:gd name="connsiteY1378" fmla="*/ 4592446 h 4893730"/>
              <a:gd name="connsiteX1379" fmla="*/ 6467985 w 8877359"/>
              <a:gd name="connsiteY1379" fmla="*/ 4589671 h 4893730"/>
              <a:gd name="connsiteX1380" fmla="*/ 6458043 w 8877359"/>
              <a:gd name="connsiteY1380" fmla="*/ 4588669 h 4893730"/>
              <a:gd name="connsiteX1381" fmla="*/ 6408711 w 8877359"/>
              <a:gd name="connsiteY1381" fmla="*/ 4638001 h 4893730"/>
              <a:gd name="connsiteX1382" fmla="*/ 6417136 w 8877359"/>
              <a:gd name="connsiteY1382" fmla="*/ 4665583 h 4893730"/>
              <a:gd name="connsiteX1383" fmla="*/ 6419772 w 8877359"/>
              <a:gd name="connsiteY1383" fmla="*/ 4668777 h 4893730"/>
              <a:gd name="connsiteX1384" fmla="*/ 6413392 w 8877359"/>
              <a:gd name="connsiteY1384" fmla="*/ 4670757 h 4893730"/>
              <a:gd name="connsiteX1385" fmla="*/ 6383262 w 8877359"/>
              <a:gd name="connsiteY1385" fmla="*/ 4716212 h 4893730"/>
              <a:gd name="connsiteX1386" fmla="*/ 6413392 w 8877359"/>
              <a:gd name="connsiteY1386" fmla="*/ 4761667 h 4893730"/>
              <a:gd name="connsiteX1387" fmla="*/ 6420404 w 8877359"/>
              <a:gd name="connsiteY1387" fmla="*/ 4763844 h 4893730"/>
              <a:gd name="connsiteX1388" fmla="*/ 6417136 w 8877359"/>
              <a:gd name="connsiteY1388" fmla="*/ 4767804 h 4893730"/>
              <a:gd name="connsiteX1389" fmla="*/ 6408711 w 8877359"/>
              <a:gd name="connsiteY1389" fmla="*/ 4795386 h 4893730"/>
              <a:gd name="connsiteX1390" fmla="*/ 6458043 w 8877359"/>
              <a:gd name="connsiteY1390" fmla="*/ 4844717 h 4893730"/>
              <a:gd name="connsiteX1391" fmla="*/ 6467985 w 8877359"/>
              <a:gd name="connsiteY1391" fmla="*/ 4843715 h 4893730"/>
              <a:gd name="connsiteX1392" fmla="*/ 6476923 w 8877359"/>
              <a:gd name="connsiteY1392" fmla="*/ 4840941 h 4893730"/>
              <a:gd name="connsiteX1393" fmla="*/ 6476575 w 8877359"/>
              <a:gd name="connsiteY1393" fmla="*/ 4844398 h 4893730"/>
              <a:gd name="connsiteX1394" fmla="*/ 6525907 w 8877359"/>
              <a:gd name="connsiteY1394" fmla="*/ 4893730 h 4893730"/>
              <a:gd name="connsiteX1395" fmla="*/ 5816655 w 8877359"/>
              <a:gd name="connsiteY1395" fmla="*/ 4893730 h 4893730"/>
              <a:gd name="connsiteX1396" fmla="*/ 5851537 w 8877359"/>
              <a:gd name="connsiteY1396" fmla="*/ 4879281 h 4893730"/>
              <a:gd name="connsiteX1397" fmla="*/ 5857184 w 8877359"/>
              <a:gd name="connsiteY1397" fmla="*/ 4872437 h 4893730"/>
              <a:gd name="connsiteX1398" fmla="*/ 5862831 w 8877359"/>
              <a:gd name="connsiteY1398" fmla="*/ 4879281 h 4893730"/>
              <a:gd name="connsiteX1399" fmla="*/ 5897714 w 8877359"/>
              <a:gd name="connsiteY1399" fmla="*/ 4893730 h 4893730"/>
              <a:gd name="connsiteX1400" fmla="*/ 5947046 w 8877359"/>
              <a:gd name="connsiteY1400" fmla="*/ 4844398 h 4893730"/>
              <a:gd name="connsiteX1401" fmla="*/ 5946697 w 8877359"/>
              <a:gd name="connsiteY1401" fmla="*/ 4840941 h 4893730"/>
              <a:gd name="connsiteX1402" fmla="*/ 5955635 w 8877359"/>
              <a:gd name="connsiteY1402" fmla="*/ 4843715 h 4893730"/>
              <a:gd name="connsiteX1403" fmla="*/ 5965577 w 8877359"/>
              <a:gd name="connsiteY1403" fmla="*/ 4844717 h 4893730"/>
              <a:gd name="connsiteX1404" fmla="*/ 6014909 w 8877359"/>
              <a:gd name="connsiteY1404" fmla="*/ 4795386 h 4893730"/>
              <a:gd name="connsiteX1405" fmla="*/ 6006484 w 8877359"/>
              <a:gd name="connsiteY1405" fmla="*/ 4767804 h 4893730"/>
              <a:gd name="connsiteX1406" fmla="*/ 6003217 w 8877359"/>
              <a:gd name="connsiteY1406" fmla="*/ 4763844 h 4893730"/>
              <a:gd name="connsiteX1407" fmla="*/ 6010229 w 8877359"/>
              <a:gd name="connsiteY1407" fmla="*/ 4761667 h 4893730"/>
              <a:gd name="connsiteX1408" fmla="*/ 6040358 w 8877359"/>
              <a:gd name="connsiteY1408" fmla="*/ 4716212 h 4893730"/>
              <a:gd name="connsiteX1409" fmla="*/ 6010229 w 8877359"/>
              <a:gd name="connsiteY1409" fmla="*/ 4670757 h 4893730"/>
              <a:gd name="connsiteX1410" fmla="*/ 6003849 w 8877359"/>
              <a:gd name="connsiteY1410" fmla="*/ 4668777 h 4893730"/>
              <a:gd name="connsiteX1411" fmla="*/ 6006484 w 8877359"/>
              <a:gd name="connsiteY1411" fmla="*/ 4665583 h 4893730"/>
              <a:gd name="connsiteX1412" fmla="*/ 6014909 w 8877359"/>
              <a:gd name="connsiteY1412" fmla="*/ 4638001 h 4893730"/>
              <a:gd name="connsiteX1413" fmla="*/ 5965577 w 8877359"/>
              <a:gd name="connsiteY1413" fmla="*/ 4588669 h 4893730"/>
              <a:gd name="connsiteX1414" fmla="*/ 5950908 w 8877359"/>
              <a:gd name="connsiteY1414" fmla="*/ 4590887 h 4893730"/>
              <a:gd name="connsiteX1415" fmla="*/ 5946648 w 8877359"/>
              <a:gd name="connsiteY1415" fmla="*/ 4592935 h 4893730"/>
              <a:gd name="connsiteX1416" fmla="*/ 5947046 w 8877359"/>
              <a:gd name="connsiteY1416" fmla="*/ 4588989 h 4893730"/>
              <a:gd name="connsiteX1417" fmla="*/ 5897714 w 8877359"/>
              <a:gd name="connsiteY1417" fmla="*/ 4539657 h 4893730"/>
              <a:gd name="connsiteX1418" fmla="*/ 5862831 w 8877359"/>
              <a:gd name="connsiteY1418" fmla="*/ 4554106 h 4893730"/>
              <a:gd name="connsiteX1419" fmla="*/ 5857184 w 8877359"/>
              <a:gd name="connsiteY1419" fmla="*/ 4560950 h 4893730"/>
              <a:gd name="connsiteX1420" fmla="*/ 5851538 w 8877359"/>
              <a:gd name="connsiteY1420" fmla="*/ 4554106 h 4893730"/>
              <a:gd name="connsiteX1421" fmla="*/ 5816655 w 8877359"/>
              <a:gd name="connsiteY1421" fmla="*/ 4539657 h 4893730"/>
              <a:gd name="connsiteX1422" fmla="*/ 5767323 w 8877359"/>
              <a:gd name="connsiteY1422" fmla="*/ 4588989 h 4893730"/>
              <a:gd name="connsiteX1423" fmla="*/ 5767671 w 8877359"/>
              <a:gd name="connsiteY1423" fmla="*/ 4592446 h 4893730"/>
              <a:gd name="connsiteX1424" fmla="*/ 5758733 w 8877359"/>
              <a:gd name="connsiteY1424" fmla="*/ 4589671 h 4893730"/>
              <a:gd name="connsiteX1425" fmla="*/ 5748791 w 8877359"/>
              <a:gd name="connsiteY1425" fmla="*/ 4588669 h 4893730"/>
              <a:gd name="connsiteX1426" fmla="*/ 5699459 w 8877359"/>
              <a:gd name="connsiteY1426" fmla="*/ 4638001 h 4893730"/>
              <a:gd name="connsiteX1427" fmla="*/ 5707884 w 8877359"/>
              <a:gd name="connsiteY1427" fmla="*/ 4665583 h 4893730"/>
              <a:gd name="connsiteX1428" fmla="*/ 5710520 w 8877359"/>
              <a:gd name="connsiteY1428" fmla="*/ 4668777 h 4893730"/>
              <a:gd name="connsiteX1429" fmla="*/ 5704140 w 8877359"/>
              <a:gd name="connsiteY1429" fmla="*/ 4670757 h 4893730"/>
              <a:gd name="connsiteX1430" fmla="*/ 5674010 w 8877359"/>
              <a:gd name="connsiteY1430" fmla="*/ 4716212 h 4893730"/>
              <a:gd name="connsiteX1431" fmla="*/ 5704140 w 8877359"/>
              <a:gd name="connsiteY1431" fmla="*/ 4761667 h 4893730"/>
              <a:gd name="connsiteX1432" fmla="*/ 5711152 w 8877359"/>
              <a:gd name="connsiteY1432" fmla="*/ 4763844 h 4893730"/>
              <a:gd name="connsiteX1433" fmla="*/ 5707884 w 8877359"/>
              <a:gd name="connsiteY1433" fmla="*/ 4767804 h 4893730"/>
              <a:gd name="connsiteX1434" fmla="*/ 5699459 w 8877359"/>
              <a:gd name="connsiteY1434" fmla="*/ 4795386 h 4893730"/>
              <a:gd name="connsiteX1435" fmla="*/ 5748791 w 8877359"/>
              <a:gd name="connsiteY1435" fmla="*/ 4844717 h 4893730"/>
              <a:gd name="connsiteX1436" fmla="*/ 5758733 w 8877359"/>
              <a:gd name="connsiteY1436" fmla="*/ 4843715 h 4893730"/>
              <a:gd name="connsiteX1437" fmla="*/ 5767671 w 8877359"/>
              <a:gd name="connsiteY1437" fmla="*/ 4840941 h 4893730"/>
              <a:gd name="connsiteX1438" fmla="*/ 5767323 w 8877359"/>
              <a:gd name="connsiteY1438" fmla="*/ 4844398 h 4893730"/>
              <a:gd name="connsiteX1439" fmla="*/ 5816655 w 8877359"/>
              <a:gd name="connsiteY1439" fmla="*/ 4893730 h 4893730"/>
              <a:gd name="connsiteX1440" fmla="*/ 5107403 w 8877359"/>
              <a:gd name="connsiteY1440" fmla="*/ 4893730 h 4893730"/>
              <a:gd name="connsiteX1441" fmla="*/ 5142285 w 8877359"/>
              <a:gd name="connsiteY1441" fmla="*/ 4879281 h 4893730"/>
              <a:gd name="connsiteX1442" fmla="*/ 5147932 w 8877359"/>
              <a:gd name="connsiteY1442" fmla="*/ 4872437 h 4893730"/>
              <a:gd name="connsiteX1443" fmla="*/ 5153579 w 8877359"/>
              <a:gd name="connsiteY1443" fmla="*/ 4879281 h 4893730"/>
              <a:gd name="connsiteX1444" fmla="*/ 5188462 w 8877359"/>
              <a:gd name="connsiteY1444" fmla="*/ 4893730 h 4893730"/>
              <a:gd name="connsiteX1445" fmla="*/ 5237794 w 8877359"/>
              <a:gd name="connsiteY1445" fmla="*/ 4844398 h 4893730"/>
              <a:gd name="connsiteX1446" fmla="*/ 5237445 w 8877359"/>
              <a:gd name="connsiteY1446" fmla="*/ 4840941 h 4893730"/>
              <a:gd name="connsiteX1447" fmla="*/ 5246383 w 8877359"/>
              <a:gd name="connsiteY1447" fmla="*/ 4843715 h 4893730"/>
              <a:gd name="connsiteX1448" fmla="*/ 5256325 w 8877359"/>
              <a:gd name="connsiteY1448" fmla="*/ 4844717 h 4893730"/>
              <a:gd name="connsiteX1449" fmla="*/ 5305657 w 8877359"/>
              <a:gd name="connsiteY1449" fmla="*/ 4795386 h 4893730"/>
              <a:gd name="connsiteX1450" fmla="*/ 5297232 w 8877359"/>
              <a:gd name="connsiteY1450" fmla="*/ 4767804 h 4893730"/>
              <a:gd name="connsiteX1451" fmla="*/ 5293965 w 8877359"/>
              <a:gd name="connsiteY1451" fmla="*/ 4763844 h 4893730"/>
              <a:gd name="connsiteX1452" fmla="*/ 5300977 w 8877359"/>
              <a:gd name="connsiteY1452" fmla="*/ 4761667 h 4893730"/>
              <a:gd name="connsiteX1453" fmla="*/ 5331106 w 8877359"/>
              <a:gd name="connsiteY1453" fmla="*/ 4716212 h 4893730"/>
              <a:gd name="connsiteX1454" fmla="*/ 5300977 w 8877359"/>
              <a:gd name="connsiteY1454" fmla="*/ 4670757 h 4893730"/>
              <a:gd name="connsiteX1455" fmla="*/ 5294597 w 8877359"/>
              <a:gd name="connsiteY1455" fmla="*/ 4668777 h 4893730"/>
              <a:gd name="connsiteX1456" fmla="*/ 5297232 w 8877359"/>
              <a:gd name="connsiteY1456" fmla="*/ 4665583 h 4893730"/>
              <a:gd name="connsiteX1457" fmla="*/ 5305657 w 8877359"/>
              <a:gd name="connsiteY1457" fmla="*/ 4638001 h 4893730"/>
              <a:gd name="connsiteX1458" fmla="*/ 5256325 w 8877359"/>
              <a:gd name="connsiteY1458" fmla="*/ 4588669 h 4893730"/>
              <a:gd name="connsiteX1459" fmla="*/ 5241656 w 8877359"/>
              <a:gd name="connsiteY1459" fmla="*/ 4590887 h 4893730"/>
              <a:gd name="connsiteX1460" fmla="*/ 5237396 w 8877359"/>
              <a:gd name="connsiteY1460" fmla="*/ 4592935 h 4893730"/>
              <a:gd name="connsiteX1461" fmla="*/ 5237794 w 8877359"/>
              <a:gd name="connsiteY1461" fmla="*/ 4588989 h 4893730"/>
              <a:gd name="connsiteX1462" fmla="*/ 5188462 w 8877359"/>
              <a:gd name="connsiteY1462" fmla="*/ 4539657 h 4893730"/>
              <a:gd name="connsiteX1463" fmla="*/ 5153579 w 8877359"/>
              <a:gd name="connsiteY1463" fmla="*/ 4554106 h 4893730"/>
              <a:gd name="connsiteX1464" fmla="*/ 5147932 w 8877359"/>
              <a:gd name="connsiteY1464" fmla="*/ 4560950 h 4893730"/>
              <a:gd name="connsiteX1465" fmla="*/ 5142286 w 8877359"/>
              <a:gd name="connsiteY1465" fmla="*/ 4554106 h 4893730"/>
              <a:gd name="connsiteX1466" fmla="*/ 5107403 w 8877359"/>
              <a:gd name="connsiteY1466" fmla="*/ 4539657 h 4893730"/>
              <a:gd name="connsiteX1467" fmla="*/ 5058071 w 8877359"/>
              <a:gd name="connsiteY1467" fmla="*/ 4588989 h 4893730"/>
              <a:gd name="connsiteX1468" fmla="*/ 5058419 w 8877359"/>
              <a:gd name="connsiteY1468" fmla="*/ 4592446 h 4893730"/>
              <a:gd name="connsiteX1469" fmla="*/ 5049481 w 8877359"/>
              <a:gd name="connsiteY1469" fmla="*/ 4589671 h 4893730"/>
              <a:gd name="connsiteX1470" fmla="*/ 5039539 w 8877359"/>
              <a:gd name="connsiteY1470" fmla="*/ 4588669 h 4893730"/>
              <a:gd name="connsiteX1471" fmla="*/ 4990207 w 8877359"/>
              <a:gd name="connsiteY1471" fmla="*/ 4638001 h 4893730"/>
              <a:gd name="connsiteX1472" fmla="*/ 4998632 w 8877359"/>
              <a:gd name="connsiteY1472" fmla="*/ 4665583 h 4893730"/>
              <a:gd name="connsiteX1473" fmla="*/ 5001268 w 8877359"/>
              <a:gd name="connsiteY1473" fmla="*/ 4668777 h 4893730"/>
              <a:gd name="connsiteX1474" fmla="*/ 4994888 w 8877359"/>
              <a:gd name="connsiteY1474" fmla="*/ 4670757 h 4893730"/>
              <a:gd name="connsiteX1475" fmla="*/ 4964758 w 8877359"/>
              <a:gd name="connsiteY1475" fmla="*/ 4716212 h 4893730"/>
              <a:gd name="connsiteX1476" fmla="*/ 4994888 w 8877359"/>
              <a:gd name="connsiteY1476" fmla="*/ 4761667 h 4893730"/>
              <a:gd name="connsiteX1477" fmla="*/ 5001900 w 8877359"/>
              <a:gd name="connsiteY1477" fmla="*/ 4763844 h 4893730"/>
              <a:gd name="connsiteX1478" fmla="*/ 4998632 w 8877359"/>
              <a:gd name="connsiteY1478" fmla="*/ 4767804 h 4893730"/>
              <a:gd name="connsiteX1479" fmla="*/ 4990207 w 8877359"/>
              <a:gd name="connsiteY1479" fmla="*/ 4795386 h 4893730"/>
              <a:gd name="connsiteX1480" fmla="*/ 5039539 w 8877359"/>
              <a:gd name="connsiteY1480" fmla="*/ 4844717 h 4893730"/>
              <a:gd name="connsiteX1481" fmla="*/ 5049481 w 8877359"/>
              <a:gd name="connsiteY1481" fmla="*/ 4843715 h 4893730"/>
              <a:gd name="connsiteX1482" fmla="*/ 5058419 w 8877359"/>
              <a:gd name="connsiteY1482" fmla="*/ 4840941 h 4893730"/>
              <a:gd name="connsiteX1483" fmla="*/ 5058071 w 8877359"/>
              <a:gd name="connsiteY1483" fmla="*/ 4844398 h 4893730"/>
              <a:gd name="connsiteX1484" fmla="*/ 5107403 w 8877359"/>
              <a:gd name="connsiteY1484" fmla="*/ 4893730 h 4893730"/>
              <a:gd name="connsiteX1485" fmla="*/ 4398151 w 8877359"/>
              <a:gd name="connsiteY1485" fmla="*/ 4893730 h 4893730"/>
              <a:gd name="connsiteX1486" fmla="*/ 4433033 w 8877359"/>
              <a:gd name="connsiteY1486" fmla="*/ 4879281 h 4893730"/>
              <a:gd name="connsiteX1487" fmla="*/ 4438680 w 8877359"/>
              <a:gd name="connsiteY1487" fmla="*/ 4872437 h 4893730"/>
              <a:gd name="connsiteX1488" fmla="*/ 4444327 w 8877359"/>
              <a:gd name="connsiteY1488" fmla="*/ 4879281 h 4893730"/>
              <a:gd name="connsiteX1489" fmla="*/ 4479210 w 8877359"/>
              <a:gd name="connsiteY1489" fmla="*/ 4893730 h 4893730"/>
              <a:gd name="connsiteX1490" fmla="*/ 4528542 w 8877359"/>
              <a:gd name="connsiteY1490" fmla="*/ 4844398 h 4893730"/>
              <a:gd name="connsiteX1491" fmla="*/ 4528193 w 8877359"/>
              <a:gd name="connsiteY1491" fmla="*/ 4840941 h 4893730"/>
              <a:gd name="connsiteX1492" fmla="*/ 4537131 w 8877359"/>
              <a:gd name="connsiteY1492" fmla="*/ 4843715 h 4893730"/>
              <a:gd name="connsiteX1493" fmla="*/ 4547073 w 8877359"/>
              <a:gd name="connsiteY1493" fmla="*/ 4844717 h 4893730"/>
              <a:gd name="connsiteX1494" fmla="*/ 4596405 w 8877359"/>
              <a:gd name="connsiteY1494" fmla="*/ 4795386 h 4893730"/>
              <a:gd name="connsiteX1495" fmla="*/ 4587980 w 8877359"/>
              <a:gd name="connsiteY1495" fmla="*/ 4767804 h 4893730"/>
              <a:gd name="connsiteX1496" fmla="*/ 4584713 w 8877359"/>
              <a:gd name="connsiteY1496" fmla="*/ 4763844 h 4893730"/>
              <a:gd name="connsiteX1497" fmla="*/ 4591725 w 8877359"/>
              <a:gd name="connsiteY1497" fmla="*/ 4761667 h 4893730"/>
              <a:gd name="connsiteX1498" fmla="*/ 4621854 w 8877359"/>
              <a:gd name="connsiteY1498" fmla="*/ 4716212 h 4893730"/>
              <a:gd name="connsiteX1499" fmla="*/ 4591725 w 8877359"/>
              <a:gd name="connsiteY1499" fmla="*/ 4670757 h 4893730"/>
              <a:gd name="connsiteX1500" fmla="*/ 4585345 w 8877359"/>
              <a:gd name="connsiteY1500" fmla="*/ 4668777 h 4893730"/>
              <a:gd name="connsiteX1501" fmla="*/ 4587980 w 8877359"/>
              <a:gd name="connsiteY1501" fmla="*/ 4665583 h 4893730"/>
              <a:gd name="connsiteX1502" fmla="*/ 4596405 w 8877359"/>
              <a:gd name="connsiteY1502" fmla="*/ 4638001 h 4893730"/>
              <a:gd name="connsiteX1503" fmla="*/ 4547073 w 8877359"/>
              <a:gd name="connsiteY1503" fmla="*/ 4588669 h 4893730"/>
              <a:gd name="connsiteX1504" fmla="*/ 4532404 w 8877359"/>
              <a:gd name="connsiteY1504" fmla="*/ 4590887 h 4893730"/>
              <a:gd name="connsiteX1505" fmla="*/ 4528144 w 8877359"/>
              <a:gd name="connsiteY1505" fmla="*/ 4592935 h 4893730"/>
              <a:gd name="connsiteX1506" fmla="*/ 4528542 w 8877359"/>
              <a:gd name="connsiteY1506" fmla="*/ 4588989 h 4893730"/>
              <a:gd name="connsiteX1507" fmla="*/ 4479210 w 8877359"/>
              <a:gd name="connsiteY1507" fmla="*/ 4539657 h 4893730"/>
              <a:gd name="connsiteX1508" fmla="*/ 4444327 w 8877359"/>
              <a:gd name="connsiteY1508" fmla="*/ 4554106 h 4893730"/>
              <a:gd name="connsiteX1509" fmla="*/ 4438680 w 8877359"/>
              <a:gd name="connsiteY1509" fmla="*/ 4560950 h 4893730"/>
              <a:gd name="connsiteX1510" fmla="*/ 4433034 w 8877359"/>
              <a:gd name="connsiteY1510" fmla="*/ 4554106 h 4893730"/>
              <a:gd name="connsiteX1511" fmla="*/ 4398151 w 8877359"/>
              <a:gd name="connsiteY1511" fmla="*/ 4539657 h 4893730"/>
              <a:gd name="connsiteX1512" fmla="*/ 4348819 w 8877359"/>
              <a:gd name="connsiteY1512" fmla="*/ 4588989 h 4893730"/>
              <a:gd name="connsiteX1513" fmla="*/ 4349167 w 8877359"/>
              <a:gd name="connsiteY1513" fmla="*/ 4592446 h 4893730"/>
              <a:gd name="connsiteX1514" fmla="*/ 4340229 w 8877359"/>
              <a:gd name="connsiteY1514" fmla="*/ 4589671 h 4893730"/>
              <a:gd name="connsiteX1515" fmla="*/ 4330287 w 8877359"/>
              <a:gd name="connsiteY1515" fmla="*/ 4588669 h 4893730"/>
              <a:gd name="connsiteX1516" fmla="*/ 4280955 w 8877359"/>
              <a:gd name="connsiteY1516" fmla="*/ 4638001 h 4893730"/>
              <a:gd name="connsiteX1517" fmla="*/ 4289380 w 8877359"/>
              <a:gd name="connsiteY1517" fmla="*/ 4665583 h 4893730"/>
              <a:gd name="connsiteX1518" fmla="*/ 4292016 w 8877359"/>
              <a:gd name="connsiteY1518" fmla="*/ 4668777 h 4893730"/>
              <a:gd name="connsiteX1519" fmla="*/ 4285636 w 8877359"/>
              <a:gd name="connsiteY1519" fmla="*/ 4670757 h 4893730"/>
              <a:gd name="connsiteX1520" fmla="*/ 4255506 w 8877359"/>
              <a:gd name="connsiteY1520" fmla="*/ 4716212 h 4893730"/>
              <a:gd name="connsiteX1521" fmla="*/ 4285636 w 8877359"/>
              <a:gd name="connsiteY1521" fmla="*/ 4761667 h 4893730"/>
              <a:gd name="connsiteX1522" fmla="*/ 4292648 w 8877359"/>
              <a:gd name="connsiteY1522" fmla="*/ 4763844 h 4893730"/>
              <a:gd name="connsiteX1523" fmla="*/ 4289380 w 8877359"/>
              <a:gd name="connsiteY1523" fmla="*/ 4767804 h 4893730"/>
              <a:gd name="connsiteX1524" fmla="*/ 4280955 w 8877359"/>
              <a:gd name="connsiteY1524" fmla="*/ 4795386 h 4893730"/>
              <a:gd name="connsiteX1525" fmla="*/ 4330287 w 8877359"/>
              <a:gd name="connsiteY1525" fmla="*/ 4844717 h 4893730"/>
              <a:gd name="connsiteX1526" fmla="*/ 4340229 w 8877359"/>
              <a:gd name="connsiteY1526" fmla="*/ 4843715 h 4893730"/>
              <a:gd name="connsiteX1527" fmla="*/ 4349167 w 8877359"/>
              <a:gd name="connsiteY1527" fmla="*/ 4840941 h 4893730"/>
              <a:gd name="connsiteX1528" fmla="*/ 4348819 w 8877359"/>
              <a:gd name="connsiteY1528" fmla="*/ 4844398 h 4893730"/>
              <a:gd name="connsiteX1529" fmla="*/ 4398151 w 8877359"/>
              <a:gd name="connsiteY1529" fmla="*/ 4893730 h 4893730"/>
              <a:gd name="connsiteX1530" fmla="*/ 3688906 w 8877359"/>
              <a:gd name="connsiteY1530" fmla="*/ 4893730 h 4893730"/>
              <a:gd name="connsiteX1531" fmla="*/ 3723789 w 8877359"/>
              <a:gd name="connsiteY1531" fmla="*/ 4879281 h 4893730"/>
              <a:gd name="connsiteX1532" fmla="*/ 3729435 w 8877359"/>
              <a:gd name="connsiteY1532" fmla="*/ 4872437 h 4893730"/>
              <a:gd name="connsiteX1533" fmla="*/ 3735082 w 8877359"/>
              <a:gd name="connsiteY1533" fmla="*/ 4879281 h 4893730"/>
              <a:gd name="connsiteX1534" fmla="*/ 3769966 w 8877359"/>
              <a:gd name="connsiteY1534" fmla="*/ 4893730 h 4893730"/>
              <a:gd name="connsiteX1535" fmla="*/ 3819297 w 8877359"/>
              <a:gd name="connsiteY1535" fmla="*/ 4844398 h 4893730"/>
              <a:gd name="connsiteX1536" fmla="*/ 3818949 w 8877359"/>
              <a:gd name="connsiteY1536" fmla="*/ 4840941 h 4893730"/>
              <a:gd name="connsiteX1537" fmla="*/ 3827887 w 8877359"/>
              <a:gd name="connsiteY1537" fmla="*/ 4843715 h 4893730"/>
              <a:gd name="connsiteX1538" fmla="*/ 3837829 w 8877359"/>
              <a:gd name="connsiteY1538" fmla="*/ 4844717 h 4893730"/>
              <a:gd name="connsiteX1539" fmla="*/ 3887161 w 8877359"/>
              <a:gd name="connsiteY1539" fmla="*/ 4795386 h 4893730"/>
              <a:gd name="connsiteX1540" fmla="*/ 3878736 w 8877359"/>
              <a:gd name="connsiteY1540" fmla="*/ 4767804 h 4893730"/>
              <a:gd name="connsiteX1541" fmla="*/ 3875469 w 8877359"/>
              <a:gd name="connsiteY1541" fmla="*/ 4763844 h 4893730"/>
              <a:gd name="connsiteX1542" fmla="*/ 3882480 w 8877359"/>
              <a:gd name="connsiteY1542" fmla="*/ 4761667 h 4893730"/>
              <a:gd name="connsiteX1543" fmla="*/ 3912610 w 8877359"/>
              <a:gd name="connsiteY1543" fmla="*/ 4716212 h 4893730"/>
              <a:gd name="connsiteX1544" fmla="*/ 3882480 w 8877359"/>
              <a:gd name="connsiteY1544" fmla="*/ 4670757 h 4893730"/>
              <a:gd name="connsiteX1545" fmla="*/ 3876100 w 8877359"/>
              <a:gd name="connsiteY1545" fmla="*/ 4668777 h 4893730"/>
              <a:gd name="connsiteX1546" fmla="*/ 3878736 w 8877359"/>
              <a:gd name="connsiteY1546" fmla="*/ 4665583 h 4893730"/>
              <a:gd name="connsiteX1547" fmla="*/ 3887161 w 8877359"/>
              <a:gd name="connsiteY1547" fmla="*/ 4638001 h 4893730"/>
              <a:gd name="connsiteX1548" fmla="*/ 3837829 w 8877359"/>
              <a:gd name="connsiteY1548" fmla="*/ 4588669 h 4893730"/>
              <a:gd name="connsiteX1549" fmla="*/ 3823160 w 8877359"/>
              <a:gd name="connsiteY1549" fmla="*/ 4590887 h 4893730"/>
              <a:gd name="connsiteX1550" fmla="*/ 3818900 w 8877359"/>
              <a:gd name="connsiteY1550" fmla="*/ 4592935 h 4893730"/>
              <a:gd name="connsiteX1551" fmla="*/ 3819297 w 8877359"/>
              <a:gd name="connsiteY1551" fmla="*/ 4588989 h 4893730"/>
              <a:gd name="connsiteX1552" fmla="*/ 3769966 w 8877359"/>
              <a:gd name="connsiteY1552" fmla="*/ 4539657 h 4893730"/>
              <a:gd name="connsiteX1553" fmla="*/ 3735082 w 8877359"/>
              <a:gd name="connsiteY1553" fmla="*/ 4554106 h 4893730"/>
              <a:gd name="connsiteX1554" fmla="*/ 3729437 w 8877359"/>
              <a:gd name="connsiteY1554" fmla="*/ 4560950 h 4893730"/>
              <a:gd name="connsiteX1555" fmla="*/ 3723789 w 8877359"/>
              <a:gd name="connsiteY1555" fmla="*/ 4554106 h 4893730"/>
              <a:gd name="connsiteX1556" fmla="*/ 3688906 w 8877359"/>
              <a:gd name="connsiteY1556" fmla="*/ 4539657 h 4893730"/>
              <a:gd name="connsiteX1557" fmla="*/ 3639575 w 8877359"/>
              <a:gd name="connsiteY1557" fmla="*/ 4588989 h 4893730"/>
              <a:gd name="connsiteX1558" fmla="*/ 3639922 w 8877359"/>
              <a:gd name="connsiteY1558" fmla="*/ 4592446 h 4893730"/>
              <a:gd name="connsiteX1559" fmla="*/ 3630985 w 8877359"/>
              <a:gd name="connsiteY1559" fmla="*/ 4589671 h 4893730"/>
              <a:gd name="connsiteX1560" fmla="*/ 3621044 w 8877359"/>
              <a:gd name="connsiteY1560" fmla="*/ 4588669 h 4893730"/>
              <a:gd name="connsiteX1561" fmla="*/ 3571711 w 8877359"/>
              <a:gd name="connsiteY1561" fmla="*/ 4638001 h 4893730"/>
              <a:gd name="connsiteX1562" fmla="*/ 3580137 w 8877359"/>
              <a:gd name="connsiteY1562" fmla="*/ 4665583 h 4893730"/>
              <a:gd name="connsiteX1563" fmla="*/ 3582772 w 8877359"/>
              <a:gd name="connsiteY1563" fmla="*/ 4668777 h 4893730"/>
              <a:gd name="connsiteX1564" fmla="*/ 3576392 w 8877359"/>
              <a:gd name="connsiteY1564" fmla="*/ 4670757 h 4893730"/>
              <a:gd name="connsiteX1565" fmla="*/ 3546263 w 8877359"/>
              <a:gd name="connsiteY1565" fmla="*/ 4716212 h 4893730"/>
              <a:gd name="connsiteX1566" fmla="*/ 3576392 w 8877359"/>
              <a:gd name="connsiteY1566" fmla="*/ 4761667 h 4893730"/>
              <a:gd name="connsiteX1567" fmla="*/ 3583404 w 8877359"/>
              <a:gd name="connsiteY1567" fmla="*/ 4763844 h 4893730"/>
              <a:gd name="connsiteX1568" fmla="*/ 3580137 w 8877359"/>
              <a:gd name="connsiteY1568" fmla="*/ 4767804 h 4893730"/>
              <a:gd name="connsiteX1569" fmla="*/ 3571711 w 8877359"/>
              <a:gd name="connsiteY1569" fmla="*/ 4795386 h 4893730"/>
              <a:gd name="connsiteX1570" fmla="*/ 3621044 w 8877359"/>
              <a:gd name="connsiteY1570" fmla="*/ 4844717 h 4893730"/>
              <a:gd name="connsiteX1571" fmla="*/ 3630986 w 8877359"/>
              <a:gd name="connsiteY1571" fmla="*/ 4843715 h 4893730"/>
              <a:gd name="connsiteX1572" fmla="*/ 3639922 w 8877359"/>
              <a:gd name="connsiteY1572" fmla="*/ 4840941 h 4893730"/>
              <a:gd name="connsiteX1573" fmla="*/ 3639575 w 8877359"/>
              <a:gd name="connsiteY1573" fmla="*/ 4844398 h 4893730"/>
              <a:gd name="connsiteX1574" fmla="*/ 3688906 w 8877359"/>
              <a:gd name="connsiteY1574" fmla="*/ 4893730 h 4893730"/>
              <a:gd name="connsiteX1575" fmla="*/ 2979655 w 8877359"/>
              <a:gd name="connsiteY1575" fmla="*/ 4893730 h 4893730"/>
              <a:gd name="connsiteX1576" fmla="*/ 3014537 w 8877359"/>
              <a:gd name="connsiteY1576" fmla="*/ 4879281 h 4893730"/>
              <a:gd name="connsiteX1577" fmla="*/ 3020184 w 8877359"/>
              <a:gd name="connsiteY1577" fmla="*/ 4872437 h 4893730"/>
              <a:gd name="connsiteX1578" fmla="*/ 3025830 w 8877359"/>
              <a:gd name="connsiteY1578" fmla="*/ 4879281 h 4893730"/>
              <a:gd name="connsiteX1579" fmla="*/ 3060713 w 8877359"/>
              <a:gd name="connsiteY1579" fmla="*/ 4893730 h 4893730"/>
              <a:gd name="connsiteX1580" fmla="*/ 3110044 w 8877359"/>
              <a:gd name="connsiteY1580" fmla="*/ 4844398 h 4893730"/>
              <a:gd name="connsiteX1581" fmla="*/ 3109696 w 8877359"/>
              <a:gd name="connsiteY1581" fmla="*/ 4840941 h 4893730"/>
              <a:gd name="connsiteX1582" fmla="*/ 3118635 w 8877359"/>
              <a:gd name="connsiteY1582" fmla="*/ 4843715 h 4893730"/>
              <a:gd name="connsiteX1583" fmla="*/ 3128576 w 8877359"/>
              <a:gd name="connsiteY1583" fmla="*/ 4844717 h 4893730"/>
              <a:gd name="connsiteX1584" fmla="*/ 3177909 w 8877359"/>
              <a:gd name="connsiteY1584" fmla="*/ 4795386 h 4893730"/>
              <a:gd name="connsiteX1585" fmla="*/ 3169483 w 8877359"/>
              <a:gd name="connsiteY1585" fmla="*/ 4767804 h 4893730"/>
              <a:gd name="connsiteX1586" fmla="*/ 3166215 w 8877359"/>
              <a:gd name="connsiteY1586" fmla="*/ 4763844 h 4893730"/>
              <a:gd name="connsiteX1587" fmla="*/ 3173228 w 8877359"/>
              <a:gd name="connsiteY1587" fmla="*/ 4761667 h 4893730"/>
              <a:gd name="connsiteX1588" fmla="*/ 3203355 w 8877359"/>
              <a:gd name="connsiteY1588" fmla="*/ 4716212 h 4893730"/>
              <a:gd name="connsiteX1589" fmla="*/ 3173228 w 8877359"/>
              <a:gd name="connsiteY1589" fmla="*/ 4670757 h 4893730"/>
              <a:gd name="connsiteX1590" fmla="*/ 3166849 w 8877359"/>
              <a:gd name="connsiteY1590" fmla="*/ 4668777 h 4893730"/>
              <a:gd name="connsiteX1591" fmla="*/ 3169483 w 8877359"/>
              <a:gd name="connsiteY1591" fmla="*/ 4665583 h 4893730"/>
              <a:gd name="connsiteX1592" fmla="*/ 3177909 w 8877359"/>
              <a:gd name="connsiteY1592" fmla="*/ 4638001 h 4893730"/>
              <a:gd name="connsiteX1593" fmla="*/ 3128576 w 8877359"/>
              <a:gd name="connsiteY1593" fmla="*/ 4588669 h 4893730"/>
              <a:gd name="connsiteX1594" fmla="*/ 3113908 w 8877359"/>
              <a:gd name="connsiteY1594" fmla="*/ 4590887 h 4893730"/>
              <a:gd name="connsiteX1595" fmla="*/ 3109647 w 8877359"/>
              <a:gd name="connsiteY1595" fmla="*/ 4592935 h 4893730"/>
              <a:gd name="connsiteX1596" fmla="*/ 3110044 w 8877359"/>
              <a:gd name="connsiteY1596" fmla="*/ 4588989 h 4893730"/>
              <a:gd name="connsiteX1597" fmla="*/ 3060713 w 8877359"/>
              <a:gd name="connsiteY1597" fmla="*/ 4539657 h 4893730"/>
              <a:gd name="connsiteX1598" fmla="*/ 3025830 w 8877359"/>
              <a:gd name="connsiteY1598" fmla="*/ 4554106 h 4893730"/>
              <a:gd name="connsiteX1599" fmla="*/ 3020184 w 8877359"/>
              <a:gd name="connsiteY1599" fmla="*/ 4560950 h 4893730"/>
              <a:gd name="connsiteX1600" fmla="*/ 3014537 w 8877359"/>
              <a:gd name="connsiteY1600" fmla="*/ 4554106 h 4893730"/>
              <a:gd name="connsiteX1601" fmla="*/ 2979655 w 8877359"/>
              <a:gd name="connsiteY1601" fmla="*/ 4539657 h 4893730"/>
              <a:gd name="connsiteX1602" fmla="*/ 2930324 w 8877359"/>
              <a:gd name="connsiteY1602" fmla="*/ 4588989 h 4893730"/>
              <a:gd name="connsiteX1603" fmla="*/ 2930672 w 8877359"/>
              <a:gd name="connsiteY1603" fmla="*/ 4592446 h 4893730"/>
              <a:gd name="connsiteX1604" fmla="*/ 2921734 w 8877359"/>
              <a:gd name="connsiteY1604" fmla="*/ 4589671 h 4893730"/>
              <a:gd name="connsiteX1605" fmla="*/ 2911792 w 8877359"/>
              <a:gd name="connsiteY1605" fmla="*/ 4588669 h 4893730"/>
              <a:gd name="connsiteX1606" fmla="*/ 2862460 w 8877359"/>
              <a:gd name="connsiteY1606" fmla="*/ 4638001 h 4893730"/>
              <a:gd name="connsiteX1607" fmla="*/ 2870885 w 8877359"/>
              <a:gd name="connsiteY1607" fmla="*/ 4665583 h 4893730"/>
              <a:gd name="connsiteX1608" fmla="*/ 2873521 w 8877359"/>
              <a:gd name="connsiteY1608" fmla="*/ 4668777 h 4893730"/>
              <a:gd name="connsiteX1609" fmla="*/ 2867140 w 8877359"/>
              <a:gd name="connsiteY1609" fmla="*/ 4670757 h 4893730"/>
              <a:gd name="connsiteX1610" fmla="*/ 2837012 w 8877359"/>
              <a:gd name="connsiteY1610" fmla="*/ 4716212 h 4893730"/>
              <a:gd name="connsiteX1611" fmla="*/ 2867140 w 8877359"/>
              <a:gd name="connsiteY1611" fmla="*/ 4761667 h 4893730"/>
              <a:gd name="connsiteX1612" fmla="*/ 2874154 w 8877359"/>
              <a:gd name="connsiteY1612" fmla="*/ 4763844 h 4893730"/>
              <a:gd name="connsiteX1613" fmla="*/ 2870885 w 8877359"/>
              <a:gd name="connsiteY1613" fmla="*/ 4767804 h 4893730"/>
              <a:gd name="connsiteX1614" fmla="*/ 2862460 w 8877359"/>
              <a:gd name="connsiteY1614" fmla="*/ 4795386 h 4893730"/>
              <a:gd name="connsiteX1615" fmla="*/ 2911792 w 8877359"/>
              <a:gd name="connsiteY1615" fmla="*/ 4844717 h 4893730"/>
              <a:gd name="connsiteX1616" fmla="*/ 2921734 w 8877359"/>
              <a:gd name="connsiteY1616" fmla="*/ 4843715 h 4893730"/>
              <a:gd name="connsiteX1617" fmla="*/ 2930672 w 8877359"/>
              <a:gd name="connsiteY1617" fmla="*/ 4840941 h 4893730"/>
              <a:gd name="connsiteX1618" fmla="*/ 2930324 w 8877359"/>
              <a:gd name="connsiteY1618" fmla="*/ 4844398 h 4893730"/>
              <a:gd name="connsiteX1619" fmla="*/ 2979655 w 8877359"/>
              <a:gd name="connsiteY1619" fmla="*/ 4893730 h 4893730"/>
              <a:gd name="connsiteX1620" fmla="*/ 2270403 w 8877359"/>
              <a:gd name="connsiteY1620" fmla="*/ 4893730 h 4893730"/>
              <a:gd name="connsiteX1621" fmla="*/ 2305285 w 8877359"/>
              <a:gd name="connsiteY1621" fmla="*/ 4879281 h 4893730"/>
              <a:gd name="connsiteX1622" fmla="*/ 2310932 w 8877359"/>
              <a:gd name="connsiteY1622" fmla="*/ 4872437 h 4893730"/>
              <a:gd name="connsiteX1623" fmla="*/ 2316578 w 8877359"/>
              <a:gd name="connsiteY1623" fmla="*/ 4879281 h 4893730"/>
              <a:gd name="connsiteX1624" fmla="*/ 2351461 w 8877359"/>
              <a:gd name="connsiteY1624" fmla="*/ 4893730 h 4893730"/>
              <a:gd name="connsiteX1625" fmla="*/ 2400794 w 8877359"/>
              <a:gd name="connsiteY1625" fmla="*/ 4844398 h 4893730"/>
              <a:gd name="connsiteX1626" fmla="*/ 2400445 w 8877359"/>
              <a:gd name="connsiteY1626" fmla="*/ 4840941 h 4893730"/>
              <a:gd name="connsiteX1627" fmla="*/ 2409382 w 8877359"/>
              <a:gd name="connsiteY1627" fmla="*/ 4843715 h 4893730"/>
              <a:gd name="connsiteX1628" fmla="*/ 2419325 w 8877359"/>
              <a:gd name="connsiteY1628" fmla="*/ 4844717 h 4893730"/>
              <a:gd name="connsiteX1629" fmla="*/ 2468657 w 8877359"/>
              <a:gd name="connsiteY1629" fmla="*/ 4795386 h 4893730"/>
              <a:gd name="connsiteX1630" fmla="*/ 2460232 w 8877359"/>
              <a:gd name="connsiteY1630" fmla="*/ 4767804 h 4893730"/>
              <a:gd name="connsiteX1631" fmla="*/ 2456965 w 8877359"/>
              <a:gd name="connsiteY1631" fmla="*/ 4763844 h 4893730"/>
              <a:gd name="connsiteX1632" fmla="*/ 2463977 w 8877359"/>
              <a:gd name="connsiteY1632" fmla="*/ 4761667 h 4893730"/>
              <a:gd name="connsiteX1633" fmla="*/ 2494106 w 8877359"/>
              <a:gd name="connsiteY1633" fmla="*/ 4716212 h 4893730"/>
              <a:gd name="connsiteX1634" fmla="*/ 2463977 w 8877359"/>
              <a:gd name="connsiteY1634" fmla="*/ 4670757 h 4893730"/>
              <a:gd name="connsiteX1635" fmla="*/ 2457596 w 8877359"/>
              <a:gd name="connsiteY1635" fmla="*/ 4668777 h 4893730"/>
              <a:gd name="connsiteX1636" fmla="*/ 2460232 w 8877359"/>
              <a:gd name="connsiteY1636" fmla="*/ 4665583 h 4893730"/>
              <a:gd name="connsiteX1637" fmla="*/ 2468657 w 8877359"/>
              <a:gd name="connsiteY1637" fmla="*/ 4638001 h 4893730"/>
              <a:gd name="connsiteX1638" fmla="*/ 2419325 w 8877359"/>
              <a:gd name="connsiteY1638" fmla="*/ 4588669 h 4893730"/>
              <a:gd name="connsiteX1639" fmla="*/ 2404655 w 8877359"/>
              <a:gd name="connsiteY1639" fmla="*/ 4590887 h 4893730"/>
              <a:gd name="connsiteX1640" fmla="*/ 2400396 w 8877359"/>
              <a:gd name="connsiteY1640" fmla="*/ 4592935 h 4893730"/>
              <a:gd name="connsiteX1641" fmla="*/ 2400794 w 8877359"/>
              <a:gd name="connsiteY1641" fmla="*/ 4588989 h 4893730"/>
              <a:gd name="connsiteX1642" fmla="*/ 2351461 w 8877359"/>
              <a:gd name="connsiteY1642" fmla="*/ 4539657 h 4893730"/>
              <a:gd name="connsiteX1643" fmla="*/ 2316578 w 8877359"/>
              <a:gd name="connsiteY1643" fmla="*/ 4554106 h 4893730"/>
              <a:gd name="connsiteX1644" fmla="*/ 2310933 w 8877359"/>
              <a:gd name="connsiteY1644" fmla="*/ 4560950 h 4893730"/>
              <a:gd name="connsiteX1645" fmla="*/ 2305285 w 8877359"/>
              <a:gd name="connsiteY1645" fmla="*/ 4554106 h 4893730"/>
              <a:gd name="connsiteX1646" fmla="*/ 2270403 w 8877359"/>
              <a:gd name="connsiteY1646" fmla="*/ 4539657 h 4893730"/>
              <a:gd name="connsiteX1647" fmla="*/ 2221070 w 8877359"/>
              <a:gd name="connsiteY1647" fmla="*/ 4588989 h 4893730"/>
              <a:gd name="connsiteX1648" fmla="*/ 2221420 w 8877359"/>
              <a:gd name="connsiteY1648" fmla="*/ 4592446 h 4893730"/>
              <a:gd name="connsiteX1649" fmla="*/ 2212481 w 8877359"/>
              <a:gd name="connsiteY1649" fmla="*/ 4589671 h 4893730"/>
              <a:gd name="connsiteX1650" fmla="*/ 2202539 w 8877359"/>
              <a:gd name="connsiteY1650" fmla="*/ 4588669 h 4893730"/>
              <a:gd name="connsiteX1651" fmla="*/ 2153208 w 8877359"/>
              <a:gd name="connsiteY1651" fmla="*/ 4638001 h 4893730"/>
              <a:gd name="connsiteX1652" fmla="*/ 2161632 w 8877359"/>
              <a:gd name="connsiteY1652" fmla="*/ 4665583 h 4893730"/>
              <a:gd name="connsiteX1653" fmla="*/ 2164267 w 8877359"/>
              <a:gd name="connsiteY1653" fmla="*/ 4668777 h 4893730"/>
              <a:gd name="connsiteX1654" fmla="*/ 2157888 w 8877359"/>
              <a:gd name="connsiteY1654" fmla="*/ 4670757 h 4893730"/>
              <a:gd name="connsiteX1655" fmla="*/ 2127759 w 8877359"/>
              <a:gd name="connsiteY1655" fmla="*/ 4716212 h 4893730"/>
              <a:gd name="connsiteX1656" fmla="*/ 2157888 w 8877359"/>
              <a:gd name="connsiteY1656" fmla="*/ 4761667 h 4893730"/>
              <a:gd name="connsiteX1657" fmla="*/ 2164900 w 8877359"/>
              <a:gd name="connsiteY1657" fmla="*/ 4763844 h 4893730"/>
              <a:gd name="connsiteX1658" fmla="*/ 2161632 w 8877359"/>
              <a:gd name="connsiteY1658" fmla="*/ 4767804 h 4893730"/>
              <a:gd name="connsiteX1659" fmla="*/ 2153208 w 8877359"/>
              <a:gd name="connsiteY1659" fmla="*/ 4795386 h 4893730"/>
              <a:gd name="connsiteX1660" fmla="*/ 2202539 w 8877359"/>
              <a:gd name="connsiteY1660" fmla="*/ 4844717 h 4893730"/>
              <a:gd name="connsiteX1661" fmla="*/ 2212481 w 8877359"/>
              <a:gd name="connsiteY1661" fmla="*/ 4843715 h 4893730"/>
              <a:gd name="connsiteX1662" fmla="*/ 2221419 w 8877359"/>
              <a:gd name="connsiteY1662" fmla="*/ 4840941 h 4893730"/>
              <a:gd name="connsiteX1663" fmla="*/ 2221070 w 8877359"/>
              <a:gd name="connsiteY1663" fmla="*/ 4844398 h 4893730"/>
              <a:gd name="connsiteX1664" fmla="*/ 2270403 w 8877359"/>
              <a:gd name="connsiteY1664" fmla="*/ 4893730 h 4893730"/>
              <a:gd name="connsiteX1665" fmla="*/ 1561150 w 8877359"/>
              <a:gd name="connsiteY1665" fmla="*/ 4893730 h 4893730"/>
              <a:gd name="connsiteX1666" fmla="*/ 1596033 w 8877359"/>
              <a:gd name="connsiteY1666" fmla="*/ 4879281 h 4893730"/>
              <a:gd name="connsiteX1667" fmla="*/ 1601680 w 8877359"/>
              <a:gd name="connsiteY1667" fmla="*/ 4872437 h 4893730"/>
              <a:gd name="connsiteX1668" fmla="*/ 1607327 w 8877359"/>
              <a:gd name="connsiteY1668" fmla="*/ 4879281 h 4893730"/>
              <a:gd name="connsiteX1669" fmla="*/ 1642209 w 8877359"/>
              <a:gd name="connsiteY1669" fmla="*/ 4893730 h 4893730"/>
              <a:gd name="connsiteX1670" fmla="*/ 1691542 w 8877359"/>
              <a:gd name="connsiteY1670" fmla="*/ 4844398 h 4893730"/>
              <a:gd name="connsiteX1671" fmla="*/ 1691193 w 8877359"/>
              <a:gd name="connsiteY1671" fmla="*/ 4840941 h 4893730"/>
              <a:gd name="connsiteX1672" fmla="*/ 1700131 w 8877359"/>
              <a:gd name="connsiteY1672" fmla="*/ 4843715 h 4893730"/>
              <a:gd name="connsiteX1673" fmla="*/ 1710073 w 8877359"/>
              <a:gd name="connsiteY1673" fmla="*/ 4844717 h 4893730"/>
              <a:gd name="connsiteX1674" fmla="*/ 1759405 w 8877359"/>
              <a:gd name="connsiteY1674" fmla="*/ 4795386 h 4893730"/>
              <a:gd name="connsiteX1675" fmla="*/ 1750980 w 8877359"/>
              <a:gd name="connsiteY1675" fmla="*/ 4767804 h 4893730"/>
              <a:gd name="connsiteX1676" fmla="*/ 1747712 w 8877359"/>
              <a:gd name="connsiteY1676" fmla="*/ 4763844 h 4893730"/>
              <a:gd name="connsiteX1677" fmla="*/ 1754724 w 8877359"/>
              <a:gd name="connsiteY1677" fmla="*/ 4761667 h 4893730"/>
              <a:gd name="connsiteX1678" fmla="*/ 1784854 w 8877359"/>
              <a:gd name="connsiteY1678" fmla="*/ 4716212 h 4893730"/>
              <a:gd name="connsiteX1679" fmla="*/ 1754724 w 8877359"/>
              <a:gd name="connsiteY1679" fmla="*/ 4670757 h 4893730"/>
              <a:gd name="connsiteX1680" fmla="*/ 1748345 w 8877359"/>
              <a:gd name="connsiteY1680" fmla="*/ 4668777 h 4893730"/>
              <a:gd name="connsiteX1681" fmla="*/ 1750980 w 8877359"/>
              <a:gd name="connsiteY1681" fmla="*/ 4665583 h 4893730"/>
              <a:gd name="connsiteX1682" fmla="*/ 1759405 w 8877359"/>
              <a:gd name="connsiteY1682" fmla="*/ 4638001 h 4893730"/>
              <a:gd name="connsiteX1683" fmla="*/ 1710073 w 8877359"/>
              <a:gd name="connsiteY1683" fmla="*/ 4588669 h 4893730"/>
              <a:gd name="connsiteX1684" fmla="*/ 1695403 w 8877359"/>
              <a:gd name="connsiteY1684" fmla="*/ 4590887 h 4893730"/>
              <a:gd name="connsiteX1685" fmla="*/ 1691144 w 8877359"/>
              <a:gd name="connsiteY1685" fmla="*/ 4592935 h 4893730"/>
              <a:gd name="connsiteX1686" fmla="*/ 1691542 w 8877359"/>
              <a:gd name="connsiteY1686" fmla="*/ 4588989 h 4893730"/>
              <a:gd name="connsiteX1687" fmla="*/ 1642209 w 8877359"/>
              <a:gd name="connsiteY1687" fmla="*/ 4539657 h 4893730"/>
              <a:gd name="connsiteX1688" fmla="*/ 1607327 w 8877359"/>
              <a:gd name="connsiteY1688" fmla="*/ 4554106 h 4893730"/>
              <a:gd name="connsiteX1689" fmla="*/ 1601680 w 8877359"/>
              <a:gd name="connsiteY1689" fmla="*/ 4560950 h 4893730"/>
              <a:gd name="connsiteX1690" fmla="*/ 1596034 w 8877359"/>
              <a:gd name="connsiteY1690" fmla="*/ 4554106 h 4893730"/>
              <a:gd name="connsiteX1691" fmla="*/ 1561151 w 8877359"/>
              <a:gd name="connsiteY1691" fmla="*/ 4539657 h 4893730"/>
              <a:gd name="connsiteX1692" fmla="*/ 1511819 w 8877359"/>
              <a:gd name="connsiteY1692" fmla="*/ 4588989 h 4893730"/>
              <a:gd name="connsiteX1693" fmla="*/ 1512167 w 8877359"/>
              <a:gd name="connsiteY1693" fmla="*/ 4592446 h 4893730"/>
              <a:gd name="connsiteX1694" fmla="*/ 1503230 w 8877359"/>
              <a:gd name="connsiteY1694" fmla="*/ 4589671 h 4893730"/>
              <a:gd name="connsiteX1695" fmla="*/ 1493287 w 8877359"/>
              <a:gd name="connsiteY1695" fmla="*/ 4588669 h 4893730"/>
              <a:gd name="connsiteX1696" fmla="*/ 1443955 w 8877359"/>
              <a:gd name="connsiteY1696" fmla="*/ 4638001 h 4893730"/>
              <a:gd name="connsiteX1697" fmla="*/ 1452380 w 8877359"/>
              <a:gd name="connsiteY1697" fmla="*/ 4665583 h 4893730"/>
              <a:gd name="connsiteX1698" fmla="*/ 1455015 w 8877359"/>
              <a:gd name="connsiteY1698" fmla="*/ 4668777 h 4893730"/>
              <a:gd name="connsiteX1699" fmla="*/ 1448636 w 8877359"/>
              <a:gd name="connsiteY1699" fmla="*/ 4670757 h 4893730"/>
              <a:gd name="connsiteX1700" fmla="*/ 1418506 w 8877359"/>
              <a:gd name="connsiteY1700" fmla="*/ 4716212 h 4893730"/>
              <a:gd name="connsiteX1701" fmla="*/ 1448636 w 8877359"/>
              <a:gd name="connsiteY1701" fmla="*/ 4761667 h 4893730"/>
              <a:gd name="connsiteX1702" fmla="*/ 1455648 w 8877359"/>
              <a:gd name="connsiteY1702" fmla="*/ 4763844 h 4893730"/>
              <a:gd name="connsiteX1703" fmla="*/ 1452380 w 8877359"/>
              <a:gd name="connsiteY1703" fmla="*/ 4767804 h 4893730"/>
              <a:gd name="connsiteX1704" fmla="*/ 1443955 w 8877359"/>
              <a:gd name="connsiteY1704" fmla="*/ 4795386 h 4893730"/>
              <a:gd name="connsiteX1705" fmla="*/ 1493287 w 8877359"/>
              <a:gd name="connsiteY1705" fmla="*/ 4844717 h 4893730"/>
              <a:gd name="connsiteX1706" fmla="*/ 1503230 w 8877359"/>
              <a:gd name="connsiteY1706" fmla="*/ 4843715 h 4893730"/>
              <a:gd name="connsiteX1707" fmla="*/ 1512167 w 8877359"/>
              <a:gd name="connsiteY1707" fmla="*/ 4840941 h 4893730"/>
              <a:gd name="connsiteX1708" fmla="*/ 1511818 w 8877359"/>
              <a:gd name="connsiteY1708" fmla="*/ 4844398 h 4893730"/>
              <a:gd name="connsiteX1709" fmla="*/ 1561150 w 8877359"/>
              <a:gd name="connsiteY1709" fmla="*/ 4893730 h 4893730"/>
              <a:gd name="connsiteX1710" fmla="*/ 851898 w 8877359"/>
              <a:gd name="connsiteY1710" fmla="*/ 4893730 h 4893730"/>
              <a:gd name="connsiteX1711" fmla="*/ 886780 w 8877359"/>
              <a:gd name="connsiteY1711" fmla="*/ 4879281 h 4893730"/>
              <a:gd name="connsiteX1712" fmla="*/ 892427 w 8877359"/>
              <a:gd name="connsiteY1712" fmla="*/ 4872437 h 4893730"/>
              <a:gd name="connsiteX1713" fmla="*/ 898074 w 8877359"/>
              <a:gd name="connsiteY1713" fmla="*/ 4879281 h 4893730"/>
              <a:gd name="connsiteX1714" fmla="*/ 932958 w 8877359"/>
              <a:gd name="connsiteY1714" fmla="*/ 4893730 h 4893730"/>
              <a:gd name="connsiteX1715" fmla="*/ 982290 w 8877359"/>
              <a:gd name="connsiteY1715" fmla="*/ 4844398 h 4893730"/>
              <a:gd name="connsiteX1716" fmla="*/ 981941 w 8877359"/>
              <a:gd name="connsiteY1716" fmla="*/ 4840941 h 4893730"/>
              <a:gd name="connsiteX1717" fmla="*/ 990880 w 8877359"/>
              <a:gd name="connsiteY1717" fmla="*/ 4843715 h 4893730"/>
              <a:gd name="connsiteX1718" fmla="*/ 1000822 w 8877359"/>
              <a:gd name="connsiteY1718" fmla="*/ 4844717 h 4893730"/>
              <a:gd name="connsiteX1719" fmla="*/ 1050154 w 8877359"/>
              <a:gd name="connsiteY1719" fmla="*/ 4795386 h 4893730"/>
              <a:gd name="connsiteX1720" fmla="*/ 1041729 w 8877359"/>
              <a:gd name="connsiteY1720" fmla="*/ 4767804 h 4893730"/>
              <a:gd name="connsiteX1721" fmla="*/ 1038461 w 8877359"/>
              <a:gd name="connsiteY1721" fmla="*/ 4763844 h 4893730"/>
              <a:gd name="connsiteX1722" fmla="*/ 1045473 w 8877359"/>
              <a:gd name="connsiteY1722" fmla="*/ 4761667 h 4893730"/>
              <a:gd name="connsiteX1723" fmla="*/ 1075602 w 8877359"/>
              <a:gd name="connsiteY1723" fmla="*/ 4716212 h 4893730"/>
              <a:gd name="connsiteX1724" fmla="*/ 1045473 w 8877359"/>
              <a:gd name="connsiteY1724" fmla="*/ 4670757 h 4893730"/>
              <a:gd name="connsiteX1725" fmla="*/ 1039092 w 8877359"/>
              <a:gd name="connsiteY1725" fmla="*/ 4668777 h 4893730"/>
              <a:gd name="connsiteX1726" fmla="*/ 1041729 w 8877359"/>
              <a:gd name="connsiteY1726" fmla="*/ 4665583 h 4893730"/>
              <a:gd name="connsiteX1727" fmla="*/ 1050154 w 8877359"/>
              <a:gd name="connsiteY1727" fmla="*/ 4638001 h 4893730"/>
              <a:gd name="connsiteX1728" fmla="*/ 1000822 w 8877359"/>
              <a:gd name="connsiteY1728" fmla="*/ 4588669 h 4893730"/>
              <a:gd name="connsiteX1729" fmla="*/ 986151 w 8877359"/>
              <a:gd name="connsiteY1729" fmla="*/ 4590887 h 4893730"/>
              <a:gd name="connsiteX1730" fmla="*/ 981892 w 8877359"/>
              <a:gd name="connsiteY1730" fmla="*/ 4592935 h 4893730"/>
              <a:gd name="connsiteX1731" fmla="*/ 982290 w 8877359"/>
              <a:gd name="connsiteY1731" fmla="*/ 4588989 h 4893730"/>
              <a:gd name="connsiteX1732" fmla="*/ 932959 w 8877359"/>
              <a:gd name="connsiteY1732" fmla="*/ 4539657 h 4893730"/>
              <a:gd name="connsiteX1733" fmla="*/ 898074 w 8877359"/>
              <a:gd name="connsiteY1733" fmla="*/ 4554106 h 4893730"/>
              <a:gd name="connsiteX1734" fmla="*/ 892427 w 8877359"/>
              <a:gd name="connsiteY1734" fmla="*/ 4560950 h 4893730"/>
              <a:gd name="connsiteX1735" fmla="*/ 886781 w 8877359"/>
              <a:gd name="connsiteY1735" fmla="*/ 4554106 h 4893730"/>
              <a:gd name="connsiteX1736" fmla="*/ 851898 w 8877359"/>
              <a:gd name="connsiteY1736" fmla="*/ 4539657 h 4893730"/>
              <a:gd name="connsiteX1737" fmla="*/ 802566 w 8877359"/>
              <a:gd name="connsiteY1737" fmla="*/ 4588989 h 4893730"/>
              <a:gd name="connsiteX1738" fmla="*/ 802914 w 8877359"/>
              <a:gd name="connsiteY1738" fmla="*/ 4592446 h 4893730"/>
              <a:gd name="connsiteX1739" fmla="*/ 793976 w 8877359"/>
              <a:gd name="connsiteY1739" fmla="*/ 4589671 h 4893730"/>
              <a:gd name="connsiteX1740" fmla="*/ 784034 w 8877359"/>
              <a:gd name="connsiteY1740" fmla="*/ 4588669 h 4893730"/>
              <a:gd name="connsiteX1741" fmla="*/ 734702 w 8877359"/>
              <a:gd name="connsiteY1741" fmla="*/ 4638001 h 4893730"/>
              <a:gd name="connsiteX1742" fmla="*/ 743127 w 8877359"/>
              <a:gd name="connsiteY1742" fmla="*/ 4665583 h 4893730"/>
              <a:gd name="connsiteX1743" fmla="*/ 745763 w 8877359"/>
              <a:gd name="connsiteY1743" fmla="*/ 4668777 h 4893730"/>
              <a:gd name="connsiteX1744" fmla="*/ 739383 w 8877359"/>
              <a:gd name="connsiteY1744" fmla="*/ 4670757 h 4893730"/>
              <a:gd name="connsiteX1745" fmla="*/ 709253 w 8877359"/>
              <a:gd name="connsiteY1745" fmla="*/ 4716212 h 4893730"/>
              <a:gd name="connsiteX1746" fmla="*/ 739383 w 8877359"/>
              <a:gd name="connsiteY1746" fmla="*/ 4761667 h 4893730"/>
              <a:gd name="connsiteX1747" fmla="*/ 746395 w 8877359"/>
              <a:gd name="connsiteY1747" fmla="*/ 4763844 h 4893730"/>
              <a:gd name="connsiteX1748" fmla="*/ 743127 w 8877359"/>
              <a:gd name="connsiteY1748" fmla="*/ 4767804 h 4893730"/>
              <a:gd name="connsiteX1749" fmla="*/ 734702 w 8877359"/>
              <a:gd name="connsiteY1749" fmla="*/ 4795386 h 4893730"/>
              <a:gd name="connsiteX1750" fmla="*/ 784034 w 8877359"/>
              <a:gd name="connsiteY1750" fmla="*/ 4844717 h 4893730"/>
              <a:gd name="connsiteX1751" fmla="*/ 793976 w 8877359"/>
              <a:gd name="connsiteY1751" fmla="*/ 4843715 h 4893730"/>
              <a:gd name="connsiteX1752" fmla="*/ 802914 w 8877359"/>
              <a:gd name="connsiteY1752" fmla="*/ 4840941 h 4893730"/>
              <a:gd name="connsiteX1753" fmla="*/ 802566 w 8877359"/>
              <a:gd name="connsiteY1753" fmla="*/ 4844398 h 4893730"/>
              <a:gd name="connsiteX1754" fmla="*/ 851898 w 8877359"/>
              <a:gd name="connsiteY1754" fmla="*/ 4893730 h 4893730"/>
              <a:gd name="connsiteX1755" fmla="*/ 142646 w 8877359"/>
              <a:gd name="connsiteY1755" fmla="*/ 4893730 h 4893730"/>
              <a:gd name="connsiteX1756" fmla="*/ 177529 w 8877359"/>
              <a:gd name="connsiteY1756" fmla="*/ 4879281 h 4893730"/>
              <a:gd name="connsiteX1757" fmla="*/ 183175 w 8877359"/>
              <a:gd name="connsiteY1757" fmla="*/ 4872437 h 4893730"/>
              <a:gd name="connsiteX1758" fmla="*/ 188822 w 8877359"/>
              <a:gd name="connsiteY1758" fmla="*/ 4879281 h 4893730"/>
              <a:gd name="connsiteX1759" fmla="*/ 223705 w 8877359"/>
              <a:gd name="connsiteY1759" fmla="*/ 4893730 h 4893730"/>
              <a:gd name="connsiteX1760" fmla="*/ 273037 w 8877359"/>
              <a:gd name="connsiteY1760" fmla="*/ 4844398 h 4893730"/>
              <a:gd name="connsiteX1761" fmla="*/ 272688 w 8877359"/>
              <a:gd name="connsiteY1761" fmla="*/ 4840941 h 4893730"/>
              <a:gd name="connsiteX1762" fmla="*/ 281627 w 8877359"/>
              <a:gd name="connsiteY1762" fmla="*/ 4843715 h 4893730"/>
              <a:gd name="connsiteX1763" fmla="*/ 291569 w 8877359"/>
              <a:gd name="connsiteY1763" fmla="*/ 4844717 h 4893730"/>
              <a:gd name="connsiteX1764" fmla="*/ 340901 w 8877359"/>
              <a:gd name="connsiteY1764" fmla="*/ 4795386 h 4893730"/>
              <a:gd name="connsiteX1765" fmla="*/ 332476 w 8877359"/>
              <a:gd name="connsiteY1765" fmla="*/ 4767804 h 4893730"/>
              <a:gd name="connsiteX1766" fmla="*/ 329208 w 8877359"/>
              <a:gd name="connsiteY1766" fmla="*/ 4763844 h 4893730"/>
              <a:gd name="connsiteX1767" fmla="*/ 336220 w 8877359"/>
              <a:gd name="connsiteY1767" fmla="*/ 4761667 h 4893730"/>
              <a:gd name="connsiteX1768" fmla="*/ 366349 w 8877359"/>
              <a:gd name="connsiteY1768" fmla="*/ 4716212 h 4893730"/>
              <a:gd name="connsiteX1769" fmla="*/ 336220 w 8877359"/>
              <a:gd name="connsiteY1769" fmla="*/ 4670757 h 4893730"/>
              <a:gd name="connsiteX1770" fmla="*/ 329840 w 8877359"/>
              <a:gd name="connsiteY1770" fmla="*/ 4668777 h 4893730"/>
              <a:gd name="connsiteX1771" fmla="*/ 332476 w 8877359"/>
              <a:gd name="connsiteY1771" fmla="*/ 4665583 h 4893730"/>
              <a:gd name="connsiteX1772" fmla="*/ 340901 w 8877359"/>
              <a:gd name="connsiteY1772" fmla="*/ 4638001 h 4893730"/>
              <a:gd name="connsiteX1773" fmla="*/ 291569 w 8877359"/>
              <a:gd name="connsiteY1773" fmla="*/ 4588669 h 4893730"/>
              <a:gd name="connsiteX1774" fmla="*/ 276899 w 8877359"/>
              <a:gd name="connsiteY1774" fmla="*/ 4590887 h 4893730"/>
              <a:gd name="connsiteX1775" fmla="*/ 272640 w 8877359"/>
              <a:gd name="connsiteY1775" fmla="*/ 4592935 h 4893730"/>
              <a:gd name="connsiteX1776" fmla="*/ 273037 w 8877359"/>
              <a:gd name="connsiteY1776" fmla="*/ 4588989 h 4893730"/>
              <a:gd name="connsiteX1777" fmla="*/ 223705 w 8877359"/>
              <a:gd name="connsiteY1777" fmla="*/ 4539657 h 4893730"/>
              <a:gd name="connsiteX1778" fmla="*/ 188823 w 8877359"/>
              <a:gd name="connsiteY1778" fmla="*/ 4554106 h 4893730"/>
              <a:gd name="connsiteX1779" fmla="*/ 183176 w 8877359"/>
              <a:gd name="connsiteY1779" fmla="*/ 4560950 h 4893730"/>
              <a:gd name="connsiteX1780" fmla="*/ 177529 w 8877359"/>
              <a:gd name="connsiteY1780" fmla="*/ 4554106 h 4893730"/>
              <a:gd name="connsiteX1781" fmla="*/ 142646 w 8877359"/>
              <a:gd name="connsiteY1781" fmla="*/ 4539657 h 4893730"/>
              <a:gd name="connsiteX1782" fmla="*/ 93314 w 8877359"/>
              <a:gd name="connsiteY1782" fmla="*/ 4588989 h 4893730"/>
              <a:gd name="connsiteX1783" fmla="*/ 93663 w 8877359"/>
              <a:gd name="connsiteY1783" fmla="*/ 4592446 h 4893730"/>
              <a:gd name="connsiteX1784" fmla="*/ 84725 w 8877359"/>
              <a:gd name="connsiteY1784" fmla="*/ 4589671 h 4893730"/>
              <a:gd name="connsiteX1785" fmla="*/ 74783 w 8877359"/>
              <a:gd name="connsiteY1785" fmla="*/ 4588669 h 4893730"/>
              <a:gd name="connsiteX1786" fmla="*/ 25451 w 8877359"/>
              <a:gd name="connsiteY1786" fmla="*/ 4638001 h 4893730"/>
              <a:gd name="connsiteX1787" fmla="*/ 33876 w 8877359"/>
              <a:gd name="connsiteY1787" fmla="*/ 4665583 h 4893730"/>
              <a:gd name="connsiteX1788" fmla="*/ 36511 w 8877359"/>
              <a:gd name="connsiteY1788" fmla="*/ 4668777 h 4893730"/>
              <a:gd name="connsiteX1789" fmla="*/ 30131 w 8877359"/>
              <a:gd name="connsiteY1789" fmla="*/ 4670757 h 4893730"/>
              <a:gd name="connsiteX1790" fmla="*/ 2 w 8877359"/>
              <a:gd name="connsiteY1790" fmla="*/ 4716212 h 4893730"/>
              <a:gd name="connsiteX1791" fmla="*/ 30131 w 8877359"/>
              <a:gd name="connsiteY1791" fmla="*/ 4761667 h 4893730"/>
              <a:gd name="connsiteX1792" fmla="*/ 37144 w 8877359"/>
              <a:gd name="connsiteY1792" fmla="*/ 4763844 h 4893730"/>
              <a:gd name="connsiteX1793" fmla="*/ 33876 w 8877359"/>
              <a:gd name="connsiteY1793" fmla="*/ 4767804 h 4893730"/>
              <a:gd name="connsiteX1794" fmla="*/ 25451 w 8877359"/>
              <a:gd name="connsiteY1794" fmla="*/ 4795386 h 4893730"/>
              <a:gd name="connsiteX1795" fmla="*/ 74783 w 8877359"/>
              <a:gd name="connsiteY1795" fmla="*/ 4844717 h 4893730"/>
              <a:gd name="connsiteX1796" fmla="*/ 84725 w 8877359"/>
              <a:gd name="connsiteY1796" fmla="*/ 4843715 h 4893730"/>
              <a:gd name="connsiteX1797" fmla="*/ 93663 w 8877359"/>
              <a:gd name="connsiteY1797" fmla="*/ 4840941 h 4893730"/>
              <a:gd name="connsiteX1798" fmla="*/ 93314 w 8877359"/>
              <a:gd name="connsiteY1798" fmla="*/ 4844398 h 4893730"/>
              <a:gd name="connsiteX1799" fmla="*/ 142646 w 8877359"/>
              <a:gd name="connsiteY1799" fmla="*/ 4893730 h 489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Lst>
            <a:rect l="l" t="t" r="r" b="b"/>
            <a:pathLst>
              <a:path w="8877359" h="4893730">
                <a:moveTo>
                  <a:pt x="8339566" y="220099"/>
                </a:moveTo>
                <a:cubicBezTo>
                  <a:pt x="8361147" y="220099"/>
                  <a:pt x="8378642" y="202604"/>
                  <a:pt x="8378642" y="181023"/>
                </a:cubicBezTo>
                <a:cubicBezTo>
                  <a:pt x="8378642" y="159442"/>
                  <a:pt x="8361147" y="141947"/>
                  <a:pt x="8339566" y="141947"/>
                </a:cubicBezTo>
                <a:cubicBezTo>
                  <a:pt x="8317985" y="141947"/>
                  <a:pt x="8300490" y="159442"/>
                  <a:pt x="8300490" y="181023"/>
                </a:cubicBezTo>
                <a:cubicBezTo>
                  <a:pt x="8300490" y="202604"/>
                  <a:pt x="8317985" y="220099"/>
                  <a:pt x="8339566" y="220099"/>
                </a:cubicBezTo>
                <a:close/>
                <a:moveTo>
                  <a:pt x="7630314" y="220099"/>
                </a:moveTo>
                <a:cubicBezTo>
                  <a:pt x="7651895" y="220099"/>
                  <a:pt x="7669390" y="202604"/>
                  <a:pt x="7669390" y="181023"/>
                </a:cubicBezTo>
                <a:cubicBezTo>
                  <a:pt x="7669390" y="159442"/>
                  <a:pt x="7651895" y="141947"/>
                  <a:pt x="7630314" y="141947"/>
                </a:cubicBezTo>
                <a:cubicBezTo>
                  <a:pt x="7608733" y="141947"/>
                  <a:pt x="7591238" y="159442"/>
                  <a:pt x="7591238" y="181023"/>
                </a:cubicBezTo>
                <a:cubicBezTo>
                  <a:pt x="7591238" y="202604"/>
                  <a:pt x="7608733" y="220099"/>
                  <a:pt x="7630314" y="220099"/>
                </a:cubicBezTo>
                <a:close/>
                <a:moveTo>
                  <a:pt x="6921062" y="220099"/>
                </a:moveTo>
                <a:cubicBezTo>
                  <a:pt x="6942643" y="220099"/>
                  <a:pt x="6960138" y="202604"/>
                  <a:pt x="6960138" y="181023"/>
                </a:cubicBezTo>
                <a:cubicBezTo>
                  <a:pt x="6960138" y="159442"/>
                  <a:pt x="6942643" y="141947"/>
                  <a:pt x="6921062" y="141947"/>
                </a:cubicBezTo>
                <a:cubicBezTo>
                  <a:pt x="6899481" y="141947"/>
                  <a:pt x="6881986" y="159442"/>
                  <a:pt x="6881986" y="181023"/>
                </a:cubicBezTo>
                <a:cubicBezTo>
                  <a:pt x="6881986" y="202604"/>
                  <a:pt x="6899481" y="220099"/>
                  <a:pt x="6921062" y="220099"/>
                </a:cubicBezTo>
                <a:close/>
                <a:moveTo>
                  <a:pt x="6211810" y="220099"/>
                </a:moveTo>
                <a:cubicBezTo>
                  <a:pt x="6233391" y="220099"/>
                  <a:pt x="6250886" y="202604"/>
                  <a:pt x="6250886" y="181023"/>
                </a:cubicBezTo>
                <a:cubicBezTo>
                  <a:pt x="6250886" y="159442"/>
                  <a:pt x="6233391" y="141947"/>
                  <a:pt x="6211810" y="141947"/>
                </a:cubicBezTo>
                <a:cubicBezTo>
                  <a:pt x="6190229" y="141947"/>
                  <a:pt x="6172734" y="159442"/>
                  <a:pt x="6172734" y="181023"/>
                </a:cubicBezTo>
                <a:cubicBezTo>
                  <a:pt x="6172734" y="202604"/>
                  <a:pt x="6190229" y="220099"/>
                  <a:pt x="6211810" y="220099"/>
                </a:cubicBezTo>
                <a:close/>
                <a:moveTo>
                  <a:pt x="5502558" y="220099"/>
                </a:moveTo>
                <a:cubicBezTo>
                  <a:pt x="5524139" y="220099"/>
                  <a:pt x="5541634" y="202604"/>
                  <a:pt x="5541634" y="181023"/>
                </a:cubicBezTo>
                <a:cubicBezTo>
                  <a:pt x="5541634" y="159442"/>
                  <a:pt x="5524139" y="141947"/>
                  <a:pt x="5502558" y="141947"/>
                </a:cubicBezTo>
                <a:cubicBezTo>
                  <a:pt x="5480977" y="141947"/>
                  <a:pt x="5463482" y="159442"/>
                  <a:pt x="5463482" y="181023"/>
                </a:cubicBezTo>
                <a:cubicBezTo>
                  <a:pt x="5463482" y="202604"/>
                  <a:pt x="5480977" y="220099"/>
                  <a:pt x="5502558" y="220099"/>
                </a:cubicBezTo>
                <a:close/>
                <a:moveTo>
                  <a:pt x="4793306" y="220099"/>
                </a:moveTo>
                <a:cubicBezTo>
                  <a:pt x="4814887" y="220099"/>
                  <a:pt x="4832382" y="202604"/>
                  <a:pt x="4832382" y="181023"/>
                </a:cubicBezTo>
                <a:cubicBezTo>
                  <a:pt x="4832382" y="159442"/>
                  <a:pt x="4814887" y="141947"/>
                  <a:pt x="4793306" y="141947"/>
                </a:cubicBezTo>
                <a:cubicBezTo>
                  <a:pt x="4771725" y="141947"/>
                  <a:pt x="4754230" y="159442"/>
                  <a:pt x="4754230" y="181023"/>
                </a:cubicBezTo>
                <a:cubicBezTo>
                  <a:pt x="4754230" y="202604"/>
                  <a:pt x="4771725" y="220099"/>
                  <a:pt x="4793306" y="220099"/>
                </a:cubicBezTo>
                <a:close/>
                <a:moveTo>
                  <a:pt x="4084054" y="220099"/>
                </a:moveTo>
                <a:cubicBezTo>
                  <a:pt x="4105635" y="220099"/>
                  <a:pt x="4123130" y="202604"/>
                  <a:pt x="4123130" y="181023"/>
                </a:cubicBezTo>
                <a:cubicBezTo>
                  <a:pt x="4123130" y="159442"/>
                  <a:pt x="4105635" y="141947"/>
                  <a:pt x="4084054" y="141947"/>
                </a:cubicBezTo>
                <a:cubicBezTo>
                  <a:pt x="4062473" y="141947"/>
                  <a:pt x="4044984" y="159442"/>
                  <a:pt x="4044984" y="181023"/>
                </a:cubicBezTo>
                <a:cubicBezTo>
                  <a:pt x="4044984" y="202604"/>
                  <a:pt x="4062473" y="220099"/>
                  <a:pt x="4084054" y="220099"/>
                </a:cubicBezTo>
                <a:close/>
                <a:moveTo>
                  <a:pt x="3374807" y="220099"/>
                </a:moveTo>
                <a:cubicBezTo>
                  <a:pt x="3396389" y="220099"/>
                  <a:pt x="3413884" y="202604"/>
                  <a:pt x="3413884" y="181023"/>
                </a:cubicBezTo>
                <a:cubicBezTo>
                  <a:pt x="3413884" y="159442"/>
                  <a:pt x="3396389" y="141947"/>
                  <a:pt x="3374807" y="141947"/>
                </a:cubicBezTo>
                <a:cubicBezTo>
                  <a:pt x="3353226" y="141947"/>
                  <a:pt x="3335731" y="159442"/>
                  <a:pt x="3335731" y="181023"/>
                </a:cubicBezTo>
                <a:cubicBezTo>
                  <a:pt x="3335731" y="202604"/>
                  <a:pt x="3353226" y="220099"/>
                  <a:pt x="3374807" y="220099"/>
                </a:cubicBezTo>
                <a:close/>
                <a:moveTo>
                  <a:pt x="2665556" y="220099"/>
                </a:moveTo>
                <a:cubicBezTo>
                  <a:pt x="2687137" y="220099"/>
                  <a:pt x="2704632" y="202604"/>
                  <a:pt x="2704632" y="181023"/>
                </a:cubicBezTo>
                <a:cubicBezTo>
                  <a:pt x="2704632" y="159442"/>
                  <a:pt x="2687137" y="141947"/>
                  <a:pt x="2665556" y="141947"/>
                </a:cubicBezTo>
                <a:cubicBezTo>
                  <a:pt x="2643975" y="141947"/>
                  <a:pt x="2626479" y="159442"/>
                  <a:pt x="2626479" y="181023"/>
                </a:cubicBezTo>
                <a:cubicBezTo>
                  <a:pt x="2626479" y="202604"/>
                  <a:pt x="2643975" y="220099"/>
                  <a:pt x="2665556" y="220099"/>
                </a:cubicBezTo>
                <a:close/>
                <a:moveTo>
                  <a:pt x="1956304" y="220099"/>
                </a:moveTo>
                <a:cubicBezTo>
                  <a:pt x="1977886" y="220099"/>
                  <a:pt x="1995381" y="202604"/>
                  <a:pt x="1995381" y="181023"/>
                </a:cubicBezTo>
                <a:cubicBezTo>
                  <a:pt x="1995381" y="159442"/>
                  <a:pt x="1977886" y="141947"/>
                  <a:pt x="1956304" y="141947"/>
                </a:cubicBezTo>
                <a:cubicBezTo>
                  <a:pt x="1934723" y="141947"/>
                  <a:pt x="1917228" y="159442"/>
                  <a:pt x="1917228" y="181023"/>
                </a:cubicBezTo>
                <a:cubicBezTo>
                  <a:pt x="1917228" y="202604"/>
                  <a:pt x="1934723" y="220099"/>
                  <a:pt x="1956304" y="220099"/>
                </a:cubicBezTo>
                <a:close/>
                <a:moveTo>
                  <a:pt x="1247052" y="220099"/>
                </a:moveTo>
                <a:cubicBezTo>
                  <a:pt x="1268634" y="220099"/>
                  <a:pt x="1286129" y="202604"/>
                  <a:pt x="1286129" y="181023"/>
                </a:cubicBezTo>
                <a:cubicBezTo>
                  <a:pt x="1286129" y="159442"/>
                  <a:pt x="1268634" y="141947"/>
                  <a:pt x="1247052" y="141947"/>
                </a:cubicBezTo>
                <a:cubicBezTo>
                  <a:pt x="1225471" y="141947"/>
                  <a:pt x="1207977" y="159442"/>
                  <a:pt x="1207977" y="181023"/>
                </a:cubicBezTo>
                <a:cubicBezTo>
                  <a:pt x="1207977" y="202604"/>
                  <a:pt x="1225471" y="220099"/>
                  <a:pt x="1247052" y="220099"/>
                </a:cubicBezTo>
                <a:close/>
                <a:moveTo>
                  <a:pt x="537800" y="220099"/>
                </a:moveTo>
                <a:cubicBezTo>
                  <a:pt x="559381" y="220099"/>
                  <a:pt x="576876" y="202604"/>
                  <a:pt x="576876" y="181023"/>
                </a:cubicBezTo>
                <a:cubicBezTo>
                  <a:pt x="576876" y="159442"/>
                  <a:pt x="559381" y="141947"/>
                  <a:pt x="537800" y="141947"/>
                </a:cubicBezTo>
                <a:cubicBezTo>
                  <a:pt x="516219" y="141947"/>
                  <a:pt x="498724" y="159442"/>
                  <a:pt x="498724" y="181023"/>
                </a:cubicBezTo>
                <a:cubicBezTo>
                  <a:pt x="498724" y="202604"/>
                  <a:pt x="516219" y="220099"/>
                  <a:pt x="537800" y="220099"/>
                </a:cubicBezTo>
                <a:close/>
                <a:moveTo>
                  <a:pt x="8653655" y="354073"/>
                </a:moveTo>
                <a:cubicBezTo>
                  <a:pt x="8667278" y="354073"/>
                  <a:pt x="8679611" y="348551"/>
                  <a:pt x="8688538" y="339624"/>
                </a:cubicBezTo>
                <a:lnTo>
                  <a:pt x="8694185" y="332780"/>
                </a:lnTo>
                <a:lnTo>
                  <a:pt x="8699832" y="339624"/>
                </a:lnTo>
                <a:cubicBezTo>
                  <a:pt x="8708759" y="348551"/>
                  <a:pt x="8721092" y="354073"/>
                  <a:pt x="8734715" y="354073"/>
                </a:cubicBezTo>
                <a:cubicBezTo>
                  <a:pt x="8761960" y="354073"/>
                  <a:pt x="8784046" y="331986"/>
                  <a:pt x="8784046" y="304741"/>
                </a:cubicBezTo>
                <a:lnTo>
                  <a:pt x="8783698" y="301284"/>
                </a:lnTo>
                <a:lnTo>
                  <a:pt x="8792636" y="304058"/>
                </a:lnTo>
                <a:cubicBezTo>
                  <a:pt x="8795848" y="304715"/>
                  <a:pt x="8799173" y="305060"/>
                  <a:pt x="8802578" y="305060"/>
                </a:cubicBezTo>
                <a:cubicBezTo>
                  <a:pt x="8829823" y="305060"/>
                  <a:pt x="8851910" y="282974"/>
                  <a:pt x="8851910" y="255729"/>
                </a:cubicBezTo>
                <a:cubicBezTo>
                  <a:pt x="8851910" y="245512"/>
                  <a:pt x="8848804" y="236020"/>
                  <a:pt x="8843485" y="228147"/>
                </a:cubicBezTo>
                <a:lnTo>
                  <a:pt x="8840217" y="224187"/>
                </a:lnTo>
                <a:lnTo>
                  <a:pt x="8847229" y="222010"/>
                </a:lnTo>
                <a:cubicBezTo>
                  <a:pt x="8864935" y="214521"/>
                  <a:pt x="8877359" y="196989"/>
                  <a:pt x="8877359" y="176555"/>
                </a:cubicBezTo>
                <a:cubicBezTo>
                  <a:pt x="8877359" y="156121"/>
                  <a:pt x="8864935" y="138589"/>
                  <a:pt x="8847229" y="131100"/>
                </a:cubicBezTo>
                <a:lnTo>
                  <a:pt x="8840850" y="129120"/>
                </a:lnTo>
                <a:lnTo>
                  <a:pt x="8843485" y="125926"/>
                </a:lnTo>
                <a:cubicBezTo>
                  <a:pt x="8848804" y="118052"/>
                  <a:pt x="8851910" y="108561"/>
                  <a:pt x="8851910" y="98344"/>
                </a:cubicBezTo>
                <a:cubicBezTo>
                  <a:pt x="8851910" y="71099"/>
                  <a:pt x="8829823" y="49012"/>
                  <a:pt x="8802578" y="49012"/>
                </a:cubicBezTo>
                <a:cubicBezTo>
                  <a:pt x="8797470" y="49012"/>
                  <a:pt x="8792543" y="49789"/>
                  <a:pt x="8787908" y="51230"/>
                </a:cubicBezTo>
                <a:lnTo>
                  <a:pt x="8783649" y="53278"/>
                </a:lnTo>
                <a:lnTo>
                  <a:pt x="8784047" y="49331"/>
                </a:lnTo>
                <a:cubicBezTo>
                  <a:pt x="8784047" y="22086"/>
                  <a:pt x="8761960" y="0"/>
                  <a:pt x="8734715" y="0"/>
                </a:cubicBezTo>
                <a:cubicBezTo>
                  <a:pt x="8721092" y="0"/>
                  <a:pt x="8708759" y="5521"/>
                  <a:pt x="8699832" y="14449"/>
                </a:cubicBezTo>
                <a:lnTo>
                  <a:pt x="8694185" y="21293"/>
                </a:lnTo>
                <a:lnTo>
                  <a:pt x="8688538" y="14449"/>
                </a:lnTo>
                <a:cubicBezTo>
                  <a:pt x="8679611" y="5521"/>
                  <a:pt x="8667278" y="0"/>
                  <a:pt x="8653655" y="0"/>
                </a:cubicBezTo>
                <a:cubicBezTo>
                  <a:pt x="8626410" y="0"/>
                  <a:pt x="8604324" y="22086"/>
                  <a:pt x="8604324" y="49331"/>
                </a:cubicBezTo>
                <a:lnTo>
                  <a:pt x="8604672" y="52789"/>
                </a:lnTo>
                <a:lnTo>
                  <a:pt x="8595734" y="50014"/>
                </a:lnTo>
                <a:cubicBezTo>
                  <a:pt x="8592523" y="49357"/>
                  <a:pt x="8589198" y="49012"/>
                  <a:pt x="8585792" y="49012"/>
                </a:cubicBezTo>
                <a:cubicBezTo>
                  <a:pt x="8558547" y="49012"/>
                  <a:pt x="8536460" y="71099"/>
                  <a:pt x="8536460" y="98344"/>
                </a:cubicBezTo>
                <a:cubicBezTo>
                  <a:pt x="8536460" y="108561"/>
                  <a:pt x="8539566" y="118052"/>
                  <a:pt x="8544885" y="125926"/>
                </a:cubicBezTo>
                <a:lnTo>
                  <a:pt x="8547520" y="129120"/>
                </a:lnTo>
                <a:lnTo>
                  <a:pt x="8541141" y="131100"/>
                </a:lnTo>
                <a:cubicBezTo>
                  <a:pt x="8523435" y="138589"/>
                  <a:pt x="8511011" y="156121"/>
                  <a:pt x="8511011" y="176555"/>
                </a:cubicBezTo>
                <a:cubicBezTo>
                  <a:pt x="8511011" y="196989"/>
                  <a:pt x="8523435" y="214521"/>
                  <a:pt x="8541141" y="222010"/>
                </a:cubicBezTo>
                <a:lnTo>
                  <a:pt x="8548153" y="224187"/>
                </a:lnTo>
                <a:lnTo>
                  <a:pt x="8544885" y="228147"/>
                </a:lnTo>
                <a:cubicBezTo>
                  <a:pt x="8539566" y="236020"/>
                  <a:pt x="8536460" y="245512"/>
                  <a:pt x="8536460" y="255729"/>
                </a:cubicBezTo>
                <a:cubicBezTo>
                  <a:pt x="8536460" y="282974"/>
                  <a:pt x="8558547" y="305060"/>
                  <a:pt x="8585792" y="305060"/>
                </a:cubicBezTo>
                <a:cubicBezTo>
                  <a:pt x="8589198" y="305060"/>
                  <a:pt x="8592523" y="304715"/>
                  <a:pt x="8595734" y="304058"/>
                </a:cubicBezTo>
                <a:lnTo>
                  <a:pt x="8604672" y="301284"/>
                </a:lnTo>
                <a:lnTo>
                  <a:pt x="8604323" y="304741"/>
                </a:lnTo>
                <a:cubicBezTo>
                  <a:pt x="8604323" y="331986"/>
                  <a:pt x="8626410" y="354073"/>
                  <a:pt x="8653655" y="354073"/>
                </a:cubicBezTo>
                <a:close/>
                <a:moveTo>
                  <a:pt x="7944411" y="354073"/>
                </a:moveTo>
                <a:cubicBezTo>
                  <a:pt x="7958033" y="354073"/>
                  <a:pt x="7970366" y="348551"/>
                  <a:pt x="7979293" y="339624"/>
                </a:cubicBezTo>
                <a:lnTo>
                  <a:pt x="7984940" y="332780"/>
                </a:lnTo>
                <a:lnTo>
                  <a:pt x="7990587" y="339624"/>
                </a:lnTo>
                <a:cubicBezTo>
                  <a:pt x="7999514" y="348551"/>
                  <a:pt x="8011847" y="354073"/>
                  <a:pt x="8025470" y="354073"/>
                </a:cubicBezTo>
                <a:cubicBezTo>
                  <a:pt x="8052715" y="354073"/>
                  <a:pt x="8074802" y="331986"/>
                  <a:pt x="8074802" y="304741"/>
                </a:cubicBezTo>
                <a:lnTo>
                  <a:pt x="8074453" y="301284"/>
                </a:lnTo>
                <a:lnTo>
                  <a:pt x="8083391" y="304058"/>
                </a:lnTo>
                <a:cubicBezTo>
                  <a:pt x="8086603" y="304715"/>
                  <a:pt x="8089928" y="305060"/>
                  <a:pt x="8093333" y="305060"/>
                </a:cubicBezTo>
                <a:cubicBezTo>
                  <a:pt x="8120579" y="305060"/>
                  <a:pt x="8142665" y="282974"/>
                  <a:pt x="8142665" y="255729"/>
                </a:cubicBezTo>
                <a:cubicBezTo>
                  <a:pt x="8142665" y="245512"/>
                  <a:pt x="8139559" y="236020"/>
                  <a:pt x="8134240" y="228147"/>
                </a:cubicBezTo>
                <a:lnTo>
                  <a:pt x="8130973" y="224187"/>
                </a:lnTo>
                <a:lnTo>
                  <a:pt x="8137985" y="222010"/>
                </a:lnTo>
                <a:cubicBezTo>
                  <a:pt x="8155691" y="214521"/>
                  <a:pt x="8168114" y="196989"/>
                  <a:pt x="8168114" y="176555"/>
                </a:cubicBezTo>
                <a:cubicBezTo>
                  <a:pt x="8168114" y="156121"/>
                  <a:pt x="8155691" y="138589"/>
                  <a:pt x="8137985" y="131100"/>
                </a:cubicBezTo>
                <a:lnTo>
                  <a:pt x="8131605" y="129120"/>
                </a:lnTo>
                <a:lnTo>
                  <a:pt x="8134240" y="125926"/>
                </a:lnTo>
                <a:cubicBezTo>
                  <a:pt x="8139559" y="118052"/>
                  <a:pt x="8142665" y="108561"/>
                  <a:pt x="8142665" y="98344"/>
                </a:cubicBezTo>
                <a:cubicBezTo>
                  <a:pt x="8142665" y="71099"/>
                  <a:pt x="8120579" y="49012"/>
                  <a:pt x="8093333" y="49012"/>
                </a:cubicBezTo>
                <a:cubicBezTo>
                  <a:pt x="8088225" y="49012"/>
                  <a:pt x="8083298" y="49789"/>
                  <a:pt x="8078664" y="51230"/>
                </a:cubicBezTo>
                <a:lnTo>
                  <a:pt x="8074404" y="53278"/>
                </a:lnTo>
                <a:lnTo>
                  <a:pt x="8074802" y="49331"/>
                </a:lnTo>
                <a:cubicBezTo>
                  <a:pt x="8074802" y="22086"/>
                  <a:pt x="8052715" y="0"/>
                  <a:pt x="8025470" y="0"/>
                </a:cubicBezTo>
                <a:cubicBezTo>
                  <a:pt x="8011847" y="0"/>
                  <a:pt x="7999515" y="5521"/>
                  <a:pt x="7990587" y="14449"/>
                </a:cubicBezTo>
                <a:lnTo>
                  <a:pt x="7984940" y="21293"/>
                </a:lnTo>
                <a:lnTo>
                  <a:pt x="7979294" y="14449"/>
                </a:lnTo>
                <a:cubicBezTo>
                  <a:pt x="7970366" y="5521"/>
                  <a:pt x="7958033" y="0"/>
                  <a:pt x="7944411" y="0"/>
                </a:cubicBezTo>
                <a:cubicBezTo>
                  <a:pt x="7917165" y="0"/>
                  <a:pt x="7895079" y="22086"/>
                  <a:pt x="7895079" y="49331"/>
                </a:cubicBezTo>
                <a:lnTo>
                  <a:pt x="7895427" y="52789"/>
                </a:lnTo>
                <a:lnTo>
                  <a:pt x="7886489" y="50014"/>
                </a:lnTo>
                <a:cubicBezTo>
                  <a:pt x="7883278" y="49357"/>
                  <a:pt x="7879953" y="49012"/>
                  <a:pt x="7876547" y="49012"/>
                </a:cubicBezTo>
                <a:cubicBezTo>
                  <a:pt x="7849302" y="49012"/>
                  <a:pt x="7827215" y="71099"/>
                  <a:pt x="7827215" y="98344"/>
                </a:cubicBezTo>
                <a:cubicBezTo>
                  <a:pt x="7827215" y="108561"/>
                  <a:pt x="7830321" y="118052"/>
                  <a:pt x="7835640" y="125926"/>
                </a:cubicBezTo>
                <a:lnTo>
                  <a:pt x="7838276" y="129120"/>
                </a:lnTo>
                <a:lnTo>
                  <a:pt x="7831896" y="131100"/>
                </a:lnTo>
                <a:cubicBezTo>
                  <a:pt x="7814190" y="138589"/>
                  <a:pt x="7801766" y="156121"/>
                  <a:pt x="7801766" y="176555"/>
                </a:cubicBezTo>
                <a:cubicBezTo>
                  <a:pt x="7801766" y="196989"/>
                  <a:pt x="7814190" y="214521"/>
                  <a:pt x="7831896" y="222010"/>
                </a:cubicBezTo>
                <a:lnTo>
                  <a:pt x="7838908" y="224187"/>
                </a:lnTo>
                <a:lnTo>
                  <a:pt x="7835640" y="228147"/>
                </a:lnTo>
                <a:cubicBezTo>
                  <a:pt x="7830321" y="236020"/>
                  <a:pt x="7827215" y="245512"/>
                  <a:pt x="7827215" y="255729"/>
                </a:cubicBezTo>
                <a:cubicBezTo>
                  <a:pt x="7827215" y="282974"/>
                  <a:pt x="7849302" y="305060"/>
                  <a:pt x="7876547" y="305060"/>
                </a:cubicBezTo>
                <a:cubicBezTo>
                  <a:pt x="7879953" y="305060"/>
                  <a:pt x="7883278" y="304715"/>
                  <a:pt x="7886489" y="304058"/>
                </a:cubicBezTo>
                <a:lnTo>
                  <a:pt x="7895427" y="301284"/>
                </a:lnTo>
                <a:lnTo>
                  <a:pt x="7895079" y="304741"/>
                </a:lnTo>
                <a:cubicBezTo>
                  <a:pt x="7895079" y="331986"/>
                  <a:pt x="7917165" y="354073"/>
                  <a:pt x="7944411" y="354073"/>
                </a:cubicBezTo>
                <a:close/>
                <a:moveTo>
                  <a:pt x="7235159" y="354073"/>
                </a:moveTo>
                <a:cubicBezTo>
                  <a:pt x="7248781" y="354073"/>
                  <a:pt x="7261114" y="348551"/>
                  <a:pt x="7270041" y="339624"/>
                </a:cubicBezTo>
                <a:lnTo>
                  <a:pt x="7275688" y="332780"/>
                </a:lnTo>
                <a:lnTo>
                  <a:pt x="7281335" y="339624"/>
                </a:lnTo>
                <a:cubicBezTo>
                  <a:pt x="7290262" y="348551"/>
                  <a:pt x="7302595" y="354073"/>
                  <a:pt x="7316218" y="354073"/>
                </a:cubicBezTo>
                <a:cubicBezTo>
                  <a:pt x="7343463" y="354073"/>
                  <a:pt x="7365550" y="331986"/>
                  <a:pt x="7365550" y="304741"/>
                </a:cubicBezTo>
                <a:lnTo>
                  <a:pt x="7365201" y="301284"/>
                </a:lnTo>
                <a:lnTo>
                  <a:pt x="7374139" y="304058"/>
                </a:lnTo>
                <a:cubicBezTo>
                  <a:pt x="7377351" y="304715"/>
                  <a:pt x="7380676" y="305060"/>
                  <a:pt x="7384081" y="305060"/>
                </a:cubicBezTo>
                <a:cubicBezTo>
                  <a:pt x="7411327" y="305060"/>
                  <a:pt x="7433413" y="282974"/>
                  <a:pt x="7433413" y="255729"/>
                </a:cubicBezTo>
                <a:cubicBezTo>
                  <a:pt x="7433413" y="245512"/>
                  <a:pt x="7430307" y="236020"/>
                  <a:pt x="7424988" y="228147"/>
                </a:cubicBezTo>
                <a:lnTo>
                  <a:pt x="7421721" y="224187"/>
                </a:lnTo>
                <a:lnTo>
                  <a:pt x="7428733" y="222010"/>
                </a:lnTo>
                <a:cubicBezTo>
                  <a:pt x="7446439" y="214521"/>
                  <a:pt x="7458862" y="196989"/>
                  <a:pt x="7458862" y="176555"/>
                </a:cubicBezTo>
                <a:cubicBezTo>
                  <a:pt x="7458862" y="156121"/>
                  <a:pt x="7446439" y="138589"/>
                  <a:pt x="7428733" y="131100"/>
                </a:cubicBezTo>
                <a:lnTo>
                  <a:pt x="7422353" y="129120"/>
                </a:lnTo>
                <a:lnTo>
                  <a:pt x="7424988" y="125926"/>
                </a:lnTo>
                <a:cubicBezTo>
                  <a:pt x="7430307" y="118052"/>
                  <a:pt x="7433413" y="108561"/>
                  <a:pt x="7433413" y="98344"/>
                </a:cubicBezTo>
                <a:cubicBezTo>
                  <a:pt x="7433413" y="71099"/>
                  <a:pt x="7411327" y="49012"/>
                  <a:pt x="7384081" y="49012"/>
                </a:cubicBezTo>
                <a:cubicBezTo>
                  <a:pt x="7378973" y="49012"/>
                  <a:pt x="7374046" y="49789"/>
                  <a:pt x="7369412" y="51230"/>
                </a:cubicBezTo>
                <a:lnTo>
                  <a:pt x="7365152" y="53278"/>
                </a:lnTo>
                <a:lnTo>
                  <a:pt x="7365550" y="49331"/>
                </a:lnTo>
                <a:cubicBezTo>
                  <a:pt x="7365550" y="22086"/>
                  <a:pt x="7343463" y="0"/>
                  <a:pt x="7316218" y="0"/>
                </a:cubicBezTo>
                <a:cubicBezTo>
                  <a:pt x="7302595" y="0"/>
                  <a:pt x="7290263" y="5521"/>
                  <a:pt x="7281335" y="14449"/>
                </a:cubicBezTo>
                <a:lnTo>
                  <a:pt x="7275688" y="21293"/>
                </a:lnTo>
                <a:lnTo>
                  <a:pt x="7270042" y="14449"/>
                </a:lnTo>
                <a:cubicBezTo>
                  <a:pt x="7261114" y="5521"/>
                  <a:pt x="7248781" y="0"/>
                  <a:pt x="7235159" y="0"/>
                </a:cubicBezTo>
                <a:cubicBezTo>
                  <a:pt x="7207913" y="0"/>
                  <a:pt x="7185827" y="22086"/>
                  <a:pt x="7185827" y="49331"/>
                </a:cubicBezTo>
                <a:lnTo>
                  <a:pt x="7186175" y="52789"/>
                </a:lnTo>
                <a:lnTo>
                  <a:pt x="7177237" y="50014"/>
                </a:lnTo>
                <a:cubicBezTo>
                  <a:pt x="7174026" y="49357"/>
                  <a:pt x="7170701" y="49012"/>
                  <a:pt x="7167295" y="49012"/>
                </a:cubicBezTo>
                <a:cubicBezTo>
                  <a:pt x="7140050" y="49012"/>
                  <a:pt x="7117963" y="71099"/>
                  <a:pt x="7117963" y="98344"/>
                </a:cubicBezTo>
                <a:cubicBezTo>
                  <a:pt x="7117963" y="108561"/>
                  <a:pt x="7121069" y="118052"/>
                  <a:pt x="7126388" y="125926"/>
                </a:cubicBezTo>
                <a:lnTo>
                  <a:pt x="7129024" y="129120"/>
                </a:lnTo>
                <a:lnTo>
                  <a:pt x="7122644" y="131100"/>
                </a:lnTo>
                <a:cubicBezTo>
                  <a:pt x="7104938" y="138589"/>
                  <a:pt x="7092514" y="156121"/>
                  <a:pt x="7092514" y="176555"/>
                </a:cubicBezTo>
                <a:cubicBezTo>
                  <a:pt x="7092514" y="196989"/>
                  <a:pt x="7104938" y="214521"/>
                  <a:pt x="7122644" y="222010"/>
                </a:cubicBezTo>
                <a:lnTo>
                  <a:pt x="7129656" y="224187"/>
                </a:lnTo>
                <a:lnTo>
                  <a:pt x="7126388" y="228147"/>
                </a:lnTo>
                <a:cubicBezTo>
                  <a:pt x="7121069" y="236020"/>
                  <a:pt x="7117963" y="245512"/>
                  <a:pt x="7117963" y="255729"/>
                </a:cubicBezTo>
                <a:cubicBezTo>
                  <a:pt x="7117963" y="282974"/>
                  <a:pt x="7140050" y="305060"/>
                  <a:pt x="7167295" y="305060"/>
                </a:cubicBezTo>
                <a:cubicBezTo>
                  <a:pt x="7170701" y="305060"/>
                  <a:pt x="7174026" y="304715"/>
                  <a:pt x="7177237" y="304058"/>
                </a:cubicBezTo>
                <a:lnTo>
                  <a:pt x="7186175" y="301284"/>
                </a:lnTo>
                <a:lnTo>
                  <a:pt x="7185827" y="304741"/>
                </a:lnTo>
                <a:cubicBezTo>
                  <a:pt x="7185827" y="331986"/>
                  <a:pt x="7207913" y="354073"/>
                  <a:pt x="7235159" y="354073"/>
                </a:cubicBezTo>
                <a:close/>
                <a:moveTo>
                  <a:pt x="6525907" y="354073"/>
                </a:moveTo>
                <a:cubicBezTo>
                  <a:pt x="6539529" y="354073"/>
                  <a:pt x="6551862" y="348551"/>
                  <a:pt x="6560789" y="339624"/>
                </a:cubicBezTo>
                <a:lnTo>
                  <a:pt x="6566436" y="332780"/>
                </a:lnTo>
                <a:lnTo>
                  <a:pt x="6572083" y="339624"/>
                </a:lnTo>
                <a:cubicBezTo>
                  <a:pt x="6581010" y="348551"/>
                  <a:pt x="6593343" y="354073"/>
                  <a:pt x="6606966" y="354073"/>
                </a:cubicBezTo>
                <a:cubicBezTo>
                  <a:pt x="6634211" y="354073"/>
                  <a:pt x="6656298" y="331986"/>
                  <a:pt x="6656298" y="304741"/>
                </a:cubicBezTo>
                <a:lnTo>
                  <a:pt x="6655949" y="301284"/>
                </a:lnTo>
                <a:lnTo>
                  <a:pt x="6664887" y="304058"/>
                </a:lnTo>
                <a:cubicBezTo>
                  <a:pt x="6668099" y="304715"/>
                  <a:pt x="6671424" y="305060"/>
                  <a:pt x="6674829" y="305060"/>
                </a:cubicBezTo>
                <a:cubicBezTo>
                  <a:pt x="6702075" y="305060"/>
                  <a:pt x="6724161" y="282974"/>
                  <a:pt x="6724161" y="255729"/>
                </a:cubicBezTo>
                <a:cubicBezTo>
                  <a:pt x="6724161" y="245512"/>
                  <a:pt x="6721055" y="236020"/>
                  <a:pt x="6715736" y="228147"/>
                </a:cubicBezTo>
                <a:lnTo>
                  <a:pt x="6712469" y="224187"/>
                </a:lnTo>
                <a:lnTo>
                  <a:pt x="6719481" y="222010"/>
                </a:lnTo>
                <a:cubicBezTo>
                  <a:pt x="6737187" y="214521"/>
                  <a:pt x="6749610" y="196989"/>
                  <a:pt x="6749610" y="176555"/>
                </a:cubicBezTo>
                <a:cubicBezTo>
                  <a:pt x="6749610" y="156121"/>
                  <a:pt x="6737187" y="138589"/>
                  <a:pt x="6719481" y="131100"/>
                </a:cubicBezTo>
                <a:lnTo>
                  <a:pt x="6713101" y="129120"/>
                </a:lnTo>
                <a:lnTo>
                  <a:pt x="6715736" y="125926"/>
                </a:lnTo>
                <a:cubicBezTo>
                  <a:pt x="6721055" y="118052"/>
                  <a:pt x="6724161" y="108561"/>
                  <a:pt x="6724161" y="98344"/>
                </a:cubicBezTo>
                <a:cubicBezTo>
                  <a:pt x="6724161" y="71099"/>
                  <a:pt x="6702075" y="49012"/>
                  <a:pt x="6674829" y="49012"/>
                </a:cubicBezTo>
                <a:cubicBezTo>
                  <a:pt x="6669721" y="49012"/>
                  <a:pt x="6664794" y="49789"/>
                  <a:pt x="6660160" y="51230"/>
                </a:cubicBezTo>
                <a:lnTo>
                  <a:pt x="6655900" y="53278"/>
                </a:lnTo>
                <a:lnTo>
                  <a:pt x="6656298" y="49331"/>
                </a:lnTo>
                <a:cubicBezTo>
                  <a:pt x="6656298" y="22086"/>
                  <a:pt x="6634211" y="0"/>
                  <a:pt x="6606966" y="0"/>
                </a:cubicBezTo>
                <a:cubicBezTo>
                  <a:pt x="6593343" y="0"/>
                  <a:pt x="6581011" y="5521"/>
                  <a:pt x="6572083" y="14449"/>
                </a:cubicBezTo>
                <a:lnTo>
                  <a:pt x="6566436" y="21293"/>
                </a:lnTo>
                <a:lnTo>
                  <a:pt x="6560790" y="14449"/>
                </a:lnTo>
                <a:cubicBezTo>
                  <a:pt x="6551862" y="5521"/>
                  <a:pt x="6539529" y="0"/>
                  <a:pt x="6525907" y="0"/>
                </a:cubicBezTo>
                <a:cubicBezTo>
                  <a:pt x="6498661" y="0"/>
                  <a:pt x="6476575" y="22086"/>
                  <a:pt x="6476575" y="49331"/>
                </a:cubicBezTo>
                <a:lnTo>
                  <a:pt x="6476923" y="52789"/>
                </a:lnTo>
                <a:lnTo>
                  <a:pt x="6467985" y="50014"/>
                </a:lnTo>
                <a:cubicBezTo>
                  <a:pt x="6464774" y="49357"/>
                  <a:pt x="6461449" y="49012"/>
                  <a:pt x="6458043" y="49012"/>
                </a:cubicBezTo>
                <a:cubicBezTo>
                  <a:pt x="6430798" y="49012"/>
                  <a:pt x="6408711" y="71099"/>
                  <a:pt x="6408711" y="98344"/>
                </a:cubicBezTo>
                <a:cubicBezTo>
                  <a:pt x="6408711" y="108561"/>
                  <a:pt x="6411817" y="118052"/>
                  <a:pt x="6417136" y="125926"/>
                </a:cubicBezTo>
                <a:lnTo>
                  <a:pt x="6419772" y="129120"/>
                </a:lnTo>
                <a:lnTo>
                  <a:pt x="6413392" y="131100"/>
                </a:lnTo>
                <a:cubicBezTo>
                  <a:pt x="6395686" y="138589"/>
                  <a:pt x="6383262" y="156121"/>
                  <a:pt x="6383262" y="176555"/>
                </a:cubicBezTo>
                <a:cubicBezTo>
                  <a:pt x="6383262" y="196989"/>
                  <a:pt x="6395686" y="214521"/>
                  <a:pt x="6413392" y="222010"/>
                </a:cubicBezTo>
                <a:lnTo>
                  <a:pt x="6420404" y="224187"/>
                </a:lnTo>
                <a:lnTo>
                  <a:pt x="6417136" y="228147"/>
                </a:lnTo>
                <a:cubicBezTo>
                  <a:pt x="6411817" y="236020"/>
                  <a:pt x="6408711" y="245512"/>
                  <a:pt x="6408711" y="255729"/>
                </a:cubicBezTo>
                <a:cubicBezTo>
                  <a:pt x="6408711" y="282974"/>
                  <a:pt x="6430798" y="305060"/>
                  <a:pt x="6458043" y="305060"/>
                </a:cubicBezTo>
                <a:cubicBezTo>
                  <a:pt x="6461449" y="305060"/>
                  <a:pt x="6464774" y="304715"/>
                  <a:pt x="6467985" y="304058"/>
                </a:cubicBezTo>
                <a:lnTo>
                  <a:pt x="6476923" y="301284"/>
                </a:lnTo>
                <a:lnTo>
                  <a:pt x="6476575" y="304741"/>
                </a:lnTo>
                <a:cubicBezTo>
                  <a:pt x="6476575" y="331986"/>
                  <a:pt x="6498661" y="354073"/>
                  <a:pt x="6525907" y="354073"/>
                </a:cubicBezTo>
                <a:close/>
                <a:moveTo>
                  <a:pt x="5816655" y="354073"/>
                </a:moveTo>
                <a:cubicBezTo>
                  <a:pt x="5830277" y="354073"/>
                  <a:pt x="5842610" y="348551"/>
                  <a:pt x="5851537" y="339624"/>
                </a:cubicBezTo>
                <a:lnTo>
                  <a:pt x="5857184" y="332780"/>
                </a:lnTo>
                <a:lnTo>
                  <a:pt x="5862831" y="339624"/>
                </a:lnTo>
                <a:cubicBezTo>
                  <a:pt x="5871758" y="348551"/>
                  <a:pt x="5884091" y="354073"/>
                  <a:pt x="5897714" y="354073"/>
                </a:cubicBezTo>
                <a:cubicBezTo>
                  <a:pt x="5924959" y="354073"/>
                  <a:pt x="5947046" y="331986"/>
                  <a:pt x="5947046" y="304741"/>
                </a:cubicBezTo>
                <a:lnTo>
                  <a:pt x="5946697" y="301284"/>
                </a:lnTo>
                <a:lnTo>
                  <a:pt x="5955635" y="304058"/>
                </a:lnTo>
                <a:cubicBezTo>
                  <a:pt x="5958847" y="304715"/>
                  <a:pt x="5962172" y="305060"/>
                  <a:pt x="5965577" y="305060"/>
                </a:cubicBezTo>
                <a:cubicBezTo>
                  <a:pt x="5992823" y="305060"/>
                  <a:pt x="6014909" y="282974"/>
                  <a:pt x="6014909" y="255729"/>
                </a:cubicBezTo>
                <a:cubicBezTo>
                  <a:pt x="6014909" y="245512"/>
                  <a:pt x="6011803" y="236020"/>
                  <a:pt x="6006484" y="228147"/>
                </a:cubicBezTo>
                <a:lnTo>
                  <a:pt x="6003217" y="224187"/>
                </a:lnTo>
                <a:lnTo>
                  <a:pt x="6010229" y="222010"/>
                </a:lnTo>
                <a:cubicBezTo>
                  <a:pt x="6027935" y="214521"/>
                  <a:pt x="6040358" y="196989"/>
                  <a:pt x="6040358" y="176555"/>
                </a:cubicBezTo>
                <a:cubicBezTo>
                  <a:pt x="6040358" y="156121"/>
                  <a:pt x="6027935" y="138589"/>
                  <a:pt x="6010229" y="131100"/>
                </a:cubicBezTo>
                <a:lnTo>
                  <a:pt x="6003849" y="129120"/>
                </a:lnTo>
                <a:lnTo>
                  <a:pt x="6006484" y="125926"/>
                </a:lnTo>
                <a:cubicBezTo>
                  <a:pt x="6011803" y="118052"/>
                  <a:pt x="6014909" y="108561"/>
                  <a:pt x="6014909" y="98344"/>
                </a:cubicBezTo>
                <a:cubicBezTo>
                  <a:pt x="6014909" y="71099"/>
                  <a:pt x="5992823" y="49012"/>
                  <a:pt x="5965577" y="49012"/>
                </a:cubicBezTo>
                <a:cubicBezTo>
                  <a:pt x="5960469" y="49012"/>
                  <a:pt x="5955542" y="49789"/>
                  <a:pt x="5950908" y="51230"/>
                </a:cubicBezTo>
                <a:lnTo>
                  <a:pt x="5946648" y="53278"/>
                </a:lnTo>
                <a:lnTo>
                  <a:pt x="5947046" y="49331"/>
                </a:lnTo>
                <a:cubicBezTo>
                  <a:pt x="5947046" y="22086"/>
                  <a:pt x="5924959" y="0"/>
                  <a:pt x="5897714" y="0"/>
                </a:cubicBezTo>
                <a:cubicBezTo>
                  <a:pt x="5884091" y="0"/>
                  <a:pt x="5871759" y="5521"/>
                  <a:pt x="5862831" y="14449"/>
                </a:cubicBezTo>
                <a:lnTo>
                  <a:pt x="5857184" y="21293"/>
                </a:lnTo>
                <a:lnTo>
                  <a:pt x="5851538" y="14449"/>
                </a:lnTo>
                <a:cubicBezTo>
                  <a:pt x="5842610" y="5521"/>
                  <a:pt x="5830277" y="0"/>
                  <a:pt x="5816655" y="0"/>
                </a:cubicBezTo>
                <a:cubicBezTo>
                  <a:pt x="5789409" y="0"/>
                  <a:pt x="5767323" y="22086"/>
                  <a:pt x="5767323" y="49331"/>
                </a:cubicBezTo>
                <a:lnTo>
                  <a:pt x="5767671" y="52789"/>
                </a:lnTo>
                <a:lnTo>
                  <a:pt x="5758733" y="50014"/>
                </a:lnTo>
                <a:cubicBezTo>
                  <a:pt x="5755522" y="49357"/>
                  <a:pt x="5752197" y="49012"/>
                  <a:pt x="5748791" y="49012"/>
                </a:cubicBezTo>
                <a:cubicBezTo>
                  <a:pt x="5721546" y="49012"/>
                  <a:pt x="5699459" y="71099"/>
                  <a:pt x="5699459" y="98344"/>
                </a:cubicBezTo>
                <a:cubicBezTo>
                  <a:pt x="5699459" y="108561"/>
                  <a:pt x="5702565" y="118052"/>
                  <a:pt x="5707884" y="125926"/>
                </a:cubicBezTo>
                <a:lnTo>
                  <a:pt x="5710520" y="129120"/>
                </a:lnTo>
                <a:lnTo>
                  <a:pt x="5704140" y="131100"/>
                </a:lnTo>
                <a:cubicBezTo>
                  <a:pt x="5686434" y="138589"/>
                  <a:pt x="5674010" y="156121"/>
                  <a:pt x="5674010" y="176555"/>
                </a:cubicBezTo>
                <a:cubicBezTo>
                  <a:pt x="5674010" y="196989"/>
                  <a:pt x="5686434" y="214521"/>
                  <a:pt x="5704140" y="222010"/>
                </a:cubicBezTo>
                <a:lnTo>
                  <a:pt x="5711152" y="224187"/>
                </a:lnTo>
                <a:lnTo>
                  <a:pt x="5707884" y="228147"/>
                </a:lnTo>
                <a:cubicBezTo>
                  <a:pt x="5702565" y="236020"/>
                  <a:pt x="5699459" y="245512"/>
                  <a:pt x="5699459" y="255729"/>
                </a:cubicBezTo>
                <a:cubicBezTo>
                  <a:pt x="5699459" y="282974"/>
                  <a:pt x="5721546" y="305060"/>
                  <a:pt x="5748791" y="305060"/>
                </a:cubicBezTo>
                <a:cubicBezTo>
                  <a:pt x="5752197" y="305060"/>
                  <a:pt x="5755522" y="304715"/>
                  <a:pt x="5758733" y="304058"/>
                </a:cubicBezTo>
                <a:lnTo>
                  <a:pt x="5767671" y="301284"/>
                </a:lnTo>
                <a:lnTo>
                  <a:pt x="5767323" y="304741"/>
                </a:lnTo>
                <a:cubicBezTo>
                  <a:pt x="5767323" y="331986"/>
                  <a:pt x="5789409" y="354073"/>
                  <a:pt x="5816655" y="354073"/>
                </a:cubicBezTo>
                <a:close/>
                <a:moveTo>
                  <a:pt x="5107403" y="354073"/>
                </a:moveTo>
                <a:cubicBezTo>
                  <a:pt x="5121025" y="354073"/>
                  <a:pt x="5133358" y="348551"/>
                  <a:pt x="5142285" y="339624"/>
                </a:cubicBezTo>
                <a:lnTo>
                  <a:pt x="5147932" y="332780"/>
                </a:lnTo>
                <a:lnTo>
                  <a:pt x="5153579" y="339624"/>
                </a:lnTo>
                <a:cubicBezTo>
                  <a:pt x="5162506" y="348551"/>
                  <a:pt x="5174839" y="354073"/>
                  <a:pt x="5188462" y="354073"/>
                </a:cubicBezTo>
                <a:cubicBezTo>
                  <a:pt x="5215707" y="354073"/>
                  <a:pt x="5237794" y="331986"/>
                  <a:pt x="5237794" y="304741"/>
                </a:cubicBezTo>
                <a:lnTo>
                  <a:pt x="5237445" y="301284"/>
                </a:lnTo>
                <a:lnTo>
                  <a:pt x="5246383" y="304058"/>
                </a:lnTo>
                <a:cubicBezTo>
                  <a:pt x="5249595" y="304715"/>
                  <a:pt x="5252920" y="305060"/>
                  <a:pt x="5256325" y="305060"/>
                </a:cubicBezTo>
                <a:cubicBezTo>
                  <a:pt x="5283571" y="305060"/>
                  <a:pt x="5305657" y="282974"/>
                  <a:pt x="5305657" y="255729"/>
                </a:cubicBezTo>
                <a:cubicBezTo>
                  <a:pt x="5305657" y="245512"/>
                  <a:pt x="5302551" y="236020"/>
                  <a:pt x="5297232" y="228147"/>
                </a:cubicBezTo>
                <a:lnTo>
                  <a:pt x="5293965" y="224187"/>
                </a:lnTo>
                <a:lnTo>
                  <a:pt x="5300977" y="222010"/>
                </a:lnTo>
                <a:cubicBezTo>
                  <a:pt x="5318683" y="214521"/>
                  <a:pt x="5331106" y="196989"/>
                  <a:pt x="5331106" y="176555"/>
                </a:cubicBezTo>
                <a:cubicBezTo>
                  <a:pt x="5331106" y="156121"/>
                  <a:pt x="5318683" y="138589"/>
                  <a:pt x="5300977" y="131100"/>
                </a:cubicBezTo>
                <a:lnTo>
                  <a:pt x="5294597" y="129120"/>
                </a:lnTo>
                <a:lnTo>
                  <a:pt x="5297232" y="125926"/>
                </a:lnTo>
                <a:cubicBezTo>
                  <a:pt x="5302551" y="118052"/>
                  <a:pt x="5305657" y="108561"/>
                  <a:pt x="5305657" y="98344"/>
                </a:cubicBezTo>
                <a:cubicBezTo>
                  <a:pt x="5305657" y="71099"/>
                  <a:pt x="5283571" y="49012"/>
                  <a:pt x="5256325" y="49012"/>
                </a:cubicBezTo>
                <a:cubicBezTo>
                  <a:pt x="5251217" y="49012"/>
                  <a:pt x="5246290" y="49789"/>
                  <a:pt x="5241656" y="51230"/>
                </a:cubicBezTo>
                <a:lnTo>
                  <a:pt x="5237396" y="53278"/>
                </a:lnTo>
                <a:lnTo>
                  <a:pt x="5237794" y="49331"/>
                </a:lnTo>
                <a:cubicBezTo>
                  <a:pt x="5237794" y="22086"/>
                  <a:pt x="5215707" y="0"/>
                  <a:pt x="5188462" y="0"/>
                </a:cubicBezTo>
                <a:cubicBezTo>
                  <a:pt x="5174839" y="0"/>
                  <a:pt x="5162507" y="5521"/>
                  <a:pt x="5153579" y="14449"/>
                </a:cubicBezTo>
                <a:lnTo>
                  <a:pt x="5147932" y="21293"/>
                </a:lnTo>
                <a:lnTo>
                  <a:pt x="5142286" y="14449"/>
                </a:lnTo>
                <a:cubicBezTo>
                  <a:pt x="5133358" y="5521"/>
                  <a:pt x="5121025" y="0"/>
                  <a:pt x="5107403" y="0"/>
                </a:cubicBezTo>
                <a:cubicBezTo>
                  <a:pt x="5080157" y="0"/>
                  <a:pt x="5058071" y="22086"/>
                  <a:pt x="5058071" y="49331"/>
                </a:cubicBezTo>
                <a:lnTo>
                  <a:pt x="5058419" y="52789"/>
                </a:lnTo>
                <a:lnTo>
                  <a:pt x="5049481" y="50014"/>
                </a:lnTo>
                <a:cubicBezTo>
                  <a:pt x="5046270" y="49357"/>
                  <a:pt x="5042945" y="49012"/>
                  <a:pt x="5039539" y="49012"/>
                </a:cubicBezTo>
                <a:cubicBezTo>
                  <a:pt x="5012294" y="49012"/>
                  <a:pt x="4990207" y="71099"/>
                  <a:pt x="4990207" y="98344"/>
                </a:cubicBezTo>
                <a:cubicBezTo>
                  <a:pt x="4990207" y="108561"/>
                  <a:pt x="4993313" y="118052"/>
                  <a:pt x="4998632" y="125926"/>
                </a:cubicBezTo>
                <a:lnTo>
                  <a:pt x="5001268" y="129120"/>
                </a:lnTo>
                <a:lnTo>
                  <a:pt x="4994888" y="131100"/>
                </a:lnTo>
                <a:cubicBezTo>
                  <a:pt x="4977182" y="138589"/>
                  <a:pt x="4964758" y="156121"/>
                  <a:pt x="4964758" y="176555"/>
                </a:cubicBezTo>
                <a:cubicBezTo>
                  <a:pt x="4964758" y="196989"/>
                  <a:pt x="4977182" y="214521"/>
                  <a:pt x="4994888" y="222010"/>
                </a:cubicBezTo>
                <a:lnTo>
                  <a:pt x="5001900" y="224187"/>
                </a:lnTo>
                <a:lnTo>
                  <a:pt x="4998632" y="228147"/>
                </a:lnTo>
                <a:cubicBezTo>
                  <a:pt x="4993313" y="236020"/>
                  <a:pt x="4990207" y="245512"/>
                  <a:pt x="4990207" y="255729"/>
                </a:cubicBezTo>
                <a:cubicBezTo>
                  <a:pt x="4990207" y="282974"/>
                  <a:pt x="5012294" y="305060"/>
                  <a:pt x="5039539" y="305060"/>
                </a:cubicBezTo>
                <a:cubicBezTo>
                  <a:pt x="5042945" y="305060"/>
                  <a:pt x="5046270" y="304715"/>
                  <a:pt x="5049481" y="304058"/>
                </a:cubicBezTo>
                <a:lnTo>
                  <a:pt x="5058419" y="301284"/>
                </a:lnTo>
                <a:lnTo>
                  <a:pt x="5058071" y="304741"/>
                </a:lnTo>
                <a:cubicBezTo>
                  <a:pt x="5058071" y="331986"/>
                  <a:pt x="5080157" y="354073"/>
                  <a:pt x="5107403" y="354073"/>
                </a:cubicBezTo>
                <a:close/>
                <a:moveTo>
                  <a:pt x="4398151" y="354073"/>
                </a:moveTo>
                <a:cubicBezTo>
                  <a:pt x="4411773" y="354073"/>
                  <a:pt x="4424106" y="348551"/>
                  <a:pt x="4433033" y="339624"/>
                </a:cubicBezTo>
                <a:lnTo>
                  <a:pt x="4438680" y="332780"/>
                </a:lnTo>
                <a:lnTo>
                  <a:pt x="4444327" y="339624"/>
                </a:lnTo>
                <a:cubicBezTo>
                  <a:pt x="4453254" y="348551"/>
                  <a:pt x="4465587" y="354073"/>
                  <a:pt x="4479210" y="354073"/>
                </a:cubicBezTo>
                <a:cubicBezTo>
                  <a:pt x="4506455" y="354073"/>
                  <a:pt x="4528542" y="331986"/>
                  <a:pt x="4528542" y="304741"/>
                </a:cubicBezTo>
                <a:lnTo>
                  <a:pt x="4528193" y="301284"/>
                </a:lnTo>
                <a:lnTo>
                  <a:pt x="4537131" y="304058"/>
                </a:lnTo>
                <a:cubicBezTo>
                  <a:pt x="4540343" y="304715"/>
                  <a:pt x="4543668" y="305060"/>
                  <a:pt x="4547073" y="305060"/>
                </a:cubicBezTo>
                <a:cubicBezTo>
                  <a:pt x="4574319" y="305060"/>
                  <a:pt x="4596405" y="282974"/>
                  <a:pt x="4596405" y="255729"/>
                </a:cubicBezTo>
                <a:cubicBezTo>
                  <a:pt x="4596405" y="245512"/>
                  <a:pt x="4593299" y="236020"/>
                  <a:pt x="4587980" y="228147"/>
                </a:cubicBezTo>
                <a:lnTo>
                  <a:pt x="4584713" y="224187"/>
                </a:lnTo>
                <a:lnTo>
                  <a:pt x="4591725" y="222010"/>
                </a:lnTo>
                <a:cubicBezTo>
                  <a:pt x="4609431" y="214521"/>
                  <a:pt x="4621854" y="196989"/>
                  <a:pt x="4621854" y="176555"/>
                </a:cubicBezTo>
                <a:cubicBezTo>
                  <a:pt x="4621854" y="156121"/>
                  <a:pt x="4609431" y="138589"/>
                  <a:pt x="4591725" y="131100"/>
                </a:cubicBezTo>
                <a:lnTo>
                  <a:pt x="4585345" y="129120"/>
                </a:lnTo>
                <a:lnTo>
                  <a:pt x="4587980" y="125926"/>
                </a:lnTo>
                <a:cubicBezTo>
                  <a:pt x="4593299" y="118052"/>
                  <a:pt x="4596405" y="108561"/>
                  <a:pt x="4596405" y="98344"/>
                </a:cubicBezTo>
                <a:cubicBezTo>
                  <a:pt x="4596405" y="71099"/>
                  <a:pt x="4574319" y="49012"/>
                  <a:pt x="4547073" y="49012"/>
                </a:cubicBezTo>
                <a:cubicBezTo>
                  <a:pt x="4541965" y="49012"/>
                  <a:pt x="4537038" y="49789"/>
                  <a:pt x="4532404" y="51230"/>
                </a:cubicBezTo>
                <a:lnTo>
                  <a:pt x="4528144" y="53278"/>
                </a:lnTo>
                <a:lnTo>
                  <a:pt x="4528542" y="49331"/>
                </a:lnTo>
                <a:cubicBezTo>
                  <a:pt x="4528542" y="22086"/>
                  <a:pt x="4506455" y="0"/>
                  <a:pt x="4479210" y="0"/>
                </a:cubicBezTo>
                <a:cubicBezTo>
                  <a:pt x="4465587" y="0"/>
                  <a:pt x="4453255" y="5521"/>
                  <a:pt x="4444327" y="14449"/>
                </a:cubicBezTo>
                <a:lnTo>
                  <a:pt x="4438680" y="21293"/>
                </a:lnTo>
                <a:lnTo>
                  <a:pt x="4433034" y="14449"/>
                </a:lnTo>
                <a:cubicBezTo>
                  <a:pt x="4424106" y="5521"/>
                  <a:pt x="4411773" y="0"/>
                  <a:pt x="4398151" y="0"/>
                </a:cubicBezTo>
                <a:cubicBezTo>
                  <a:pt x="4370905" y="0"/>
                  <a:pt x="4348819" y="22086"/>
                  <a:pt x="4348819" y="49331"/>
                </a:cubicBezTo>
                <a:lnTo>
                  <a:pt x="4349167" y="52789"/>
                </a:lnTo>
                <a:lnTo>
                  <a:pt x="4340229" y="50014"/>
                </a:lnTo>
                <a:cubicBezTo>
                  <a:pt x="4337018" y="49357"/>
                  <a:pt x="4333693" y="49012"/>
                  <a:pt x="4330287" y="49012"/>
                </a:cubicBezTo>
                <a:cubicBezTo>
                  <a:pt x="4303042" y="49012"/>
                  <a:pt x="4280955" y="71099"/>
                  <a:pt x="4280955" y="98344"/>
                </a:cubicBezTo>
                <a:cubicBezTo>
                  <a:pt x="4280955" y="108561"/>
                  <a:pt x="4284061" y="118052"/>
                  <a:pt x="4289380" y="125926"/>
                </a:cubicBezTo>
                <a:lnTo>
                  <a:pt x="4292016" y="129120"/>
                </a:lnTo>
                <a:lnTo>
                  <a:pt x="4285636" y="131100"/>
                </a:lnTo>
                <a:cubicBezTo>
                  <a:pt x="4267930" y="138589"/>
                  <a:pt x="4255506" y="156121"/>
                  <a:pt x="4255506" y="176555"/>
                </a:cubicBezTo>
                <a:cubicBezTo>
                  <a:pt x="4255506" y="196989"/>
                  <a:pt x="4267930" y="214521"/>
                  <a:pt x="4285636" y="222010"/>
                </a:cubicBezTo>
                <a:lnTo>
                  <a:pt x="4292648" y="224187"/>
                </a:lnTo>
                <a:lnTo>
                  <a:pt x="4289380" y="228147"/>
                </a:lnTo>
                <a:cubicBezTo>
                  <a:pt x="4284061" y="236020"/>
                  <a:pt x="4280955" y="245512"/>
                  <a:pt x="4280955" y="255729"/>
                </a:cubicBezTo>
                <a:cubicBezTo>
                  <a:pt x="4280955" y="282974"/>
                  <a:pt x="4303042" y="305060"/>
                  <a:pt x="4330287" y="305060"/>
                </a:cubicBezTo>
                <a:cubicBezTo>
                  <a:pt x="4333693" y="305060"/>
                  <a:pt x="4337018" y="304715"/>
                  <a:pt x="4340229" y="304058"/>
                </a:cubicBezTo>
                <a:lnTo>
                  <a:pt x="4349167" y="301284"/>
                </a:lnTo>
                <a:lnTo>
                  <a:pt x="4348819" y="304741"/>
                </a:lnTo>
                <a:cubicBezTo>
                  <a:pt x="4348819" y="331986"/>
                  <a:pt x="4370905" y="354073"/>
                  <a:pt x="4398151" y="354073"/>
                </a:cubicBezTo>
                <a:close/>
                <a:moveTo>
                  <a:pt x="3688904" y="354073"/>
                </a:moveTo>
                <a:cubicBezTo>
                  <a:pt x="3702527" y="354073"/>
                  <a:pt x="3714860" y="348551"/>
                  <a:pt x="3723787" y="339624"/>
                </a:cubicBezTo>
                <a:lnTo>
                  <a:pt x="3729434" y="332780"/>
                </a:lnTo>
                <a:lnTo>
                  <a:pt x="3735080" y="339624"/>
                </a:lnTo>
                <a:cubicBezTo>
                  <a:pt x="3744007" y="348551"/>
                  <a:pt x="3756341" y="354073"/>
                  <a:pt x="3769963" y="354073"/>
                </a:cubicBezTo>
                <a:cubicBezTo>
                  <a:pt x="3797208" y="354073"/>
                  <a:pt x="3819295" y="331986"/>
                  <a:pt x="3819295" y="304741"/>
                </a:cubicBezTo>
                <a:lnTo>
                  <a:pt x="3818947" y="301284"/>
                </a:lnTo>
                <a:lnTo>
                  <a:pt x="3827885" y="304058"/>
                </a:lnTo>
                <a:cubicBezTo>
                  <a:pt x="3831096" y="304715"/>
                  <a:pt x="3834421" y="305060"/>
                  <a:pt x="3837827" y="305060"/>
                </a:cubicBezTo>
                <a:cubicBezTo>
                  <a:pt x="3865072" y="305060"/>
                  <a:pt x="3887158" y="282974"/>
                  <a:pt x="3887158" y="255729"/>
                </a:cubicBezTo>
                <a:cubicBezTo>
                  <a:pt x="3887158" y="245512"/>
                  <a:pt x="3884053" y="236020"/>
                  <a:pt x="3878733" y="228147"/>
                </a:cubicBezTo>
                <a:lnTo>
                  <a:pt x="3875466" y="224187"/>
                </a:lnTo>
                <a:lnTo>
                  <a:pt x="3882478" y="222010"/>
                </a:lnTo>
                <a:cubicBezTo>
                  <a:pt x="3900184" y="214521"/>
                  <a:pt x="3912607" y="196989"/>
                  <a:pt x="3912607" y="176555"/>
                </a:cubicBezTo>
                <a:cubicBezTo>
                  <a:pt x="3912607" y="156121"/>
                  <a:pt x="3900184" y="138589"/>
                  <a:pt x="3882478" y="131100"/>
                </a:cubicBezTo>
                <a:lnTo>
                  <a:pt x="3876098" y="129120"/>
                </a:lnTo>
                <a:lnTo>
                  <a:pt x="3878733" y="125926"/>
                </a:lnTo>
                <a:cubicBezTo>
                  <a:pt x="3884053" y="118052"/>
                  <a:pt x="3887158" y="108561"/>
                  <a:pt x="3887158" y="98344"/>
                </a:cubicBezTo>
                <a:cubicBezTo>
                  <a:pt x="3887158" y="71099"/>
                  <a:pt x="3865072" y="49012"/>
                  <a:pt x="3837827" y="49012"/>
                </a:cubicBezTo>
                <a:cubicBezTo>
                  <a:pt x="3832718" y="49012"/>
                  <a:pt x="3827791" y="49789"/>
                  <a:pt x="3823157" y="51230"/>
                </a:cubicBezTo>
                <a:lnTo>
                  <a:pt x="3818898" y="53278"/>
                </a:lnTo>
                <a:lnTo>
                  <a:pt x="3819295" y="49331"/>
                </a:lnTo>
                <a:cubicBezTo>
                  <a:pt x="3819295" y="22086"/>
                  <a:pt x="3797208" y="0"/>
                  <a:pt x="3769963" y="0"/>
                </a:cubicBezTo>
                <a:cubicBezTo>
                  <a:pt x="3756341" y="0"/>
                  <a:pt x="3744008" y="5521"/>
                  <a:pt x="3735080" y="14449"/>
                </a:cubicBezTo>
                <a:lnTo>
                  <a:pt x="3729434" y="21293"/>
                </a:lnTo>
                <a:lnTo>
                  <a:pt x="3723787" y="14449"/>
                </a:lnTo>
                <a:cubicBezTo>
                  <a:pt x="3714860" y="5521"/>
                  <a:pt x="3702527" y="0"/>
                  <a:pt x="3688904" y="0"/>
                </a:cubicBezTo>
                <a:cubicBezTo>
                  <a:pt x="3661659" y="0"/>
                  <a:pt x="3639572" y="22086"/>
                  <a:pt x="3639572" y="49331"/>
                </a:cubicBezTo>
                <a:lnTo>
                  <a:pt x="3639921" y="52789"/>
                </a:lnTo>
                <a:lnTo>
                  <a:pt x="3630983" y="50014"/>
                </a:lnTo>
                <a:cubicBezTo>
                  <a:pt x="3627771" y="49357"/>
                  <a:pt x="3624446" y="49012"/>
                  <a:pt x="3621040" y="49012"/>
                </a:cubicBezTo>
                <a:cubicBezTo>
                  <a:pt x="3593795" y="49012"/>
                  <a:pt x="3571709" y="71099"/>
                  <a:pt x="3571709" y="98344"/>
                </a:cubicBezTo>
                <a:cubicBezTo>
                  <a:pt x="3571709" y="108561"/>
                  <a:pt x="3574815" y="118052"/>
                  <a:pt x="3580134" y="125926"/>
                </a:cubicBezTo>
                <a:lnTo>
                  <a:pt x="3582769" y="129120"/>
                </a:lnTo>
                <a:lnTo>
                  <a:pt x="3576390" y="131100"/>
                </a:lnTo>
                <a:cubicBezTo>
                  <a:pt x="3558684" y="138589"/>
                  <a:pt x="3546260" y="156121"/>
                  <a:pt x="3546260" y="176555"/>
                </a:cubicBezTo>
                <a:cubicBezTo>
                  <a:pt x="3546260" y="196989"/>
                  <a:pt x="3558684" y="214521"/>
                  <a:pt x="3576390" y="222010"/>
                </a:cubicBezTo>
                <a:lnTo>
                  <a:pt x="3583402" y="224187"/>
                </a:lnTo>
                <a:lnTo>
                  <a:pt x="3580134" y="228147"/>
                </a:lnTo>
                <a:cubicBezTo>
                  <a:pt x="3574815" y="236020"/>
                  <a:pt x="3571709" y="245512"/>
                  <a:pt x="3571709" y="255729"/>
                </a:cubicBezTo>
                <a:cubicBezTo>
                  <a:pt x="3571709" y="282974"/>
                  <a:pt x="3593795" y="305060"/>
                  <a:pt x="3621040" y="305060"/>
                </a:cubicBezTo>
                <a:cubicBezTo>
                  <a:pt x="3624446" y="305060"/>
                  <a:pt x="3627771" y="304715"/>
                  <a:pt x="3630983" y="304058"/>
                </a:cubicBezTo>
                <a:lnTo>
                  <a:pt x="3639921" y="301284"/>
                </a:lnTo>
                <a:lnTo>
                  <a:pt x="3639572" y="304741"/>
                </a:lnTo>
                <a:cubicBezTo>
                  <a:pt x="3639572" y="331986"/>
                  <a:pt x="3661659" y="354073"/>
                  <a:pt x="3688904" y="354073"/>
                </a:cubicBezTo>
                <a:close/>
                <a:moveTo>
                  <a:pt x="2979652" y="354073"/>
                </a:moveTo>
                <a:cubicBezTo>
                  <a:pt x="2993274" y="354073"/>
                  <a:pt x="3005607" y="348551"/>
                  <a:pt x="3014535" y="339624"/>
                </a:cubicBezTo>
                <a:lnTo>
                  <a:pt x="3020182" y="332780"/>
                </a:lnTo>
                <a:lnTo>
                  <a:pt x="3025828" y="339624"/>
                </a:lnTo>
                <a:cubicBezTo>
                  <a:pt x="3034755" y="348551"/>
                  <a:pt x="3047088" y="354073"/>
                  <a:pt x="3060710" y="354073"/>
                </a:cubicBezTo>
                <a:cubicBezTo>
                  <a:pt x="3087956" y="354073"/>
                  <a:pt x="3110042" y="331986"/>
                  <a:pt x="3110042" y="304741"/>
                </a:cubicBezTo>
                <a:lnTo>
                  <a:pt x="3109694" y="301284"/>
                </a:lnTo>
                <a:lnTo>
                  <a:pt x="3118633" y="304058"/>
                </a:lnTo>
                <a:cubicBezTo>
                  <a:pt x="3121844" y="304715"/>
                  <a:pt x="3125169" y="305060"/>
                  <a:pt x="3128575" y="305060"/>
                </a:cubicBezTo>
                <a:cubicBezTo>
                  <a:pt x="3155821" y="305060"/>
                  <a:pt x="3177907" y="282974"/>
                  <a:pt x="3177907" y="255729"/>
                </a:cubicBezTo>
                <a:cubicBezTo>
                  <a:pt x="3177907" y="245512"/>
                  <a:pt x="3174800" y="236020"/>
                  <a:pt x="3169481" y="228147"/>
                </a:cubicBezTo>
                <a:lnTo>
                  <a:pt x="3166213" y="224187"/>
                </a:lnTo>
                <a:lnTo>
                  <a:pt x="3173226" y="222010"/>
                </a:lnTo>
                <a:cubicBezTo>
                  <a:pt x="3190931" y="214521"/>
                  <a:pt x="3203353" y="196989"/>
                  <a:pt x="3203353" y="176555"/>
                </a:cubicBezTo>
                <a:cubicBezTo>
                  <a:pt x="3203353" y="156121"/>
                  <a:pt x="3190931" y="138589"/>
                  <a:pt x="3173226" y="131100"/>
                </a:cubicBezTo>
                <a:lnTo>
                  <a:pt x="3166845" y="129120"/>
                </a:lnTo>
                <a:lnTo>
                  <a:pt x="3169481" y="125926"/>
                </a:lnTo>
                <a:cubicBezTo>
                  <a:pt x="3174800" y="118052"/>
                  <a:pt x="3177907" y="108561"/>
                  <a:pt x="3177907" y="98344"/>
                </a:cubicBezTo>
                <a:cubicBezTo>
                  <a:pt x="3177907" y="71099"/>
                  <a:pt x="3155821" y="49012"/>
                  <a:pt x="3128575" y="49012"/>
                </a:cubicBezTo>
                <a:cubicBezTo>
                  <a:pt x="3123467" y="49012"/>
                  <a:pt x="3118538" y="49789"/>
                  <a:pt x="3113904" y="51230"/>
                </a:cubicBezTo>
                <a:lnTo>
                  <a:pt x="3109645" y="53278"/>
                </a:lnTo>
                <a:lnTo>
                  <a:pt x="3110042" y="49331"/>
                </a:lnTo>
                <a:cubicBezTo>
                  <a:pt x="3110042" y="22086"/>
                  <a:pt x="3087956" y="0"/>
                  <a:pt x="3060712" y="0"/>
                </a:cubicBezTo>
                <a:cubicBezTo>
                  <a:pt x="3047088" y="0"/>
                  <a:pt x="3034755" y="5521"/>
                  <a:pt x="3025828" y="14449"/>
                </a:cubicBezTo>
                <a:lnTo>
                  <a:pt x="3020182" y="21293"/>
                </a:lnTo>
                <a:lnTo>
                  <a:pt x="3014535" y="14449"/>
                </a:lnTo>
                <a:cubicBezTo>
                  <a:pt x="3005607" y="5521"/>
                  <a:pt x="2993275" y="0"/>
                  <a:pt x="2979652" y="0"/>
                </a:cubicBezTo>
                <a:cubicBezTo>
                  <a:pt x="2952407" y="0"/>
                  <a:pt x="2930320" y="22086"/>
                  <a:pt x="2930320" y="49331"/>
                </a:cubicBezTo>
                <a:lnTo>
                  <a:pt x="2930670" y="52789"/>
                </a:lnTo>
                <a:lnTo>
                  <a:pt x="2921731" y="50014"/>
                </a:lnTo>
                <a:cubicBezTo>
                  <a:pt x="2918520" y="49357"/>
                  <a:pt x="2915195" y="49012"/>
                  <a:pt x="2911789" y="49012"/>
                </a:cubicBezTo>
                <a:cubicBezTo>
                  <a:pt x="2884544" y="49012"/>
                  <a:pt x="2862458" y="71099"/>
                  <a:pt x="2862458" y="98344"/>
                </a:cubicBezTo>
                <a:cubicBezTo>
                  <a:pt x="2862458" y="108561"/>
                  <a:pt x="2865564" y="118052"/>
                  <a:pt x="2870883" y="125926"/>
                </a:cubicBezTo>
                <a:lnTo>
                  <a:pt x="2873518" y="129120"/>
                </a:lnTo>
                <a:lnTo>
                  <a:pt x="2867137" y="131100"/>
                </a:lnTo>
                <a:cubicBezTo>
                  <a:pt x="2849433" y="138589"/>
                  <a:pt x="2837009" y="156121"/>
                  <a:pt x="2837009" y="176555"/>
                </a:cubicBezTo>
                <a:cubicBezTo>
                  <a:pt x="2837009" y="196989"/>
                  <a:pt x="2849433" y="214521"/>
                  <a:pt x="2867137" y="222010"/>
                </a:cubicBezTo>
                <a:lnTo>
                  <a:pt x="2874151" y="224187"/>
                </a:lnTo>
                <a:lnTo>
                  <a:pt x="2870883" y="228147"/>
                </a:lnTo>
                <a:cubicBezTo>
                  <a:pt x="2865564" y="236020"/>
                  <a:pt x="2862458" y="245512"/>
                  <a:pt x="2862458" y="255729"/>
                </a:cubicBezTo>
                <a:cubicBezTo>
                  <a:pt x="2862458" y="282974"/>
                  <a:pt x="2884544" y="305060"/>
                  <a:pt x="2911789" y="305060"/>
                </a:cubicBezTo>
                <a:cubicBezTo>
                  <a:pt x="2915195" y="305060"/>
                  <a:pt x="2918520" y="304715"/>
                  <a:pt x="2921731" y="304058"/>
                </a:cubicBezTo>
                <a:lnTo>
                  <a:pt x="2930669" y="301284"/>
                </a:lnTo>
                <a:lnTo>
                  <a:pt x="2930320" y="304741"/>
                </a:lnTo>
                <a:cubicBezTo>
                  <a:pt x="2930320" y="331986"/>
                  <a:pt x="2952407" y="354073"/>
                  <a:pt x="2979652" y="354073"/>
                </a:cubicBezTo>
                <a:close/>
                <a:moveTo>
                  <a:pt x="2270400" y="354073"/>
                </a:moveTo>
                <a:cubicBezTo>
                  <a:pt x="2284023" y="354073"/>
                  <a:pt x="2296356" y="348551"/>
                  <a:pt x="2305283" y="339624"/>
                </a:cubicBezTo>
                <a:lnTo>
                  <a:pt x="2310930" y="332780"/>
                </a:lnTo>
                <a:lnTo>
                  <a:pt x="2316577" y="339624"/>
                </a:lnTo>
                <a:cubicBezTo>
                  <a:pt x="2325504" y="348551"/>
                  <a:pt x="2337837" y="354073"/>
                  <a:pt x="2351459" y="354073"/>
                </a:cubicBezTo>
                <a:cubicBezTo>
                  <a:pt x="2378705" y="354073"/>
                  <a:pt x="2400792" y="331986"/>
                  <a:pt x="2400792" y="304741"/>
                </a:cubicBezTo>
                <a:lnTo>
                  <a:pt x="2400443" y="301284"/>
                </a:lnTo>
                <a:lnTo>
                  <a:pt x="2409381" y="304058"/>
                </a:lnTo>
                <a:cubicBezTo>
                  <a:pt x="2412593" y="304715"/>
                  <a:pt x="2415918" y="305060"/>
                  <a:pt x="2419323" y="305060"/>
                </a:cubicBezTo>
                <a:cubicBezTo>
                  <a:pt x="2446569" y="305060"/>
                  <a:pt x="2468655" y="282974"/>
                  <a:pt x="2468655" y="255729"/>
                </a:cubicBezTo>
                <a:cubicBezTo>
                  <a:pt x="2468655" y="245512"/>
                  <a:pt x="2465549" y="236020"/>
                  <a:pt x="2460230" y="228147"/>
                </a:cubicBezTo>
                <a:lnTo>
                  <a:pt x="2456962" y="224187"/>
                </a:lnTo>
                <a:lnTo>
                  <a:pt x="2463975" y="222010"/>
                </a:lnTo>
                <a:cubicBezTo>
                  <a:pt x="2481681" y="214521"/>
                  <a:pt x="2494104" y="196989"/>
                  <a:pt x="2494104" y="176555"/>
                </a:cubicBezTo>
                <a:cubicBezTo>
                  <a:pt x="2494104" y="156121"/>
                  <a:pt x="2481681" y="138589"/>
                  <a:pt x="2463975" y="131100"/>
                </a:cubicBezTo>
                <a:lnTo>
                  <a:pt x="2457594" y="129120"/>
                </a:lnTo>
                <a:lnTo>
                  <a:pt x="2460230" y="125926"/>
                </a:lnTo>
                <a:cubicBezTo>
                  <a:pt x="2465549" y="118052"/>
                  <a:pt x="2468655" y="108561"/>
                  <a:pt x="2468655" y="98344"/>
                </a:cubicBezTo>
                <a:cubicBezTo>
                  <a:pt x="2468655" y="71099"/>
                  <a:pt x="2446569" y="49012"/>
                  <a:pt x="2419323" y="49012"/>
                </a:cubicBezTo>
                <a:cubicBezTo>
                  <a:pt x="2414215" y="49012"/>
                  <a:pt x="2409288" y="49789"/>
                  <a:pt x="2404654" y="51230"/>
                </a:cubicBezTo>
                <a:lnTo>
                  <a:pt x="2400394" y="53278"/>
                </a:lnTo>
                <a:lnTo>
                  <a:pt x="2400792" y="49331"/>
                </a:lnTo>
                <a:cubicBezTo>
                  <a:pt x="2400792" y="22086"/>
                  <a:pt x="2378705" y="0"/>
                  <a:pt x="2351460" y="0"/>
                </a:cubicBezTo>
                <a:cubicBezTo>
                  <a:pt x="2337837" y="0"/>
                  <a:pt x="2325504" y="5521"/>
                  <a:pt x="2316577" y="14449"/>
                </a:cubicBezTo>
                <a:lnTo>
                  <a:pt x="2310930" y="21293"/>
                </a:lnTo>
                <a:lnTo>
                  <a:pt x="2305283" y="14449"/>
                </a:lnTo>
                <a:cubicBezTo>
                  <a:pt x="2296356" y="5521"/>
                  <a:pt x="2284023" y="0"/>
                  <a:pt x="2270401" y="0"/>
                </a:cubicBezTo>
                <a:cubicBezTo>
                  <a:pt x="2243155" y="0"/>
                  <a:pt x="2221069" y="22086"/>
                  <a:pt x="2221069" y="49331"/>
                </a:cubicBezTo>
                <a:lnTo>
                  <a:pt x="2221418" y="52789"/>
                </a:lnTo>
                <a:lnTo>
                  <a:pt x="2212479" y="50014"/>
                </a:lnTo>
                <a:cubicBezTo>
                  <a:pt x="2209268" y="49357"/>
                  <a:pt x="2205943" y="49012"/>
                  <a:pt x="2202537" y="49012"/>
                </a:cubicBezTo>
                <a:cubicBezTo>
                  <a:pt x="2175292" y="49012"/>
                  <a:pt x="2153205" y="71099"/>
                  <a:pt x="2153205" y="98344"/>
                </a:cubicBezTo>
                <a:cubicBezTo>
                  <a:pt x="2153205" y="108561"/>
                  <a:pt x="2156311" y="118052"/>
                  <a:pt x="2161631" y="125926"/>
                </a:cubicBezTo>
                <a:lnTo>
                  <a:pt x="2164266" y="129120"/>
                </a:lnTo>
                <a:lnTo>
                  <a:pt x="2157886" y="131100"/>
                </a:lnTo>
                <a:cubicBezTo>
                  <a:pt x="2140180" y="138589"/>
                  <a:pt x="2127757" y="156121"/>
                  <a:pt x="2127757" y="176555"/>
                </a:cubicBezTo>
                <a:cubicBezTo>
                  <a:pt x="2127757" y="196989"/>
                  <a:pt x="2140180" y="214521"/>
                  <a:pt x="2157886" y="222010"/>
                </a:cubicBezTo>
                <a:lnTo>
                  <a:pt x="2164898" y="224187"/>
                </a:lnTo>
                <a:lnTo>
                  <a:pt x="2161631" y="228147"/>
                </a:lnTo>
                <a:cubicBezTo>
                  <a:pt x="2156311" y="236020"/>
                  <a:pt x="2153205" y="245512"/>
                  <a:pt x="2153205" y="255729"/>
                </a:cubicBezTo>
                <a:cubicBezTo>
                  <a:pt x="2153205" y="282974"/>
                  <a:pt x="2175292" y="305060"/>
                  <a:pt x="2202537" y="305060"/>
                </a:cubicBezTo>
                <a:cubicBezTo>
                  <a:pt x="2205943" y="305060"/>
                  <a:pt x="2209268" y="304715"/>
                  <a:pt x="2212479" y="304058"/>
                </a:cubicBezTo>
                <a:lnTo>
                  <a:pt x="2221417" y="301284"/>
                </a:lnTo>
                <a:lnTo>
                  <a:pt x="2221069" y="304741"/>
                </a:lnTo>
                <a:cubicBezTo>
                  <a:pt x="2221069" y="331986"/>
                  <a:pt x="2243155" y="354073"/>
                  <a:pt x="2270400" y="354073"/>
                </a:cubicBezTo>
                <a:close/>
                <a:moveTo>
                  <a:pt x="1561148" y="354073"/>
                </a:moveTo>
                <a:cubicBezTo>
                  <a:pt x="1574771" y="354073"/>
                  <a:pt x="1587104" y="348551"/>
                  <a:pt x="1596031" y="339624"/>
                </a:cubicBezTo>
                <a:lnTo>
                  <a:pt x="1601678" y="332780"/>
                </a:lnTo>
                <a:lnTo>
                  <a:pt x="1607324" y="339624"/>
                </a:lnTo>
                <a:cubicBezTo>
                  <a:pt x="1616252" y="348551"/>
                  <a:pt x="1628585" y="354073"/>
                  <a:pt x="1642207" y="354073"/>
                </a:cubicBezTo>
                <a:cubicBezTo>
                  <a:pt x="1669452" y="354073"/>
                  <a:pt x="1691539" y="331986"/>
                  <a:pt x="1691539" y="304741"/>
                </a:cubicBezTo>
                <a:lnTo>
                  <a:pt x="1691191" y="301284"/>
                </a:lnTo>
                <a:lnTo>
                  <a:pt x="1700129" y="304058"/>
                </a:lnTo>
                <a:cubicBezTo>
                  <a:pt x="1703341" y="304715"/>
                  <a:pt x="1706666" y="305060"/>
                  <a:pt x="1710071" y="305060"/>
                </a:cubicBezTo>
                <a:cubicBezTo>
                  <a:pt x="1737316" y="305060"/>
                  <a:pt x="1759403" y="282974"/>
                  <a:pt x="1759403" y="255729"/>
                </a:cubicBezTo>
                <a:cubicBezTo>
                  <a:pt x="1759403" y="245512"/>
                  <a:pt x="1756297" y="236020"/>
                  <a:pt x="1750978" y="228147"/>
                </a:cubicBezTo>
                <a:lnTo>
                  <a:pt x="1747710" y="224187"/>
                </a:lnTo>
                <a:lnTo>
                  <a:pt x="1754722" y="222010"/>
                </a:lnTo>
                <a:cubicBezTo>
                  <a:pt x="1772428" y="214521"/>
                  <a:pt x="1784852" y="196989"/>
                  <a:pt x="1784852" y="176555"/>
                </a:cubicBezTo>
                <a:cubicBezTo>
                  <a:pt x="1784852" y="156121"/>
                  <a:pt x="1772428" y="138589"/>
                  <a:pt x="1754722" y="131100"/>
                </a:cubicBezTo>
                <a:lnTo>
                  <a:pt x="1748343" y="129120"/>
                </a:lnTo>
                <a:lnTo>
                  <a:pt x="1750978" y="125926"/>
                </a:lnTo>
                <a:cubicBezTo>
                  <a:pt x="1756297" y="118052"/>
                  <a:pt x="1759403" y="108561"/>
                  <a:pt x="1759403" y="98344"/>
                </a:cubicBezTo>
                <a:cubicBezTo>
                  <a:pt x="1759403" y="71099"/>
                  <a:pt x="1737316" y="49012"/>
                  <a:pt x="1710071" y="49012"/>
                </a:cubicBezTo>
                <a:cubicBezTo>
                  <a:pt x="1704963" y="49012"/>
                  <a:pt x="1700036" y="49789"/>
                  <a:pt x="1695401" y="51230"/>
                </a:cubicBezTo>
                <a:lnTo>
                  <a:pt x="1691142" y="53278"/>
                </a:lnTo>
                <a:lnTo>
                  <a:pt x="1691539" y="49331"/>
                </a:lnTo>
                <a:cubicBezTo>
                  <a:pt x="1691539" y="22086"/>
                  <a:pt x="1669452" y="0"/>
                  <a:pt x="1642207" y="0"/>
                </a:cubicBezTo>
                <a:cubicBezTo>
                  <a:pt x="1628585" y="0"/>
                  <a:pt x="1616252" y="5521"/>
                  <a:pt x="1607324" y="14449"/>
                </a:cubicBezTo>
                <a:lnTo>
                  <a:pt x="1601678" y="21293"/>
                </a:lnTo>
                <a:lnTo>
                  <a:pt x="1596031" y="14449"/>
                </a:lnTo>
                <a:cubicBezTo>
                  <a:pt x="1587104" y="5521"/>
                  <a:pt x="1574771" y="0"/>
                  <a:pt x="1561149" y="0"/>
                </a:cubicBezTo>
                <a:cubicBezTo>
                  <a:pt x="1533903" y="0"/>
                  <a:pt x="1511816" y="22086"/>
                  <a:pt x="1511816" y="49331"/>
                </a:cubicBezTo>
                <a:lnTo>
                  <a:pt x="1512165" y="52789"/>
                </a:lnTo>
                <a:lnTo>
                  <a:pt x="1503226" y="50014"/>
                </a:lnTo>
                <a:cubicBezTo>
                  <a:pt x="1500015" y="49357"/>
                  <a:pt x="1496690" y="49012"/>
                  <a:pt x="1493284" y="49012"/>
                </a:cubicBezTo>
                <a:cubicBezTo>
                  <a:pt x="1466039" y="49012"/>
                  <a:pt x="1443953" y="71099"/>
                  <a:pt x="1443953" y="98344"/>
                </a:cubicBezTo>
                <a:cubicBezTo>
                  <a:pt x="1443953" y="108561"/>
                  <a:pt x="1447058" y="118052"/>
                  <a:pt x="1452378" y="125926"/>
                </a:cubicBezTo>
                <a:lnTo>
                  <a:pt x="1455013" y="129120"/>
                </a:lnTo>
                <a:lnTo>
                  <a:pt x="1448633" y="131100"/>
                </a:lnTo>
                <a:cubicBezTo>
                  <a:pt x="1430928" y="138589"/>
                  <a:pt x="1418504" y="156121"/>
                  <a:pt x="1418504" y="176555"/>
                </a:cubicBezTo>
                <a:cubicBezTo>
                  <a:pt x="1418504" y="196989"/>
                  <a:pt x="1430928" y="214521"/>
                  <a:pt x="1448633" y="222010"/>
                </a:cubicBezTo>
                <a:lnTo>
                  <a:pt x="1455645" y="224187"/>
                </a:lnTo>
                <a:lnTo>
                  <a:pt x="1452378" y="228147"/>
                </a:lnTo>
                <a:cubicBezTo>
                  <a:pt x="1447058" y="236020"/>
                  <a:pt x="1443953" y="245512"/>
                  <a:pt x="1443953" y="255729"/>
                </a:cubicBezTo>
                <a:cubicBezTo>
                  <a:pt x="1443953" y="282974"/>
                  <a:pt x="1466039" y="305060"/>
                  <a:pt x="1493284" y="305060"/>
                </a:cubicBezTo>
                <a:cubicBezTo>
                  <a:pt x="1496690" y="305060"/>
                  <a:pt x="1500015" y="304715"/>
                  <a:pt x="1503227" y="304058"/>
                </a:cubicBezTo>
                <a:lnTo>
                  <a:pt x="1512165" y="301284"/>
                </a:lnTo>
                <a:lnTo>
                  <a:pt x="1511816" y="304741"/>
                </a:lnTo>
                <a:cubicBezTo>
                  <a:pt x="1511816" y="331986"/>
                  <a:pt x="1533903" y="354073"/>
                  <a:pt x="1561148" y="354073"/>
                </a:cubicBezTo>
                <a:close/>
                <a:moveTo>
                  <a:pt x="851896" y="354073"/>
                </a:moveTo>
                <a:cubicBezTo>
                  <a:pt x="865518" y="354073"/>
                  <a:pt x="877851" y="348551"/>
                  <a:pt x="886778" y="339624"/>
                </a:cubicBezTo>
                <a:lnTo>
                  <a:pt x="892425" y="332780"/>
                </a:lnTo>
                <a:lnTo>
                  <a:pt x="898072" y="339624"/>
                </a:lnTo>
                <a:cubicBezTo>
                  <a:pt x="906999" y="348551"/>
                  <a:pt x="919334" y="354073"/>
                  <a:pt x="932957" y="354073"/>
                </a:cubicBezTo>
                <a:cubicBezTo>
                  <a:pt x="960202" y="354073"/>
                  <a:pt x="982288" y="331986"/>
                  <a:pt x="982288" y="304741"/>
                </a:cubicBezTo>
                <a:lnTo>
                  <a:pt x="981940" y="301284"/>
                </a:lnTo>
                <a:lnTo>
                  <a:pt x="990878" y="304058"/>
                </a:lnTo>
                <a:cubicBezTo>
                  <a:pt x="994089" y="304715"/>
                  <a:pt x="997414" y="305060"/>
                  <a:pt x="1000820" y="305060"/>
                </a:cubicBezTo>
                <a:cubicBezTo>
                  <a:pt x="1028065" y="305060"/>
                  <a:pt x="1050152" y="282974"/>
                  <a:pt x="1050152" y="255729"/>
                </a:cubicBezTo>
                <a:cubicBezTo>
                  <a:pt x="1050152" y="245512"/>
                  <a:pt x="1047046" y="236020"/>
                  <a:pt x="1041726" y="228147"/>
                </a:cubicBezTo>
                <a:lnTo>
                  <a:pt x="1038458" y="224187"/>
                </a:lnTo>
                <a:lnTo>
                  <a:pt x="1045471" y="222010"/>
                </a:lnTo>
                <a:cubicBezTo>
                  <a:pt x="1063177" y="214521"/>
                  <a:pt x="1075601" y="196989"/>
                  <a:pt x="1075601" y="176555"/>
                </a:cubicBezTo>
                <a:cubicBezTo>
                  <a:pt x="1075601" y="156121"/>
                  <a:pt x="1063177" y="138589"/>
                  <a:pt x="1045471" y="131100"/>
                </a:cubicBezTo>
                <a:lnTo>
                  <a:pt x="1039091" y="129120"/>
                </a:lnTo>
                <a:lnTo>
                  <a:pt x="1041726" y="125926"/>
                </a:lnTo>
                <a:cubicBezTo>
                  <a:pt x="1047046" y="118052"/>
                  <a:pt x="1050152" y="108561"/>
                  <a:pt x="1050152" y="98344"/>
                </a:cubicBezTo>
                <a:cubicBezTo>
                  <a:pt x="1050152" y="71099"/>
                  <a:pt x="1028065" y="49012"/>
                  <a:pt x="1000820" y="49012"/>
                </a:cubicBezTo>
                <a:cubicBezTo>
                  <a:pt x="995712" y="49012"/>
                  <a:pt x="990784" y="49789"/>
                  <a:pt x="986150" y="51230"/>
                </a:cubicBezTo>
                <a:lnTo>
                  <a:pt x="981890" y="53278"/>
                </a:lnTo>
                <a:lnTo>
                  <a:pt x="982288" y="49331"/>
                </a:lnTo>
                <a:cubicBezTo>
                  <a:pt x="982288" y="22086"/>
                  <a:pt x="960202" y="0"/>
                  <a:pt x="932957" y="0"/>
                </a:cubicBezTo>
                <a:cubicBezTo>
                  <a:pt x="919334" y="0"/>
                  <a:pt x="906999" y="5521"/>
                  <a:pt x="898072" y="14449"/>
                </a:cubicBezTo>
                <a:lnTo>
                  <a:pt x="892425" y="21293"/>
                </a:lnTo>
                <a:lnTo>
                  <a:pt x="886779" y="14449"/>
                </a:lnTo>
                <a:cubicBezTo>
                  <a:pt x="877851" y="5521"/>
                  <a:pt x="865518" y="0"/>
                  <a:pt x="851896" y="0"/>
                </a:cubicBezTo>
                <a:cubicBezTo>
                  <a:pt x="824651" y="0"/>
                  <a:pt x="802564" y="22086"/>
                  <a:pt x="802564" y="49331"/>
                </a:cubicBezTo>
                <a:lnTo>
                  <a:pt x="802912" y="52789"/>
                </a:lnTo>
                <a:lnTo>
                  <a:pt x="793974" y="50014"/>
                </a:lnTo>
                <a:cubicBezTo>
                  <a:pt x="790763" y="49357"/>
                  <a:pt x="787438" y="49012"/>
                  <a:pt x="784032" y="49012"/>
                </a:cubicBezTo>
                <a:cubicBezTo>
                  <a:pt x="756787" y="49012"/>
                  <a:pt x="734700" y="71099"/>
                  <a:pt x="734700" y="98344"/>
                </a:cubicBezTo>
                <a:cubicBezTo>
                  <a:pt x="734700" y="108561"/>
                  <a:pt x="737806" y="118052"/>
                  <a:pt x="743125" y="125926"/>
                </a:cubicBezTo>
                <a:lnTo>
                  <a:pt x="745761" y="129120"/>
                </a:lnTo>
                <a:lnTo>
                  <a:pt x="739381" y="131100"/>
                </a:lnTo>
                <a:cubicBezTo>
                  <a:pt x="721675" y="138589"/>
                  <a:pt x="709251" y="156121"/>
                  <a:pt x="709251" y="176555"/>
                </a:cubicBezTo>
                <a:cubicBezTo>
                  <a:pt x="709251" y="196989"/>
                  <a:pt x="721675" y="214521"/>
                  <a:pt x="739381" y="222010"/>
                </a:cubicBezTo>
                <a:lnTo>
                  <a:pt x="746393" y="224187"/>
                </a:lnTo>
                <a:lnTo>
                  <a:pt x="743125" y="228147"/>
                </a:lnTo>
                <a:cubicBezTo>
                  <a:pt x="737806" y="236020"/>
                  <a:pt x="734700" y="245512"/>
                  <a:pt x="734700" y="255729"/>
                </a:cubicBezTo>
                <a:cubicBezTo>
                  <a:pt x="734700" y="282974"/>
                  <a:pt x="756787" y="305060"/>
                  <a:pt x="784032" y="305060"/>
                </a:cubicBezTo>
                <a:cubicBezTo>
                  <a:pt x="787438" y="305060"/>
                  <a:pt x="790763" y="304715"/>
                  <a:pt x="793974" y="304058"/>
                </a:cubicBezTo>
                <a:lnTo>
                  <a:pt x="802912" y="301284"/>
                </a:lnTo>
                <a:lnTo>
                  <a:pt x="802564" y="304741"/>
                </a:lnTo>
                <a:cubicBezTo>
                  <a:pt x="802564" y="331986"/>
                  <a:pt x="824650" y="354073"/>
                  <a:pt x="851896" y="354073"/>
                </a:cubicBezTo>
                <a:close/>
                <a:moveTo>
                  <a:pt x="142644" y="354073"/>
                </a:moveTo>
                <a:cubicBezTo>
                  <a:pt x="156267" y="354073"/>
                  <a:pt x="168600" y="348551"/>
                  <a:pt x="177527" y="339624"/>
                </a:cubicBezTo>
                <a:lnTo>
                  <a:pt x="183174" y="332780"/>
                </a:lnTo>
                <a:lnTo>
                  <a:pt x="188821" y="339624"/>
                </a:lnTo>
                <a:cubicBezTo>
                  <a:pt x="197748" y="348551"/>
                  <a:pt x="210081" y="354073"/>
                  <a:pt x="223703" y="354073"/>
                </a:cubicBezTo>
                <a:cubicBezTo>
                  <a:pt x="250949" y="354073"/>
                  <a:pt x="273035" y="331986"/>
                  <a:pt x="273035" y="304741"/>
                </a:cubicBezTo>
                <a:lnTo>
                  <a:pt x="272687" y="301284"/>
                </a:lnTo>
                <a:lnTo>
                  <a:pt x="281625" y="304058"/>
                </a:lnTo>
                <a:cubicBezTo>
                  <a:pt x="284836" y="304715"/>
                  <a:pt x="288161" y="305060"/>
                  <a:pt x="291567" y="305060"/>
                </a:cubicBezTo>
                <a:cubicBezTo>
                  <a:pt x="318812" y="305060"/>
                  <a:pt x="340899" y="282974"/>
                  <a:pt x="340899" y="255729"/>
                </a:cubicBezTo>
                <a:cubicBezTo>
                  <a:pt x="340899" y="245512"/>
                  <a:pt x="337793" y="236020"/>
                  <a:pt x="332474" y="228147"/>
                </a:cubicBezTo>
                <a:lnTo>
                  <a:pt x="329206" y="224187"/>
                </a:lnTo>
                <a:lnTo>
                  <a:pt x="336218" y="222010"/>
                </a:lnTo>
                <a:cubicBezTo>
                  <a:pt x="353924" y="214521"/>
                  <a:pt x="366348" y="196989"/>
                  <a:pt x="366348" y="176555"/>
                </a:cubicBezTo>
                <a:cubicBezTo>
                  <a:pt x="366348" y="156121"/>
                  <a:pt x="353924" y="138589"/>
                  <a:pt x="336218" y="131100"/>
                </a:cubicBezTo>
                <a:lnTo>
                  <a:pt x="329838" y="129120"/>
                </a:lnTo>
                <a:lnTo>
                  <a:pt x="332474" y="125926"/>
                </a:lnTo>
                <a:cubicBezTo>
                  <a:pt x="337793" y="118052"/>
                  <a:pt x="340899" y="108561"/>
                  <a:pt x="340899" y="98344"/>
                </a:cubicBezTo>
                <a:cubicBezTo>
                  <a:pt x="340899" y="71099"/>
                  <a:pt x="318812" y="49012"/>
                  <a:pt x="291567" y="49012"/>
                </a:cubicBezTo>
                <a:cubicBezTo>
                  <a:pt x="286459" y="49012"/>
                  <a:pt x="281531" y="49789"/>
                  <a:pt x="276897" y="51230"/>
                </a:cubicBezTo>
                <a:lnTo>
                  <a:pt x="272638" y="53278"/>
                </a:lnTo>
                <a:lnTo>
                  <a:pt x="273035" y="49331"/>
                </a:lnTo>
                <a:cubicBezTo>
                  <a:pt x="273035" y="22086"/>
                  <a:pt x="250949" y="0"/>
                  <a:pt x="223704" y="0"/>
                </a:cubicBezTo>
                <a:cubicBezTo>
                  <a:pt x="210081" y="0"/>
                  <a:pt x="197748" y="5521"/>
                  <a:pt x="188821" y="14449"/>
                </a:cubicBezTo>
                <a:lnTo>
                  <a:pt x="183174" y="21293"/>
                </a:lnTo>
                <a:lnTo>
                  <a:pt x="177527" y="14449"/>
                </a:lnTo>
                <a:cubicBezTo>
                  <a:pt x="168600" y="5521"/>
                  <a:pt x="156267" y="0"/>
                  <a:pt x="142644" y="0"/>
                </a:cubicBezTo>
                <a:cubicBezTo>
                  <a:pt x="115399" y="0"/>
                  <a:pt x="93313" y="22086"/>
                  <a:pt x="93313" y="49331"/>
                </a:cubicBezTo>
                <a:lnTo>
                  <a:pt x="93661" y="52789"/>
                </a:lnTo>
                <a:lnTo>
                  <a:pt x="84723" y="50014"/>
                </a:lnTo>
                <a:cubicBezTo>
                  <a:pt x="81512" y="49357"/>
                  <a:pt x="78186" y="49012"/>
                  <a:pt x="74781" y="49012"/>
                </a:cubicBezTo>
                <a:cubicBezTo>
                  <a:pt x="47536" y="49012"/>
                  <a:pt x="25449" y="71099"/>
                  <a:pt x="25449" y="98344"/>
                </a:cubicBezTo>
                <a:cubicBezTo>
                  <a:pt x="25449" y="108561"/>
                  <a:pt x="28555" y="118052"/>
                  <a:pt x="33874" y="125926"/>
                </a:cubicBezTo>
                <a:lnTo>
                  <a:pt x="36509" y="129120"/>
                </a:lnTo>
                <a:lnTo>
                  <a:pt x="30130" y="131100"/>
                </a:lnTo>
                <a:cubicBezTo>
                  <a:pt x="12424" y="138589"/>
                  <a:pt x="0" y="156121"/>
                  <a:pt x="0" y="176555"/>
                </a:cubicBezTo>
                <a:cubicBezTo>
                  <a:pt x="0" y="196989"/>
                  <a:pt x="12424" y="214521"/>
                  <a:pt x="30130" y="222010"/>
                </a:cubicBezTo>
                <a:lnTo>
                  <a:pt x="37142" y="224187"/>
                </a:lnTo>
                <a:lnTo>
                  <a:pt x="33874" y="228147"/>
                </a:lnTo>
                <a:cubicBezTo>
                  <a:pt x="28555" y="236020"/>
                  <a:pt x="25449" y="245512"/>
                  <a:pt x="25449" y="255729"/>
                </a:cubicBezTo>
                <a:cubicBezTo>
                  <a:pt x="25449" y="282974"/>
                  <a:pt x="47536" y="305060"/>
                  <a:pt x="74781" y="305060"/>
                </a:cubicBezTo>
                <a:cubicBezTo>
                  <a:pt x="78186" y="305060"/>
                  <a:pt x="81512" y="304715"/>
                  <a:pt x="84723" y="304058"/>
                </a:cubicBezTo>
                <a:lnTo>
                  <a:pt x="93661" y="301284"/>
                </a:lnTo>
                <a:lnTo>
                  <a:pt x="93312" y="304741"/>
                </a:lnTo>
                <a:cubicBezTo>
                  <a:pt x="93312" y="331986"/>
                  <a:pt x="115399" y="354073"/>
                  <a:pt x="142644" y="354073"/>
                </a:cubicBezTo>
                <a:close/>
                <a:moveTo>
                  <a:pt x="8701715" y="619763"/>
                </a:moveTo>
                <a:cubicBezTo>
                  <a:pt x="8723296" y="619763"/>
                  <a:pt x="8740791" y="602268"/>
                  <a:pt x="8740791" y="580687"/>
                </a:cubicBezTo>
                <a:cubicBezTo>
                  <a:pt x="8740791" y="559106"/>
                  <a:pt x="8723296" y="541611"/>
                  <a:pt x="8701715" y="541611"/>
                </a:cubicBezTo>
                <a:cubicBezTo>
                  <a:pt x="8680134" y="541611"/>
                  <a:pt x="8662639" y="559106"/>
                  <a:pt x="8662639" y="580687"/>
                </a:cubicBezTo>
                <a:cubicBezTo>
                  <a:pt x="8662639" y="602268"/>
                  <a:pt x="8680134" y="619763"/>
                  <a:pt x="8701715" y="619763"/>
                </a:cubicBezTo>
                <a:close/>
                <a:moveTo>
                  <a:pt x="193983" y="619763"/>
                </a:moveTo>
                <a:cubicBezTo>
                  <a:pt x="215564" y="619763"/>
                  <a:pt x="233059" y="602268"/>
                  <a:pt x="233059" y="580687"/>
                </a:cubicBezTo>
                <a:cubicBezTo>
                  <a:pt x="233059" y="559106"/>
                  <a:pt x="215564" y="541611"/>
                  <a:pt x="193983" y="541611"/>
                </a:cubicBezTo>
                <a:cubicBezTo>
                  <a:pt x="172402" y="541611"/>
                  <a:pt x="154907" y="559106"/>
                  <a:pt x="154907" y="580687"/>
                </a:cubicBezTo>
                <a:cubicBezTo>
                  <a:pt x="154907" y="602268"/>
                  <a:pt x="172402" y="619763"/>
                  <a:pt x="193983" y="619763"/>
                </a:cubicBezTo>
                <a:close/>
                <a:moveTo>
                  <a:pt x="8697248" y="1138499"/>
                </a:moveTo>
                <a:cubicBezTo>
                  <a:pt x="8717682" y="1138499"/>
                  <a:pt x="8735214" y="1126076"/>
                  <a:pt x="8742703" y="1108370"/>
                </a:cubicBezTo>
                <a:lnTo>
                  <a:pt x="8744879" y="1101358"/>
                </a:lnTo>
                <a:lnTo>
                  <a:pt x="8748840" y="1104625"/>
                </a:lnTo>
                <a:cubicBezTo>
                  <a:pt x="8756713" y="1109945"/>
                  <a:pt x="8766204" y="1113050"/>
                  <a:pt x="8776421" y="1113050"/>
                </a:cubicBezTo>
                <a:cubicBezTo>
                  <a:pt x="8803667" y="1113050"/>
                  <a:pt x="8825753" y="1090964"/>
                  <a:pt x="8825753" y="1063719"/>
                </a:cubicBezTo>
                <a:cubicBezTo>
                  <a:pt x="8825753" y="1060313"/>
                  <a:pt x="8825408" y="1056988"/>
                  <a:pt x="8824751" y="1053776"/>
                </a:cubicBezTo>
                <a:lnTo>
                  <a:pt x="8821976" y="1044838"/>
                </a:lnTo>
                <a:lnTo>
                  <a:pt x="8825434" y="1045187"/>
                </a:lnTo>
                <a:cubicBezTo>
                  <a:pt x="8852679" y="1045187"/>
                  <a:pt x="8874765" y="1023100"/>
                  <a:pt x="8874765" y="995855"/>
                </a:cubicBezTo>
                <a:cubicBezTo>
                  <a:pt x="8874765" y="982233"/>
                  <a:pt x="8869244" y="969899"/>
                  <a:pt x="8860317" y="960972"/>
                </a:cubicBezTo>
                <a:lnTo>
                  <a:pt x="8853473" y="955325"/>
                </a:lnTo>
                <a:lnTo>
                  <a:pt x="8860317" y="949679"/>
                </a:lnTo>
                <a:cubicBezTo>
                  <a:pt x="8869244" y="940751"/>
                  <a:pt x="8874765" y="928418"/>
                  <a:pt x="8874765" y="914796"/>
                </a:cubicBezTo>
                <a:cubicBezTo>
                  <a:pt x="8874765" y="887551"/>
                  <a:pt x="8852679" y="865464"/>
                  <a:pt x="8825434" y="865464"/>
                </a:cubicBezTo>
                <a:lnTo>
                  <a:pt x="8821976" y="865812"/>
                </a:lnTo>
                <a:lnTo>
                  <a:pt x="8824751" y="856874"/>
                </a:lnTo>
                <a:cubicBezTo>
                  <a:pt x="8825408" y="853663"/>
                  <a:pt x="8825753" y="850338"/>
                  <a:pt x="8825753" y="846932"/>
                </a:cubicBezTo>
                <a:cubicBezTo>
                  <a:pt x="8825753" y="819687"/>
                  <a:pt x="8803667" y="797600"/>
                  <a:pt x="8776421" y="797600"/>
                </a:cubicBezTo>
                <a:cubicBezTo>
                  <a:pt x="8766204" y="797600"/>
                  <a:pt x="8756713" y="800706"/>
                  <a:pt x="8748840" y="806025"/>
                </a:cubicBezTo>
                <a:lnTo>
                  <a:pt x="8744879" y="809293"/>
                </a:lnTo>
                <a:lnTo>
                  <a:pt x="8742703" y="802281"/>
                </a:lnTo>
                <a:cubicBezTo>
                  <a:pt x="8735214" y="784575"/>
                  <a:pt x="8717682" y="772151"/>
                  <a:pt x="8697248" y="772151"/>
                </a:cubicBezTo>
                <a:cubicBezTo>
                  <a:pt x="8676814" y="772151"/>
                  <a:pt x="8659282" y="784575"/>
                  <a:pt x="8651793" y="802281"/>
                </a:cubicBezTo>
                <a:lnTo>
                  <a:pt x="8649812" y="808661"/>
                </a:lnTo>
                <a:lnTo>
                  <a:pt x="8646618" y="806025"/>
                </a:lnTo>
                <a:cubicBezTo>
                  <a:pt x="8638745" y="800706"/>
                  <a:pt x="8629253" y="797600"/>
                  <a:pt x="8619037" y="797600"/>
                </a:cubicBezTo>
                <a:cubicBezTo>
                  <a:pt x="8591791" y="797600"/>
                  <a:pt x="8569705" y="819687"/>
                  <a:pt x="8569705" y="846932"/>
                </a:cubicBezTo>
                <a:cubicBezTo>
                  <a:pt x="8569705" y="852041"/>
                  <a:pt x="8570481" y="856968"/>
                  <a:pt x="8571923" y="861602"/>
                </a:cubicBezTo>
                <a:lnTo>
                  <a:pt x="8573970" y="865861"/>
                </a:lnTo>
                <a:lnTo>
                  <a:pt x="8570024" y="865464"/>
                </a:lnTo>
                <a:cubicBezTo>
                  <a:pt x="8542779" y="865464"/>
                  <a:pt x="8520693" y="887550"/>
                  <a:pt x="8520693" y="914796"/>
                </a:cubicBezTo>
                <a:cubicBezTo>
                  <a:pt x="8520693" y="928418"/>
                  <a:pt x="8526214" y="940751"/>
                  <a:pt x="8535141" y="949679"/>
                </a:cubicBezTo>
                <a:lnTo>
                  <a:pt x="8541985" y="955325"/>
                </a:lnTo>
                <a:lnTo>
                  <a:pt x="8535141" y="960972"/>
                </a:lnTo>
                <a:cubicBezTo>
                  <a:pt x="8526214" y="969899"/>
                  <a:pt x="8520693" y="982232"/>
                  <a:pt x="8520693" y="995855"/>
                </a:cubicBezTo>
                <a:cubicBezTo>
                  <a:pt x="8520693" y="1023100"/>
                  <a:pt x="8542779" y="1045187"/>
                  <a:pt x="8570024" y="1045187"/>
                </a:cubicBezTo>
                <a:lnTo>
                  <a:pt x="8573482" y="1044838"/>
                </a:lnTo>
                <a:lnTo>
                  <a:pt x="8570707" y="1053777"/>
                </a:lnTo>
                <a:cubicBezTo>
                  <a:pt x="8570050" y="1056988"/>
                  <a:pt x="8569705" y="1060313"/>
                  <a:pt x="8569705" y="1063719"/>
                </a:cubicBezTo>
                <a:cubicBezTo>
                  <a:pt x="8569705" y="1090964"/>
                  <a:pt x="8591791" y="1113050"/>
                  <a:pt x="8619037" y="1113050"/>
                </a:cubicBezTo>
                <a:cubicBezTo>
                  <a:pt x="8629253" y="1113050"/>
                  <a:pt x="8638745" y="1109945"/>
                  <a:pt x="8646618" y="1104625"/>
                </a:cubicBezTo>
                <a:lnTo>
                  <a:pt x="8649812" y="1101990"/>
                </a:lnTo>
                <a:lnTo>
                  <a:pt x="8651793" y="1108370"/>
                </a:lnTo>
                <a:cubicBezTo>
                  <a:pt x="8659282" y="1126076"/>
                  <a:pt x="8676814" y="1138499"/>
                  <a:pt x="8697248" y="1138499"/>
                </a:cubicBezTo>
                <a:close/>
                <a:moveTo>
                  <a:pt x="189515" y="1138499"/>
                </a:moveTo>
                <a:cubicBezTo>
                  <a:pt x="209949" y="1138499"/>
                  <a:pt x="227481" y="1126076"/>
                  <a:pt x="234970" y="1108370"/>
                </a:cubicBezTo>
                <a:lnTo>
                  <a:pt x="237147" y="1101358"/>
                </a:lnTo>
                <a:lnTo>
                  <a:pt x="241107" y="1104625"/>
                </a:lnTo>
                <a:cubicBezTo>
                  <a:pt x="248981" y="1109945"/>
                  <a:pt x="258472" y="1113050"/>
                  <a:pt x="268689" y="1113050"/>
                </a:cubicBezTo>
                <a:cubicBezTo>
                  <a:pt x="295934" y="1113050"/>
                  <a:pt x="318021" y="1090964"/>
                  <a:pt x="318021" y="1063719"/>
                </a:cubicBezTo>
                <a:cubicBezTo>
                  <a:pt x="318021" y="1060313"/>
                  <a:pt x="317675" y="1056988"/>
                  <a:pt x="317018" y="1053776"/>
                </a:cubicBezTo>
                <a:lnTo>
                  <a:pt x="314244" y="1044838"/>
                </a:lnTo>
                <a:lnTo>
                  <a:pt x="317701" y="1045187"/>
                </a:lnTo>
                <a:cubicBezTo>
                  <a:pt x="344946" y="1045187"/>
                  <a:pt x="367033" y="1023100"/>
                  <a:pt x="367033" y="995855"/>
                </a:cubicBezTo>
                <a:cubicBezTo>
                  <a:pt x="367033" y="982233"/>
                  <a:pt x="361511" y="969899"/>
                  <a:pt x="352584" y="960972"/>
                </a:cubicBezTo>
                <a:lnTo>
                  <a:pt x="345740" y="955325"/>
                </a:lnTo>
                <a:lnTo>
                  <a:pt x="352584" y="949679"/>
                </a:lnTo>
                <a:cubicBezTo>
                  <a:pt x="361511" y="940751"/>
                  <a:pt x="367033" y="928418"/>
                  <a:pt x="367033" y="914796"/>
                </a:cubicBezTo>
                <a:cubicBezTo>
                  <a:pt x="367033" y="887551"/>
                  <a:pt x="344946" y="865464"/>
                  <a:pt x="317701" y="865464"/>
                </a:cubicBezTo>
                <a:lnTo>
                  <a:pt x="314244" y="865812"/>
                </a:lnTo>
                <a:lnTo>
                  <a:pt x="317018" y="856874"/>
                </a:lnTo>
                <a:cubicBezTo>
                  <a:pt x="317675" y="853663"/>
                  <a:pt x="318021" y="850338"/>
                  <a:pt x="318021" y="846932"/>
                </a:cubicBezTo>
                <a:cubicBezTo>
                  <a:pt x="318021" y="819687"/>
                  <a:pt x="295934" y="797600"/>
                  <a:pt x="268689" y="797600"/>
                </a:cubicBezTo>
                <a:cubicBezTo>
                  <a:pt x="258472" y="797600"/>
                  <a:pt x="248981" y="800706"/>
                  <a:pt x="241107" y="806025"/>
                </a:cubicBezTo>
                <a:lnTo>
                  <a:pt x="237147" y="809293"/>
                </a:lnTo>
                <a:lnTo>
                  <a:pt x="234970" y="802281"/>
                </a:lnTo>
                <a:cubicBezTo>
                  <a:pt x="227481" y="784575"/>
                  <a:pt x="209949" y="772151"/>
                  <a:pt x="189515" y="772151"/>
                </a:cubicBezTo>
                <a:cubicBezTo>
                  <a:pt x="169081" y="772151"/>
                  <a:pt x="151549" y="784575"/>
                  <a:pt x="144060" y="802281"/>
                </a:cubicBezTo>
                <a:lnTo>
                  <a:pt x="142080" y="808661"/>
                </a:lnTo>
                <a:lnTo>
                  <a:pt x="138886" y="806025"/>
                </a:lnTo>
                <a:cubicBezTo>
                  <a:pt x="131012" y="800706"/>
                  <a:pt x="121521" y="797600"/>
                  <a:pt x="111304" y="797600"/>
                </a:cubicBezTo>
                <a:cubicBezTo>
                  <a:pt x="84059" y="797600"/>
                  <a:pt x="61972" y="819687"/>
                  <a:pt x="61972" y="846932"/>
                </a:cubicBezTo>
                <a:cubicBezTo>
                  <a:pt x="61972" y="852041"/>
                  <a:pt x="62749" y="856968"/>
                  <a:pt x="64190" y="861602"/>
                </a:cubicBezTo>
                <a:lnTo>
                  <a:pt x="66238" y="865861"/>
                </a:lnTo>
                <a:lnTo>
                  <a:pt x="62292" y="865464"/>
                </a:lnTo>
                <a:cubicBezTo>
                  <a:pt x="35047" y="865464"/>
                  <a:pt x="12960" y="887550"/>
                  <a:pt x="12960" y="914796"/>
                </a:cubicBezTo>
                <a:cubicBezTo>
                  <a:pt x="12960" y="928418"/>
                  <a:pt x="18482" y="940751"/>
                  <a:pt x="27409" y="949679"/>
                </a:cubicBezTo>
                <a:lnTo>
                  <a:pt x="34253" y="955325"/>
                </a:lnTo>
                <a:lnTo>
                  <a:pt x="27409" y="960972"/>
                </a:lnTo>
                <a:cubicBezTo>
                  <a:pt x="18482" y="969899"/>
                  <a:pt x="12960" y="982232"/>
                  <a:pt x="12960" y="995855"/>
                </a:cubicBezTo>
                <a:cubicBezTo>
                  <a:pt x="12960" y="1023100"/>
                  <a:pt x="35047" y="1045187"/>
                  <a:pt x="62292" y="1045187"/>
                </a:cubicBezTo>
                <a:lnTo>
                  <a:pt x="65749" y="1044838"/>
                </a:lnTo>
                <a:lnTo>
                  <a:pt x="62975" y="1053777"/>
                </a:lnTo>
                <a:cubicBezTo>
                  <a:pt x="62317" y="1056988"/>
                  <a:pt x="61972" y="1060313"/>
                  <a:pt x="61972" y="1063719"/>
                </a:cubicBezTo>
                <a:cubicBezTo>
                  <a:pt x="61972" y="1090964"/>
                  <a:pt x="84059" y="1113050"/>
                  <a:pt x="111304" y="1113050"/>
                </a:cubicBezTo>
                <a:cubicBezTo>
                  <a:pt x="121521" y="1113050"/>
                  <a:pt x="131012" y="1109945"/>
                  <a:pt x="138886" y="1104625"/>
                </a:cubicBezTo>
                <a:lnTo>
                  <a:pt x="142080" y="1101990"/>
                </a:lnTo>
                <a:lnTo>
                  <a:pt x="144060" y="1108370"/>
                </a:lnTo>
                <a:cubicBezTo>
                  <a:pt x="151549" y="1126076"/>
                  <a:pt x="169081" y="1138499"/>
                  <a:pt x="189515" y="1138499"/>
                </a:cubicBezTo>
                <a:close/>
                <a:moveTo>
                  <a:pt x="8701715" y="1369042"/>
                </a:moveTo>
                <a:cubicBezTo>
                  <a:pt x="8723296" y="1369042"/>
                  <a:pt x="8740791" y="1351547"/>
                  <a:pt x="8740791" y="1329966"/>
                </a:cubicBezTo>
                <a:cubicBezTo>
                  <a:pt x="8740791" y="1308385"/>
                  <a:pt x="8723296" y="1290890"/>
                  <a:pt x="8701715" y="1290890"/>
                </a:cubicBezTo>
                <a:cubicBezTo>
                  <a:pt x="8680134" y="1290890"/>
                  <a:pt x="8662639" y="1308385"/>
                  <a:pt x="8662639" y="1329966"/>
                </a:cubicBezTo>
                <a:cubicBezTo>
                  <a:pt x="8662639" y="1351547"/>
                  <a:pt x="8680134" y="1369042"/>
                  <a:pt x="8701715" y="1369042"/>
                </a:cubicBezTo>
                <a:close/>
                <a:moveTo>
                  <a:pt x="193983" y="1369042"/>
                </a:moveTo>
                <a:cubicBezTo>
                  <a:pt x="215564" y="1369042"/>
                  <a:pt x="233059" y="1351547"/>
                  <a:pt x="233059" y="1329966"/>
                </a:cubicBezTo>
                <a:cubicBezTo>
                  <a:pt x="233059" y="1308385"/>
                  <a:pt x="215564" y="1290890"/>
                  <a:pt x="193983" y="1290890"/>
                </a:cubicBezTo>
                <a:cubicBezTo>
                  <a:pt x="172402" y="1290890"/>
                  <a:pt x="154907" y="1308385"/>
                  <a:pt x="154907" y="1329966"/>
                </a:cubicBezTo>
                <a:cubicBezTo>
                  <a:pt x="154907" y="1351547"/>
                  <a:pt x="172402" y="1369042"/>
                  <a:pt x="193983" y="1369042"/>
                </a:cubicBezTo>
                <a:close/>
                <a:moveTo>
                  <a:pt x="8697248" y="1887779"/>
                </a:moveTo>
                <a:cubicBezTo>
                  <a:pt x="8717682" y="1887779"/>
                  <a:pt x="8735214" y="1875356"/>
                  <a:pt x="8742703" y="1857650"/>
                </a:cubicBezTo>
                <a:lnTo>
                  <a:pt x="8744879" y="1850638"/>
                </a:lnTo>
                <a:lnTo>
                  <a:pt x="8748840" y="1853905"/>
                </a:lnTo>
                <a:cubicBezTo>
                  <a:pt x="8756713" y="1859225"/>
                  <a:pt x="8766204" y="1862330"/>
                  <a:pt x="8776421" y="1862330"/>
                </a:cubicBezTo>
                <a:cubicBezTo>
                  <a:pt x="8803667" y="1862330"/>
                  <a:pt x="8825753" y="1840244"/>
                  <a:pt x="8825753" y="1812999"/>
                </a:cubicBezTo>
                <a:cubicBezTo>
                  <a:pt x="8825753" y="1809593"/>
                  <a:pt x="8825408" y="1806268"/>
                  <a:pt x="8824751" y="1803056"/>
                </a:cubicBezTo>
                <a:lnTo>
                  <a:pt x="8821976" y="1794118"/>
                </a:lnTo>
                <a:lnTo>
                  <a:pt x="8825434" y="1794467"/>
                </a:lnTo>
                <a:cubicBezTo>
                  <a:pt x="8852679" y="1794467"/>
                  <a:pt x="8874765" y="1772380"/>
                  <a:pt x="8874765" y="1745135"/>
                </a:cubicBezTo>
                <a:cubicBezTo>
                  <a:pt x="8874765" y="1731513"/>
                  <a:pt x="8869244" y="1719179"/>
                  <a:pt x="8860317" y="1710252"/>
                </a:cubicBezTo>
                <a:lnTo>
                  <a:pt x="8853473" y="1704605"/>
                </a:lnTo>
                <a:lnTo>
                  <a:pt x="8860317" y="1698959"/>
                </a:lnTo>
                <a:cubicBezTo>
                  <a:pt x="8869244" y="1690031"/>
                  <a:pt x="8874765" y="1677698"/>
                  <a:pt x="8874765" y="1664076"/>
                </a:cubicBezTo>
                <a:cubicBezTo>
                  <a:pt x="8874765" y="1636831"/>
                  <a:pt x="8852679" y="1614744"/>
                  <a:pt x="8825434" y="1614744"/>
                </a:cubicBezTo>
                <a:lnTo>
                  <a:pt x="8821976" y="1615092"/>
                </a:lnTo>
                <a:lnTo>
                  <a:pt x="8824751" y="1606154"/>
                </a:lnTo>
                <a:cubicBezTo>
                  <a:pt x="8825408" y="1602943"/>
                  <a:pt x="8825753" y="1599618"/>
                  <a:pt x="8825753" y="1596212"/>
                </a:cubicBezTo>
                <a:cubicBezTo>
                  <a:pt x="8825753" y="1568967"/>
                  <a:pt x="8803667" y="1546880"/>
                  <a:pt x="8776421" y="1546880"/>
                </a:cubicBezTo>
                <a:cubicBezTo>
                  <a:pt x="8766204" y="1546880"/>
                  <a:pt x="8756713" y="1549986"/>
                  <a:pt x="8748840" y="1555305"/>
                </a:cubicBezTo>
                <a:lnTo>
                  <a:pt x="8744879" y="1558573"/>
                </a:lnTo>
                <a:lnTo>
                  <a:pt x="8742703" y="1551561"/>
                </a:lnTo>
                <a:cubicBezTo>
                  <a:pt x="8735214" y="1533855"/>
                  <a:pt x="8717682" y="1521431"/>
                  <a:pt x="8697248" y="1521431"/>
                </a:cubicBezTo>
                <a:cubicBezTo>
                  <a:pt x="8676814" y="1521431"/>
                  <a:pt x="8659282" y="1533855"/>
                  <a:pt x="8651793" y="1551561"/>
                </a:cubicBezTo>
                <a:lnTo>
                  <a:pt x="8649812" y="1557941"/>
                </a:lnTo>
                <a:lnTo>
                  <a:pt x="8646618" y="1555305"/>
                </a:lnTo>
                <a:cubicBezTo>
                  <a:pt x="8638745" y="1549986"/>
                  <a:pt x="8629253" y="1546880"/>
                  <a:pt x="8619037" y="1546880"/>
                </a:cubicBezTo>
                <a:cubicBezTo>
                  <a:pt x="8591791" y="1546880"/>
                  <a:pt x="8569705" y="1568967"/>
                  <a:pt x="8569705" y="1596212"/>
                </a:cubicBezTo>
                <a:cubicBezTo>
                  <a:pt x="8569705" y="1601321"/>
                  <a:pt x="8570481" y="1606248"/>
                  <a:pt x="8571923" y="1610882"/>
                </a:cubicBezTo>
                <a:lnTo>
                  <a:pt x="8573970" y="1615141"/>
                </a:lnTo>
                <a:lnTo>
                  <a:pt x="8570024" y="1614744"/>
                </a:lnTo>
                <a:cubicBezTo>
                  <a:pt x="8542779" y="1614744"/>
                  <a:pt x="8520693" y="1636830"/>
                  <a:pt x="8520693" y="1664076"/>
                </a:cubicBezTo>
                <a:cubicBezTo>
                  <a:pt x="8520693" y="1677698"/>
                  <a:pt x="8526214" y="1690031"/>
                  <a:pt x="8535141" y="1698959"/>
                </a:cubicBezTo>
                <a:lnTo>
                  <a:pt x="8541985" y="1704605"/>
                </a:lnTo>
                <a:lnTo>
                  <a:pt x="8535141" y="1710252"/>
                </a:lnTo>
                <a:cubicBezTo>
                  <a:pt x="8526214" y="1719179"/>
                  <a:pt x="8520693" y="1731512"/>
                  <a:pt x="8520693" y="1745135"/>
                </a:cubicBezTo>
                <a:cubicBezTo>
                  <a:pt x="8520693" y="1772380"/>
                  <a:pt x="8542779" y="1794467"/>
                  <a:pt x="8570024" y="1794467"/>
                </a:cubicBezTo>
                <a:lnTo>
                  <a:pt x="8573482" y="1794118"/>
                </a:lnTo>
                <a:lnTo>
                  <a:pt x="8570707" y="1803057"/>
                </a:lnTo>
                <a:cubicBezTo>
                  <a:pt x="8570050" y="1806268"/>
                  <a:pt x="8569705" y="1809593"/>
                  <a:pt x="8569705" y="1812999"/>
                </a:cubicBezTo>
                <a:cubicBezTo>
                  <a:pt x="8569705" y="1840244"/>
                  <a:pt x="8591791" y="1862330"/>
                  <a:pt x="8619037" y="1862330"/>
                </a:cubicBezTo>
                <a:cubicBezTo>
                  <a:pt x="8629253" y="1862330"/>
                  <a:pt x="8638745" y="1859225"/>
                  <a:pt x="8646618" y="1853905"/>
                </a:cubicBezTo>
                <a:lnTo>
                  <a:pt x="8649812" y="1851270"/>
                </a:lnTo>
                <a:lnTo>
                  <a:pt x="8651793" y="1857650"/>
                </a:lnTo>
                <a:cubicBezTo>
                  <a:pt x="8659282" y="1875356"/>
                  <a:pt x="8676814" y="1887779"/>
                  <a:pt x="8697248" y="1887779"/>
                </a:cubicBezTo>
                <a:close/>
                <a:moveTo>
                  <a:pt x="189515" y="1887779"/>
                </a:moveTo>
                <a:cubicBezTo>
                  <a:pt x="209949" y="1887779"/>
                  <a:pt x="227481" y="1875356"/>
                  <a:pt x="234970" y="1857650"/>
                </a:cubicBezTo>
                <a:lnTo>
                  <a:pt x="237147" y="1850638"/>
                </a:lnTo>
                <a:lnTo>
                  <a:pt x="241107" y="1853905"/>
                </a:lnTo>
                <a:cubicBezTo>
                  <a:pt x="248981" y="1859225"/>
                  <a:pt x="258472" y="1862330"/>
                  <a:pt x="268689" y="1862330"/>
                </a:cubicBezTo>
                <a:cubicBezTo>
                  <a:pt x="295934" y="1862330"/>
                  <a:pt x="318021" y="1840244"/>
                  <a:pt x="318021" y="1812999"/>
                </a:cubicBezTo>
                <a:cubicBezTo>
                  <a:pt x="318021" y="1809593"/>
                  <a:pt x="317676" y="1806268"/>
                  <a:pt x="317019" y="1803056"/>
                </a:cubicBezTo>
                <a:lnTo>
                  <a:pt x="314244" y="1794118"/>
                </a:lnTo>
                <a:lnTo>
                  <a:pt x="317702" y="1794467"/>
                </a:lnTo>
                <a:cubicBezTo>
                  <a:pt x="344947" y="1794467"/>
                  <a:pt x="367033" y="1772380"/>
                  <a:pt x="367033" y="1745135"/>
                </a:cubicBezTo>
                <a:cubicBezTo>
                  <a:pt x="367033" y="1731513"/>
                  <a:pt x="361512" y="1719179"/>
                  <a:pt x="352584" y="1710252"/>
                </a:cubicBezTo>
                <a:lnTo>
                  <a:pt x="345740" y="1704605"/>
                </a:lnTo>
                <a:lnTo>
                  <a:pt x="352584" y="1698959"/>
                </a:lnTo>
                <a:cubicBezTo>
                  <a:pt x="361512" y="1690031"/>
                  <a:pt x="367033" y="1677698"/>
                  <a:pt x="367033" y="1664076"/>
                </a:cubicBezTo>
                <a:cubicBezTo>
                  <a:pt x="367033" y="1636831"/>
                  <a:pt x="344947" y="1614744"/>
                  <a:pt x="317702" y="1614744"/>
                </a:cubicBezTo>
                <a:lnTo>
                  <a:pt x="314244" y="1615092"/>
                </a:lnTo>
                <a:lnTo>
                  <a:pt x="317019" y="1606154"/>
                </a:lnTo>
                <a:cubicBezTo>
                  <a:pt x="317676" y="1602943"/>
                  <a:pt x="318021" y="1599618"/>
                  <a:pt x="318021" y="1596212"/>
                </a:cubicBezTo>
                <a:cubicBezTo>
                  <a:pt x="318021" y="1568967"/>
                  <a:pt x="295934" y="1546880"/>
                  <a:pt x="268689" y="1546880"/>
                </a:cubicBezTo>
                <a:cubicBezTo>
                  <a:pt x="258472" y="1546880"/>
                  <a:pt x="248981" y="1549986"/>
                  <a:pt x="241107" y="1555305"/>
                </a:cubicBezTo>
                <a:lnTo>
                  <a:pt x="237147" y="1558573"/>
                </a:lnTo>
                <a:lnTo>
                  <a:pt x="234970" y="1551561"/>
                </a:lnTo>
                <a:cubicBezTo>
                  <a:pt x="227481" y="1533855"/>
                  <a:pt x="209949" y="1521431"/>
                  <a:pt x="189515" y="1521431"/>
                </a:cubicBezTo>
                <a:cubicBezTo>
                  <a:pt x="169082" y="1521431"/>
                  <a:pt x="151550" y="1533855"/>
                  <a:pt x="144061" y="1551561"/>
                </a:cubicBezTo>
                <a:lnTo>
                  <a:pt x="142080" y="1557941"/>
                </a:lnTo>
                <a:lnTo>
                  <a:pt x="138886" y="1555305"/>
                </a:lnTo>
                <a:cubicBezTo>
                  <a:pt x="131013" y="1549986"/>
                  <a:pt x="121521" y="1546880"/>
                  <a:pt x="111304" y="1546880"/>
                </a:cubicBezTo>
                <a:cubicBezTo>
                  <a:pt x="84059" y="1546880"/>
                  <a:pt x="61973" y="1568967"/>
                  <a:pt x="61973" y="1596212"/>
                </a:cubicBezTo>
                <a:cubicBezTo>
                  <a:pt x="61973" y="1601321"/>
                  <a:pt x="62749" y="1606248"/>
                  <a:pt x="64191" y="1610882"/>
                </a:cubicBezTo>
                <a:lnTo>
                  <a:pt x="66238" y="1615141"/>
                </a:lnTo>
                <a:lnTo>
                  <a:pt x="62292" y="1614744"/>
                </a:lnTo>
                <a:cubicBezTo>
                  <a:pt x="35047" y="1614744"/>
                  <a:pt x="12960" y="1636830"/>
                  <a:pt x="12960" y="1664076"/>
                </a:cubicBezTo>
                <a:cubicBezTo>
                  <a:pt x="12960" y="1677698"/>
                  <a:pt x="18482" y="1690031"/>
                  <a:pt x="27409" y="1698959"/>
                </a:cubicBezTo>
                <a:lnTo>
                  <a:pt x="34253" y="1704605"/>
                </a:lnTo>
                <a:lnTo>
                  <a:pt x="27409" y="1710252"/>
                </a:lnTo>
                <a:cubicBezTo>
                  <a:pt x="18482" y="1719179"/>
                  <a:pt x="12960" y="1731512"/>
                  <a:pt x="12960" y="1745135"/>
                </a:cubicBezTo>
                <a:cubicBezTo>
                  <a:pt x="12960" y="1772380"/>
                  <a:pt x="35047" y="1794467"/>
                  <a:pt x="62292" y="1794467"/>
                </a:cubicBezTo>
                <a:lnTo>
                  <a:pt x="65749" y="1794118"/>
                </a:lnTo>
                <a:lnTo>
                  <a:pt x="62975" y="1803057"/>
                </a:lnTo>
                <a:cubicBezTo>
                  <a:pt x="62318" y="1806268"/>
                  <a:pt x="61973" y="1809593"/>
                  <a:pt x="61973" y="1812999"/>
                </a:cubicBezTo>
                <a:cubicBezTo>
                  <a:pt x="61973" y="1840244"/>
                  <a:pt x="84059" y="1862330"/>
                  <a:pt x="111304" y="1862330"/>
                </a:cubicBezTo>
                <a:cubicBezTo>
                  <a:pt x="121521" y="1862330"/>
                  <a:pt x="131013" y="1859225"/>
                  <a:pt x="138886" y="1853905"/>
                </a:cubicBezTo>
                <a:lnTo>
                  <a:pt x="142080" y="1851270"/>
                </a:lnTo>
                <a:lnTo>
                  <a:pt x="144061" y="1857650"/>
                </a:lnTo>
                <a:cubicBezTo>
                  <a:pt x="151550" y="1875356"/>
                  <a:pt x="169082" y="1887779"/>
                  <a:pt x="189515" y="1887779"/>
                </a:cubicBezTo>
                <a:close/>
                <a:moveTo>
                  <a:pt x="8701715" y="2118321"/>
                </a:moveTo>
                <a:cubicBezTo>
                  <a:pt x="8723296" y="2118321"/>
                  <a:pt x="8740791" y="2100826"/>
                  <a:pt x="8740791" y="2079245"/>
                </a:cubicBezTo>
                <a:cubicBezTo>
                  <a:pt x="8740791" y="2057664"/>
                  <a:pt x="8723296" y="2040169"/>
                  <a:pt x="8701715" y="2040169"/>
                </a:cubicBezTo>
                <a:cubicBezTo>
                  <a:pt x="8680134" y="2040169"/>
                  <a:pt x="8662639" y="2057664"/>
                  <a:pt x="8662639" y="2079245"/>
                </a:cubicBezTo>
                <a:cubicBezTo>
                  <a:pt x="8662639" y="2100826"/>
                  <a:pt x="8680134" y="2118321"/>
                  <a:pt x="8701715" y="2118321"/>
                </a:cubicBezTo>
                <a:close/>
                <a:moveTo>
                  <a:pt x="193983" y="2118321"/>
                </a:moveTo>
                <a:cubicBezTo>
                  <a:pt x="215564" y="2118321"/>
                  <a:pt x="233059" y="2100826"/>
                  <a:pt x="233059" y="2079245"/>
                </a:cubicBezTo>
                <a:cubicBezTo>
                  <a:pt x="233059" y="2057664"/>
                  <a:pt x="215564" y="2040169"/>
                  <a:pt x="193983" y="2040169"/>
                </a:cubicBezTo>
                <a:cubicBezTo>
                  <a:pt x="172402" y="2040169"/>
                  <a:pt x="154907" y="2057664"/>
                  <a:pt x="154907" y="2079245"/>
                </a:cubicBezTo>
                <a:cubicBezTo>
                  <a:pt x="154907" y="2100826"/>
                  <a:pt x="172402" y="2118321"/>
                  <a:pt x="193983" y="2118321"/>
                </a:cubicBezTo>
                <a:close/>
                <a:moveTo>
                  <a:pt x="8697248" y="2637058"/>
                </a:moveTo>
                <a:cubicBezTo>
                  <a:pt x="8717682" y="2637058"/>
                  <a:pt x="8735214" y="2624635"/>
                  <a:pt x="8742703" y="2606929"/>
                </a:cubicBezTo>
                <a:lnTo>
                  <a:pt x="8744879" y="2599917"/>
                </a:lnTo>
                <a:lnTo>
                  <a:pt x="8748840" y="2603184"/>
                </a:lnTo>
                <a:cubicBezTo>
                  <a:pt x="8756713" y="2608504"/>
                  <a:pt x="8766204" y="2611609"/>
                  <a:pt x="8776421" y="2611609"/>
                </a:cubicBezTo>
                <a:cubicBezTo>
                  <a:pt x="8803667" y="2611609"/>
                  <a:pt x="8825753" y="2589523"/>
                  <a:pt x="8825753" y="2562278"/>
                </a:cubicBezTo>
                <a:cubicBezTo>
                  <a:pt x="8825753" y="2558872"/>
                  <a:pt x="8825408" y="2555547"/>
                  <a:pt x="8824751" y="2552335"/>
                </a:cubicBezTo>
                <a:lnTo>
                  <a:pt x="8821976" y="2543397"/>
                </a:lnTo>
                <a:lnTo>
                  <a:pt x="8825434" y="2543746"/>
                </a:lnTo>
                <a:cubicBezTo>
                  <a:pt x="8852679" y="2543746"/>
                  <a:pt x="8874765" y="2521659"/>
                  <a:pt x="8874765" y="2494414"/>
                </a:cubicBezTo>
                <a:cubicBezTo>
                  <a:pt x="8874765" y="2480792"/>
                  <a:pt x="8869244" y="2468458"/>
                  <a:pt x="8860317" y="2459531"/>
                </a:cubicBezTo>
                <a:lnTo>
                  <a:pt x="8853473" y="2453884"/>
                </a:lnTo>
                <a:lnTo>
                  <a:pt x="8860317" y="2448238"/>
                </a:lnTo>
                <a:cubicBezTo>
                  <a:pt x="8869244" y="2439310"/>
                  <a:pt x="8874765" y="2426977"/>
                  <a:pt x="8874765" y="2413355"/>
                </a:cubicBezTo>
                <a:cubicBezTo>
                  <a:pt x="8874765" y="2386110"/>
                  <a:pt x="8852679" y="2364023"/>
                  <a:pt x="8825434" y="2364023"/>
                </a:cubicBezTo>
                <a:lnTo>
                  <a:pt x="8821976" y="2364371"/>
                </a:lnTo>
                <a:lnTo>
                  <a:pt x="8824751" y="2355433"/>
                </a:lnTo>
                <a:cubicBezTo>
                  <a:pt x="8825408" y="2352222"/>
                  <a:pt x="8825753" y="2348897"/>
                  <a:pt x="8825753" y="2345491"/>
                </a:cubicBezTo>
                <a:cubicBezTo>
                  <a:pt x="8825753" y="2318246"/>
                  <a:pt x="8803667" y="2296159"/>
                  <a:pt x="8776421" y="2296159"/>
                </a:cubicBezTo>
                <a:cubicBezTo>
                  <a:pt x="8766204" y="2296159"/>
                  <a:pt x="8756713" y="2299265"/>
                  <a:pt x="8748840" y="2304584"/>
                </a:cubicBezTo>
                <a:lnTo>
                  <a:pt x="8744879" y="2307852"/>
                </a:lnTo>
                <a:lnTo>
                  <a:pt x="8742703" y="2300840"/>
                </a:lnTo>
                <a:cubicBezTo>
                  <a:pt x="8735214" y="2283134"/>
                  <a:pt x="8717682" y="2270710"/>
                  <a:pt x="8697248" y="2270710"/>
                </a:cubicBezTo>
                <a:cubicBezTo>
                  <a:pt x="8676814" y="2270710"/>
                  <a:pt x="8659282" y="2283134"/>
                  <a:pt x="8651793" y="2300840"/>
                </a:cubicBezTo>
                <a:lnTo>
                  <a:pt x="8649812" y="2307220"/>
                </a:lnTo>
                <a:lnTo>
                  <a:pt x="8646618" y="2304584"/>
                </a:lnTo>
                <a:cubicBezTo>
                  <a:pt x="8638745" y="2299265"/>
                  <a:pt x="8629253" y="2296159"/>
                  <a:pt x="8619037" y="2296159"/>
                </a:cubicBezTo>
                <a:cubicBezTo>
                  <a:pt x="8591791" y="2296159"/>
                  <a:pt x="8569705" y="2318246"/>
                  <a:pt x="8569705" y="2345491"/>
                </a:cubicBezTo>
                <a:cubicBezTo>
                  <a:pt x="8569705" y="2350600"/>
                  <a:pt x="8570481" y="2355527"/>
                  <a:pt x="8571923" y="2360161"/>
                </a:cubicBezTo>
                <a:lnTo>
                  <a:pt x="8573970" y="2364420"/>
                </a:lnTo>
                <a:lnTo>
                  <a:pt x="8570024" y="2364023"/>
                </a:lnTo>
                <a:cubicBezTo>
                  <a:pt x="8542779" y="2364023"/>
                  <a:pt x="8520693" y="2386109"/>
                  <a:pt x="8520693" y="2413355"/>
                </a:cubicBezTo>
                <a:cubicBezTo>
                  <a:pt x="8520693" y="2426977"/>
                  <a:pt x="8526214" y="2439310"/>
                  <a:pt x="8535141" y="2448238"/>
                </a:cubicBezTo>
                <a:lnTo>
                  <a:pt x="8541985" y="2453884"/>
                </a:lnTo>
                <a:lnTo>
                  <a:pt x="8535141" y="2459531"/>
                </a:lnTo>
                <a:cubicBezTo>
                  <a:pt x="8526214" y="2468458"/>
                  <a:pt x="8520693" y="2480791"/>
                  <a:pt x="8520693" y="2494414"/>
                </a:cubicBezTo>
                <a:cubicBezTo>
                  <a:pt x="8520693" y="2521659"/>
                  <a:pt x="8542779" y="2543746"/>
                  <a:pt x="8570024" y="2543746"/>
                </a:cubicBezTo>
                <a:lnTo>
                  <a:pt x="8573482" y="2543397"/>
                </a:lnTo>
                <a:lnTo>
                  <a:pt x="8570707" y="2552336"/>
                </a:lnTo>
                <a:cubicBezTo>
                  <a:pt x="8570050" y="2555547"/>
                  <a:pt x="8569705" y="2558872"/>
                  <a:pt x="8569705" y="2562278"/>
                </a:cubicBezTo>
                <a:cubicBezTo>
                  <a:pt x="8569705" y="2589523"/>
                  <a:pt x="8591791" y="2611609"/>
                  <a:pt x="8619037" y="2611609"/>
                </a:cubicBezTo>
                <a:cubicBezTo>
                  <a:pt x="8629253" y="2611609"/>
                  <a:pt x="8638745" y="2608504"/>
                  <a:pt x="8646618" y="2603184"/>
                </a:cubicBezTo>
                <a:lnTo>
                  <a:pt x="8649812" y="2600549"/>
                </a:lnTo>
                <a:lnTo>
                  <a:pt x="8651793" y="2606929"/>
                </a:lnTo>
                <a:cubicBezTo>
                  <a:pt x="8659282" y="2624635"/>
                  <a:pt x="8676814" y="2637058"/>
                  <a:pt x="8697248" y="2637058"/>
                </a:cubicBezTo>
                <a:close/>
                <a:moveTo>
                  <a:pt x="189516" y="2637058"/>
                </a:moveTo>
                <a:cubicBezTo>
                  <a:pt x="209950" y="2637058"/>
                  <a:pt x="227482" y="2624635"/>
                  <a:pt x="234971" y="2606929"/>
                </a:cubicBezTo>
                <a:lnTo>
                  <a:pt x="237147" y="2599917"/>
                </a:lnTo>
                <a:lnTo>
                  <a:pt x="241108" y="2603184"/>
                </a:lnTo>
                <a:cubicBezTo>
                  <a:pt x="248981" y="2608504"/>
                  <a:pt x="258472" y="2611609"/>
                  <a:pt x="268689" y="2611609"/>
                </a:cubicBezTo>
                <a:cubicBezTo>
                  <a:pt x="295935" y="2611609"/>
                  <a:pt x="318021" y="2589523"/>
                  <a:pt x="318021" y="2562278"/>
                </a:cubicBezTo>
                <a:cubicBezTo>
                  <a:pt x="318021" y="2558872"/>
                  <a:pt x="317676" y="2555547"/>
                  <a:pt x="317019" y="2552335"/>
                </a:cubicBezTo>
                <a:lnTo>
                  <a:pt x="314244" y="2543397"/>
                </a:lnTo>
                <a:lnTo>
                  <a:pt x="317702" y="2543746"/>
                </a:lnTo>
                <a:cubicBezTo>
                  <a:pt x="344947" y="2543746"/>
                  <a:pt x="367033" y="2521659"/>
                  <a:pt x="367033" y="2494414"/>
                </a:cubicBezTo>
                <a:cubicBezTo>
                  <a:pt x="367033" y="2480792"/>
                  <a:pt x="361512" y="2468458"/>
                  <a:pt x="352585" y="2459531"/>
                </a:cubicBezTo>
                <a:lnTo>
                  <a:pt x="345741" y="2453884"/>
                </a:lnTo>
                <a:lnTo>
                  <a:pt x="352585" y="2448238"/>
                </a:lnTo>
                <a:cubicBezTo>
                  <a:pt x="361512" y="2439310"/>
                  <a:pt x="367033" y="2426977"/>
                  <a:pt x="367033" y="2413355"/>
                </a:cubicBezTo>
                <a:cubicBezTo>
                  <a:pt x="367033" y="2386110"/>
                  <a:pt x="344947" y="2364023"/>
                  <a:pt x="317702" y="2364023"/>
                </a:cubicBezTo>
                <a:lnTo>
                  <a:pt x="314244" y="2364371"/>
                </a:lnTo>
                <a:lnTo>
                  <a:pt x="317019" y="2355433"/>
                </a:lnTo>
                <a:cubicBezTo>
                  <a:pt x="317676" y="2352222"/>
                  <a:pt x="318021" y="2348897"/>
                  <a:pt x="318021" y="2345491"/>
                </a:cubicBezTo>
                <a:cubicBezTo>
                  <a:pt x="318021" y="2318246"/>
                  <a:pt x="295935" y="2296159"/>
                  <a:pt x="268689" y="2296159"/>
                </a:cubicBezTo>
                <a:cubicBezTo>
                  <a:pt x="258472" y="2296159"/>
                  <a:pt x="248981" y="2299265"/>
                  <a:pt x="241108" y="2304584"/>
                </a:cubicBezTo>
                <a:lnTo>
                  <a:pt x="237147" y="2307852"/>
                </a:lnTo>
                <a:lnTo>
                  <a:pt x="234971" y="2300840"/>
                </a:lnTo>
                <a:cubicBezTo>
                  <a:pt x="227482" y="2283134"/>
                  <a:pt x="209950" y="2270710"/>
                  <a:pt x="189516" y="2270710"/>
                </a:cubicBezTo>
                <a:cubicBezTo>
                  <a:pt x="169082" y="2270710"/>
                  <a:pt x="151550" y="2283134"/>
                  <a:pt x="144061" y="2300840"/>
                </a:cubicBezTo>
                <a:lnTo>
                  <a:pt x="142080" y="2307220"/>
                </a:lnTo>
                <a:lnTo>
                  <a:pt x="138886" y="2304584"/>
                </a:lnTo>
                <a:cubicBezTo>
                  <a:pt x="131013" y="2299265"/>
                  <a:pt x="121521" y="2296159"/>
                  <a:pt x="111305" y="2296159"/>
                </a:cubicBezTo>
                <a:cubicBezTo>
                  <a:pt x="84060" y="2296159"/>
                  <a:pt x="61973" y="2318246"/>
                  <a:pt x="61973" y="2345491"/>
                </a:cubicBezTo>
                <a:cubicBezTo>
                  <a:pt x="61973" y="2350600"/>
                  <a:pt x="62749" y="2355527"/>
                  <a:pt x="64191" y="2360161"/>
                </a:cubicBezTo>
                <a:lnTo>
                  <a:pt x="66238" y="2364420"/>
                </a:lnTo>
                <a:lnTo>
                  <a:pt x="62292" y="2364023"/>
                </a:lnTo>
                <a:cubicBezTo>
                  <a:pt x="35047" y="2364023"/>
                  <a:pt x="12961" y="2386109"/>
                  <a:pt x="12961" y="2413355"/>
                </a:cubicBezTo>
                <a:cubicBezTo>
                  <a:pt x="12961" y="2426977"/>
                  <a:pt x="18482" y="2439310"/>
                  <a:pt x="27410" y="2448238"/>
                </a:cubicBezTo>
                <a:lnTo>
                  <a:pt x="34253" y="2453884"/>
                </a:lnTo>
                <a:lnTo>
                  <a:pt x="27410" y="2459531"/>
                </a:lnTo>
                <a:cubicBezTo>
                  <a:pt x="18482" y="2468458"/>
                  <a:pt x="12961" y="2480791"/>
                  <a:pt x="12961" y="2494414"/>
                </a:cubicBezTo>
                <a:cubicBezTo>
                  <a:pt x="12961" y="2521659"/>
                  <a:pt x="35047" y="2543746"/>
                  <a:pt x="62292" y="2543746"/>
                </a:cubicBezTo>
                <a:lnTo>
                  <a:pt x="65750" y="2543397"/>
                </a:lnTo>
                <a:lnTo>
                  <a:pt x="62975" y="2552336"/>
                </a:lnTo>
                <a:cubicBezTo>
                  <a:pt x="62318" y="2555547"/>
                  <a:pt x="61973" y="2558872"/>
                  <a:pt x="61973" y="2562278"/>
                </a:cubicBezTo>
                <a:cubicBezTo>
                  <a:pt x="61973" y="2589523"/>
                  <a:pt x="84060" y="2611609"/>
                  <a:pt x="111305" y="2611609"/>
                </a:cubicBezTo>
                <a:cubicBezTo>
                  <a:pt x="121521" y="2611609"/>
                  <a:pt x="131013" y="2608504"/>
                  <a:pt x="138886" y="2603184"/>
                </a:cubicBezTo>
                <a:lnTo>
                  <a:pt x="142080" y="2600549"/>
                </a:lnTo>
                <a:lnTo>
                  <a:pt x="144061" y="2606929"/>
                </a:lnTo>
                <a:cubicBezTo>
                  <a:pt x="151550" y="2624635"/>
                  <a:pt x="169082" y="2637058"/>
                  <a:pt x="189516" y="2637058"/>
                </a:cubicBezTo>
                <a:close/>
                <a:moveTo>
                  <a:pt x="8701715" y="2867601"/>
                </a:moveTo>
                <a:cubicBezTo>
                  <a:pt x="8723296" y="2867601"/>
                  <a:pt x="8740791" y="2850106"/>
                  <a:pt x="8740791" y="2828525"/>
                </a:cubicBezTo>
                <a:cubicBezTo>
                  <a:pt x="8740791" y="2806944"/>
                  <a:pt x="8723296" y="2789449"/>
                  <a:pt x="8701715" y="2789449"/>
                </a:cubicBezTo>
                <a:cubicBezTo>
                  <a:pt x="8680134" y="2789449"/>
                  <a:pt x="8662639" y="2806944"/>
                  <a:pt x="8662639" y="2828525"/>
                </a:cubicBezTo>
                <a:cubicBezTo>
                  <a:pt x="8662639" y="2850106"/>
                  <a:pt x="8680134" y="2867601"/>
                  <a:pt x="8701715" y="2867601"/>
                </a:cubicBezTo>
                <a:close/>
                <a:moveTo>
                  <a:pt x="193983" y="2867601"/>
                </a:moveTo>
                <a:cubicBezTo>
                  <a:pt x="215564" y="2867601"/>
                  <a:pt x="233059" y="2850106"/>
                  <a:pt x="233059" y="2828525"/>
                </a:cubicBezTo>
                <a:cubicBezTo>
                  <a:pt x="233059" y="2806944"/>
                  <a:pt x="215564" y="2789449"/>
                  <a:pt x="193983" y="2789449"/>
                </a:cubicBezTo>
                <a:cubicBezTo>
                  <a:pt x="172402" y="2789449"/>
                  <a:pt x="154907" y="2806944"/>
                  <a:pt x="154907" y="2828525"/>
                </a:cubicBezTo>
                <a:cubicBezTo>
                  <a:pt x="154907" y="2850106"/>
                  <a:pt x="172402" y="2867601"/>
                  <a:pt x="193983" y="2867601"/>
                </a:cubicBezTo>
                <a:close/>
                <a:moveTo>
                  <a:pt x="189516" y="3386337"/>
                </a:moveTo>
                <a:cubicBezTo>
                  <a:pt x="209950" y="3386337"/>
                  <a:pt x="227482" y="3373913"/>
                  <a:pt x="234971" y="3356207"/>
                </a:cubicBezTo>
                <a:lnTo>
                  <a:pt x="237148" y="3349195"/>
                </a:lnTo>
                <a:lnTo>
                  <a:pt x="241108" y="3352463"/>
                </a:lnTo>
                <a:cubicBezTo>
                  <a:pt x="248981" y="3357781"/>
                  <a:pt x="258473" y="3360888"/>
                  <a:pt x="268690" y="3360888"/>
                </a:cubicBezTo>
                <a:cubicBezTo>
                  <a:pt x="295935" y="3360888"/>
                  <a:pt x="318021" y="3338801"/>
                  <a:pt x="318021" y="3311556"/>
                </a:cubicBezTo>
                <a:cubicBezTo>
                  <a:pt x="318021" y="3308150"/>
                  <a:pt x="317676" y="3304825"/>
                  <a:pt x="317019" y="3301613"/>
                </a:cubicBezTo>
                <a:lnTo>
                  <a:pt x="314245" y="3292676"/>
                </a:lnTo>
                <a:lnTo>
                  <a:pt x="317702" y="3293024"/>
                </a:lnTo>
                <a:cubicBezTo>
                  <a:pt x="344947" y="3293024"/>
                  <a:pt x="367034" y="3270938"/>
                  <a:pt x="367034" y="3243692"/>
                </a:cubicBezTo>
                <a:cubicBezTo>
                  <a:pt x="367034" y="3230070"/>
                  <a:pt x="361512" y="3217737"/>
                  <a:pt x="352585" y="3208809"/>
                </a:cubicBezTo>
                <a:lnTo>
                  <a:pt x="345741" y="3203163"/>
                </a:lnTo>
                <a:lnTo>
                  <a:pt x="352585" y="3197516"/>
                </a:lnTo>
                <a:cubicBezTo>
                  <a:pt x="361512" y="3188588"/>
                  <a:pt x="367034" y="3176256"/>
                  <a:pt x="367034" y="3162633"/>
                </a:cubicBezTo>
                <a:cubicBezTo>
                  <a:pt x="367034" y="3135388"/>
                  <a:pt x="344947" y="3113301"/>
                  <a:pt x="317702" y="3113301"/>
                </a:cubicBezTo>
                <a:lnTo>
                  <a:pt x="314245" y="3113650"/>
                </a:lnTo>
                <a:lnTo>
                  <a:pt x="317019" y="3104711"/>
                </a:lnTo>
                <a:cubicBezTo>
                  <a:pt x="317676" y="3101500"/>
                  <a:pt x="318021" y="3098175"/>
                  <a:pt x="318021" y="3094769"/>
                </a:cubicBezTo>
                <a:cubicBezTo>
                  <a:pt x="318021" y="3067524"/>
                  <a:pt x="295935" y="3045437"/>
                  <a:pt x="268690" y="3045437"/>
                </a:cubicBezTo>
                <a:cubicBezTo>
                  <a:pt x="258473" y="3045437"/>
                  <a:pt x="248981" y="3048543"/>
                  <a:pt x="241108" y="3053863"/>
                </a:cubicBezTo>
                <a:lnTo>
                  <a:pt x="237148" y="3057130"/>
                </a:lnTo>
                <a:lnTo>
                  <a:pt x="234971" y="3050118"/>
                </a:lnTo>
                <a:cubicBezTo>
                  <a:pt x="227482" y="3032412"/>
                  <a:pt x="209950" y="3019989"/>
                  <a:pt x="189516" y="3019989"/>
                </a:cubicBezTo>
                <a:cubicBezTo>
                  <a:pt x="169082" y="3019989"/>
                  <a:pt x="151550" y="3032412"/>
                  <a:pt x="144061" y="3050118"/>
                </a:cubicBezTo>
                <a:lnTo>
                  <a:pt x="142081" y="3056498"/>
                </a:lnTo>
                <a:lnTo>
                  <a:pt x="138887" y="3053863"/>
                </a:lnTo>
                <a:cubicBezTo>
                  <a:pt x="131013" y="3048543"/>
                  <a:pt x="121522" y="3045437"/>
                  <a:pt x="111305" y="3045437"/>
                </a:cubicBezTo>
                <a:cubicBezTo>
                  <a:pt x="84060" y="3045437"/>
                  <a:pt x="61973" y="3067524"/>
                  <a:pt x="61973" y="3094769"/>
                </a:cubicBezTo>
                <a:cubicBezTo>
                  <a:pt x="61973" y="3099878"/>
                  <a:pt x="62750" y="3104805"/>
                  <a:pt x="64191" y="3109439"/>
                </a:cubicBezTo>
                <a:lnTo>
                  <a:pt x="66239" y="3113699"/>
                </a:lnTo>
                <a:lnTo>
                  <a:pt x="62293" y="3113301"/>
                </a:lnTo>
                <a:cubicBezTo>
                  <a:pt x="35047" y="3113301"/>
                  <a:pt x="12961" y="3135388"/>
                  <a:pt x="12961" y="3162633"/>
                </a:cubicBezTo>
                <a:cubicBezTo>
                  <a:pt x="12961" y="3176255"/>
                  <a:pt x="18483" y="3188588"/>
                  <a:pt x="27410" y="3197516"/>
                </a:cubicBezTo>
                <a:lnTo>
                  <a:pt x="34254" y="3203163"/>
                </a:lnTo>
                <a:lnTo>
                  <a:pt x="27410" y="3208809"/>
                </a:lnTo>
                <a:cubicBezTo>
                  <a:pt x="18483" y="3217736"/>
                  <a:pt x="12961" y="3230070"/>
                  <a:pt x="12961" y="3243692"/>
                </a:cubicBezTo>
                <a:cubicBezTo>
                  <a:pt x="12961" y="3270937"/>
                  <a:pt x="35047" y="3293024"/>
                  <a:pt x="62293" y="3293024"/>
                </a:cubicBezTo>
                <a:lnTo>
                  <a:pt x="65750" y="3292675"/>
                </a:lnTo>
                <a:lnTo>
                  <a:pt x="62975" y="3301614"/>
                </a:lnTo>
                <a:cubicBezTo>
                  <a:pt x="62318" y="3304825"/>
                  <a:pt x="61973" y="3308150"/>
                  <a:pt x="61973" y="3311556"/>
                </a:cubicBezTo>
                <a:cubicBezTo>
                  <a:pt x="61973" y="3338801"/>
                  <a:pt x="84060" y="3360888"/>
                  <a:pt x="111305" y="3360888"/>
                </a:cubicBezTo>
                <a:cubicBezTo>
                  <a:pt x="121522" y="3360888"/>
                  <a:pt x="131013" y="3357781"/>
                  <a:pt x="138887" y="3352463"/>
                </a:cubicBezTo>
                <a:lnTo>
                  <a:pt x="142081" y="3349827"/>
                </a:lnTo>
                <a:lnTo>
                  <a:pt x="144061" y="3356207"/>
                </a:lnTo>
                <a:cubicBezTo>
                  <a:pt x="151550" y="3373913"/>
                  <a:pt x="169082" y="3386337"/>
                  <a:pt x="189516" y="3386337"/>
                </a:cubicBezTo>
                <a:close/>
                <a:moveTo>
                  <a:pt x="8697248" y="3386338"/>
                </a:moveTo>
                <a:cubicBezTo>
                  <a:pt x="8717682" y="3386338"/>
                  <a:pt x="8735214" y="3373914"/>
                  <a:pt x="8742703" y="3356208"/>
                </a:cubicBezTo>
                <a:lnTo>
                  <a:pt x="8744879" y="3349196"/>
                </a:lnTo>
                <a:lnTo>
                  <a:pt x="8748840" y="3352464"/>
                </a:lnTo>
                <a:cubicBezTo>
                  <a:pt x="8756713" y="3357783"/>
                  <a:pt x="8766204" y="3360889"/>
                  <a:pt x="8776421" y="3360889"/>
                </a:cubicBezTo>
                <a:cubicBezTo>
                  <a:pt x="8803667" y="3360889"/>
                  <a:pt x="8825753" y="3338802"/>
                  <a:pt x="8825753" y="3311557"/>
                </a:cubicBezTo>
                <a:cubicBezTo>
                  <a:pt x="8825753" y="3308151"/>
                  <a:pt x="8825408" y="3304826"/>
                  <a:pt x="8824751" y="3301615"/>
                </a:cubicBezTo>
                <a:lnTo>
                  <a:pt x="8821976" y="3292677"/>
                </a:lnTo>
                <a:lnTo>
                  <a:pt x="8825434" y="3293025"/>
                </a:lnTo>
                <a:cubicBezTo>
                  <a:pt x="8852679" y="3293025"/>
                  <a:pt x="8874765" y="3270939"/>
                  <a:pt x="8874765" y="3243693"/>
                </a:cubicBezTo>
                <a:cubicBezTo>
                  <a:pt x="8874765" y="3230071"/>
                  <a:pt x="8869244" y="3217738"/>
                  <a:pt x="8860317" y="3208810"/>
                </a:cubicBezTo>
                <a:lnTo>
                  <a:pt x="8853473" y="3203164"/>
                </a:lnTo>
                <a:lnTo>
                  <a:pt x="8860317" y="3197517"/>
                </a:lnTo>
                <a:cubicBezTo>
                  <a:pt x="8869244" y="3188590"/>
                  <a:pt x="8874765" y="3176257"/>
                  <a:pt x="8874765" y="3162634"/>
                </a:cubicBezTo>
                <a:cubicBezTo>
                  <a:pt x="8874765" y="3135389"/>
                  <a:pt x="8852679" y="3113302"/>
                  <a:pt x="8825434" y="3113302"/>
                </a:cubicBezTo>
                <a:lnTo>
                  <a:pt x="8821976" y="3113651"/>
                </a:lnTo>
                <a:lnTo>
                  <a:pt x="8824751" y="3104713"/>
                </a:lnTo>
                <a:cubicBezTo>
                  <a:pt x="8825408" y="3101501"/>
                  <a:pt x="8825753" y="3098176"/>
                  <a:pt x="8825753" y="3094771"/>
                </a:cubicBezTo>
                <a:cubicBezTo>
                  <a:pt x="8825753" y="3067526"/>
                  <a:pt x="8803667" y="3045439"/>
                  <a:pt x="8776421" y="3045439"/>
                </a:cubicBezTo>
                <a:cubicBezTo>
                  <a:pt x="8766204" y="3045439"/>
                  <a:pt x="8756713" y="3048545"/>
                  <a:pt x="8748840" y="3053864"/>
                </a:cubicBezTo>
                <a:lnTo>
                  <a:pt x="8744879" y="3057131"/>
                </a:lnTo>
                <a:lnTo>
                  <a:pt x="8742703" y="3050119"/>
                </a:lnTo>
                <a:cubicBezTo>
                  <a:pt x="8735214" y="3032413"/>
                  <a:pt x="8717682" y="3019990"/>
                  <a:pt x="8697248" y="3019990"/>
                </a:cubicBezTo>
                <a:cubicBezTo>
                  <a:pt x="8676814" y="3019990"/>
                  <a:pt x="8659282" y="3032413"/>
                  <a:pt x="8651793" y="3050119"/>
                </a:cubicBezTo>
                <a:lnTo>
                  <a:pt x="8649812" y="3056499"/>
                </a:lnTo>
                <a:lnTo>
                  <a:pt x="8646618" y="3053864"/>
                </a:lnTo>
                <a:cubicBezTo>
                  <a:pt x="8638745" y="3048545"/>
                  <a:pt x="8629253" y="3045439"/>
                  <a:pt x="8619037" y="3045439"/>
                </a:cubicBezTo>
                <a:cubicBezTo>
                  <a:pt x="8591791" y="3045439"/>
                  <a:pt x="8569705" y="3067526"/>
                  <a:pt x="8569705" y="3094771"/>
                </a:cubicBezTo>
                <a:cubicBezTo>
                  <a:pt x="8569705" y="3099879"/>
                  <a:pt x="8570481" y="3104806"/>
                  <a:pt x="8571923" y="3109440"/>
                </a:cubicBezTo>
                <a:lnTo>
                  <a:pt x="8573970" y="3113700"/>
                </a:lnTo>
                <a:lnTo>
                  <a:pt x="8570024" y="3113302"/>
                </a:lnTo>
                <a:cubicBezTo>
                  <a:pt x="8542779" y="3113302"/>
                  <a:pt x="8520693" y="3135389"/>
                  <a:pt x="8520693" y="3162634"/>
                </a:cubicBezTo>
                <a:cubicBezTo>
                  <a:pt x="8520693" y="3176257"/>
                  <a:pt x="8526214" y="3188589"/>
                  <a:pt x="8535141" y="3197517"/>
                </a:cubicBezTo>
                <a:lnTo>
                  <a:pt x="8541985" y="3203164"/>
                </a:lnTo>
                <a:lnTo>
                  <a:pt x="8535141" y="3208810"/>
                </a:lnTo>
                <a:cubicBezTo>
                  <a:pt x="8526214" y="3217738"/>
                  <a:pt x="8520693" y="3230071"/>
                  <a:pt x="8520693" y="3243693"/>
                </a:cubicBezTo>
                <a:cubicBezTo>
                  <a:pt x="8520693" y="3270938"/>
                  <a:pt x="8542779" y="3293025"/>
                  <a:pt x="8570024" y="3293025"/>
                </a:cubicBezTo>
                <a:lnTo>
                  <a:pt x="8573482" y="3292677"/>
                </a:lnTo>
                <a:lnTo>
                  <a:pt x="8570707" y="3301615"/>
                </a:lnTo>
                <a:cubicBezTo>
                  <a:pt x="8570050" y="3304826"/>
                  <a:pt x="8569705" y="3308151"/>
                  <a:pt x="8569705" y="3311557"/>
                </a:cubicBezTo>
                <a:cubicBezTo>
                  <a:pt x="8569705" y="3338802"/>
                  <a:pt x="8591791" y="3360889"/>
                  <a:pt x="8619037" y="3360889"/>
                </a:cubicBezTo>
                <a:cubicBezTo>
                  <a:pt x="8629253" y="3360889"/>
                  <a:pt x="8638745" y="3357783"/>
                  <a:pt x="8646618" y="3352464"/>
                </a:cubicBezTo>
                <a:lnTo>
                  <a:pt x="8649812" y="3349828"/>
                </a:lnTo>
                <a:lnTo>
                  <a:pt x="8651793" y="3356208"/>
                </a:lnTo>
                <a:cubicBezTo>
                  <a:pt x="8659282" y="3373914"/>
                  <a:pt x="8676814" y="3386338"/>
                  <a:pt x="8697248" y="3386338"/>
                </a:cubicBezTo>
                <a:close/>
                <a:moveTo>
                  <a:pt x="193984" y="3616878"/>
                </a:moveTo>
                <a:cubicBezTo>
                  <a:pt x="215565" y="3616878"/>
                  <a:pt x="233060" y="3599383"/>
                  <a:pt x="233060" y="3577801"/>
                </a:cubicBezTo>
                <a:cubicBezTo>
                  <a:pt x="233060" y="3556220"/>
                  <a:pt x="215565" y="3538725"/>
                  <a:pt x="193984" y="3538725"/>
                </a:cubicBezTo>
                <a:cubicBezTo>
                  <a:pt x="172403" y="3538725"/>
                  <a:pt x="154908" y="3556220"/>
                  <a:pt x="154908" y="3577801"/>
                </a:cubicBezTo>
                <a:cubicBezTo>
                  <a:pt x="154908" y="3599383"/>
                  <a:pt x="172403" y="3616878"/>
                  <a:pt x="193984" y="3616878"/>
                </a:cubicBezTo>
                <a:close/>
                <a:moveTo>
                  <a:pt x="8701715" y="3616879"/>
                </a:moveTo>
                <a:cubicBezTo>
                  <a:pt x="8723296" y="3616879"/>
                  <a:pt x="8740791" y="3599384"/>
                  <a:pt x="8740791" y="3577803"/>
                </a:cubicBezTo>
                <a:cubicBezTo>
                  <a:pt x="8740791" y="3556222"/>
                  <a:pt x="8723296" y="3538727"/>
                  <a:pt x="8701715" y="3538727"/>
                </a:cubicBezTo>
                <a:cubicBezTo>
                  <a:pt x="8680134" y="3538727"/>
                  <a:pt x="8662639" y="3556222"/>
                  <a:pt x="8662639" y="3577803"/>
                </a:cubicBezTo>
                <a:cubicBezTo>
                  <a:pt x="8662639" y="3599384"/>
                  <a:pt x="8680134" y="3616879"/>
                  <a:pt x="8701715" y="3616879"/>
                </a:cubicBezTo>
                <a:close/>
                <a:moveTo>
                  <a:pt x="189516" y="4135616"/>
                </a:moveTo>
                <a:cubicBezTo>
                  <a:pt x="209950" y="4135616"/>
                  <a:pt x="227482" y="4123192"/>
                  <a:pt x="234971" y="4105486"/>
                </a:cubicBezTo>
                <a:lnTo>
                  <a:pt x="237148" y="4098474"/>
                </a:lnTo>
                <a:lnTo>
                  <a:pt x="241108" y="4101742"/>
                </a:lnTo>
                <a:cubicBezTo>
                  <a:pt x="248982" y="4107061"/>
                  <a:pt x="258473" y="4110167"/>
                  <a:pt x="268690" y="4110167"/>
                </a:cubicBezTo>
                <a:cubicBezTo>
                  <a:pt x="295935" y="4110167"/>
                  <a:pt x="318022" y="4088080"/>
                  <a:pt x="318022" y="4060835"/>
                </a:cubicBezTo>
                <a:cubicBezTo>
                  <a:pt x="318022" y="4057430"/>
                  <a:pt x="317676" y="4054104"/>
                  <a:pt x="317019" y="4050893"/>
                </a:cubicBezTo>
                <a:lnTo>
                  <a:pt x="314245" y="4041955"/>
                </a:lnTo>
                <a:lnTo>
                  <a:pt x="317702" y="4042303"/>
                </a:lnTo>
                <a:cubicBezTo>
                  <a:pt x="344947" y="4042303"/>
                  <a:pt x="367034" y="4020217"/>
                  <a:pt x="367034" y="3992972"/>
                </a:cubicBezTo>
                <a:cubicBezTo>
                  <a:pt x="367034" y="3979349"/>
                  <a:pt x="361512" y="3967016"/>
                  <a:pt x="352585" y="3958088"/>
                </a:cubicBezTo>
                <a:lnTo>
                  <a:pt x="345741" y="3952441"/>
                </a:lnTo>
                <a:lnTo>
                  <a:pt x="352585" y="3946795"/>
                </a:lnTo>
                <a:cubicBezTo>
                  <a:pt x="361512" y="3937867"/>
                  <a:pt x="367034" y="3925534"/>
                  <a:pt x="367034" y="3911912"/>
                </a:cubicBezTo>
                <a:cubicBezTo>
                  <a:pt x="367034" y="3884667"/>
                  <a:pt x="344947" y="3862580"/>
                  <a:pt x="317702" y="3862580"/>
                </a:cubicBezTo>
                <a:lnTo>
                  <a:pt x="314245" y="3862929"/>
                </a:lnTo>
                <a:lnTo>
                  <a:pt x="317019" y="3853990"/>
                </a:lnTo>
                <a:cubicBezTo>
                  <a:pt x="317676" y="3850779"/>
                  <a:pt x="318022" y="3847454"/>
                  <a:pt x="318022" y="3844048"/>
                </a:cubicBezTo>
                <a:cubicBezTo>
                  <a:pt x="318022" y="3816803"/>
                  <a:pt x="295935" y="3794716"/>
                  <a:pt x="268690" y="3794716"/>
                </a:cubicBezTo>
                <a:cubicBezTo>
                  <a:pt x="258473" y="3794716"/>
                  <a:pt x="248982" y="3797822"/>
                  <a:pt x="241108" y="3803142"/>
                </a:cubicBezTo>
                <a:lnTo>
                  <a:pt x="237148" y="3806409"/>
                </a:lnTo>
                <a:lnTo>
                  <a:pt x="234971" y="3799397"/>
                </a:lnTo>
                <a:cubicBezTo>
                  <a:pt x="227482" y="3781691"/>
                  <a:pt x="209950" y="3769267"/>
                  <a:pt x="189516" y="3769267"/>
                </a:cubicBezTo>
                <a:cubicBezTo>
                  <a:pt x="169082" y="3769267"/>
                  <a:pt x="151550" y="3781691"/>
                  <a:pt x="144061" y="3799397"/>
                </a:cubicBezTo>
                <a:lnTo>
                  <a:pt x="142081" y="3805777"/>
                </a:lnTo>
                <a:lnTo>
                  <a:pt x="138887" y="3803142"/>
                </a:lnTo>
                <a:cubicBezTo>
                  <a:pt x="131013" y="3797822"/>
                  <a:pt x="121522" y="3794716"/>
                  <a:pt x="111305" y="3794716"/>
                </a:cubicBezTo>
                <a:cubicBezTo>
                  <a:pt x="84060" y="3794716"/>
                  <a:pt x="61973" y="3816803"/>
                  <a:pt x="61973" y="3844048"/>
                </a:cubicBezTo>
                <a:cubicBezTo>
                  <a:pt x="61973" y="3849157"/>
                  <a:pt x="62750" y="3854084"/>
                  <a:pt x="64191" y="3858718"/>
                </a:cubicBezTo>
                <a:lnTo>
                  <a:pt x="66239" y="3862978"/>
                </a:lnTo>
                <a:lnTo>
                  <a:pt x="62293" y="3862580"/>
                </a:lnTo>
                <a:cubicBezTo>
                  <a:pt x="35048" y="3862580"/>
                  <a:pt x="12961" y="3884666"/>
                  <a:pt x="12961" y="3911912"/>
                </a:cubicBezTo>
                <a:cubicBezTo>
                  <a:pt x="12961" y="3925534"/>
                  <a:pt x="18483" y="3937867"/>
                  <a:pt x="27410" y="3946795"/>
                </a:cubicBezTo>
                <a:lnTo>
                  <a:pt x="34254" y="3952441"/>
                </a:lnTo>
                <a:lnTo>
                  <a:pt x="27410" y="3958088"/>
                </a:lnTo>
                <a:cubicBezTo>
                  <a:pt x="18483" y="3967016"/>
                  <a:pt x="12961" y="3979348"/>
                  <a:pt x="12961" y="3992971"/>
                </a:cubicBezTo>
                <a:cubicBezTo>
                  <a:pt x="12961" y="4020217"/>
                  <a:pt x="35048" y="4042303"/>
                  <a:pt x="62293" y="4042303"/>
                </a:cubicBezTo>
                <a:lnTo>
                  <a:pt x="65750" y="4041955"/>
                </a:lnTo>
                <a:lnTo>
                  <a:pt x="62976" y="4050893"/>
                </a:lnTo>
                <a:cubicBezTo>
                  <a:pt x="62318" y="4054104"/>
                  <a:pt x="61973" y="4057430"/>
                  <a:pt x="61973" y="4060835"/>
                </a:cubicBezTo>
                <a:cubicBezTo>
                  <a:pt x="61973" y="4088080"/>
                  <a:pt x="84060" y="4110167"/>
                  <a:pt x="111305" y="4110167"/>
                </a:cubicBezTo>
                <a:cubicBezTo>
                  <a:pt x="121522" y="4110167"/>
                  <a:pt x="131013" y="4107061"/>
                  <a:pt x="138887" y="4101742"/>
                </a:cubicBezTo>
                <a:lnTo>
                  <a:pt x="142081" y="4099107"/>
                </a:lnTo>
                <a:lnTo>
                  <a:pt x="144061" y="4105486"/>
                </a:lnTo>
                <a:cubicBezTo>
                  <a:pt x="151550" y="4123192"/>
                  <a:pt x="169082" y="4135616"/>
                  <a:pt x="189516" y="4135616"/>
                </a:cubicBezTo>
                <a:close/>
                <a:moveTo>
                  <a:pt x="8697248" y="4135617"/>
                </a:moveTo>
                <a:cubicBezTo>
                  <a:pt x="8717682" y="4135617"/>
                  <a:pt x="8735214" y="4123193"/>
                  <a:pt x="8742703" y="4105487"/>
                </a:cubicBezTo>
                <a:lnTo>
                  <a:pt x="8744879" y="4098475"/>
                </a:lnTo>
                <a:lnTo>
                  <a:pt x="8748840" y="4101743"/>
                </a:lnTo>
                <a:cubicBezTo>
                  <a:pt x="8756713" y="4107062"/>
                  <a:pt x="8766204" y="4110168"/>
                  <a:pt x="8776421" y="4110168"/>
                </a:cubicBezTo>
                <a:cubicBezTo>
                  <a:pt x="8803667" y="4110168"/>
                  <a:pt x="8825753" y="4088081"/>
                  <a:pt x="8825753" y="4060836"/>
                </a:cubicBezTo>
                <a:cubicBezTo>
                  <a:pt x="8825753" y="4057430"/>
                  <a:pt x="8825408" y="4054105"/>
                  <a:pt x="8824751" y="4050894"/>
                </a:cubicBezTo>
                <a:lnTo>
                  <a:pt x="8821976" y="4041956"/>
                </a:lnTo>
                <a:lnTo>
                  <a:pt x="8825434" y="4042305"/>
                </a:lnTo>
                <a:cubicBezTo>
                  <a:pt x="8852679" y="4042305"/>
                  <a:pt x="8874765" y="4020218"/>
                  <a:pt x="8874765" y="3992973"/>
                </a:cubicBezTo>
                <a:cubicBezTo>
                  <a:pt x="8874765" y="3979350"/>
                  <a:pt x="8869244" y="3967017"/>
                  <a:pt x="8860317" y="3958090"/>
                </a:cubicBezTo>
                <a:lnTo>
                  <a:pt x="8853473" y="3952443"/>
                </a:lnTo>
                <a:lnTo>
                  <a:pt x="8860317" y="3946796"/>
                </a:lnTo>
                <a:cubicBezTo>
                  <a:pt x="8869244" y="3937868"/>
                  <a:pt x="8874765" y="3925535"/>
                  <a:pt x="8874765" y="3911913"/>
                </a:cubicBezTo>
                <a:cubicBezTo>
                  <a:pt x="8874765" y="3884668"/>
                  <a:pt x="8852679" y="3862581"/>
                  <a:pt x="8825434" y="3862581"/>
                </a:cubicBezTo>
                <a:lnTo>
                  <a:pt x="8821976" y="3862929"/>
                </a:lnTo>
                <a:lnTo>
                  <a:pt x="8824751" y="3853991"/>
                </a:lnTo>
                <a:cubicBezTo>
                  <a:pt x="8825408" y="3850780"/>
                  <a:pt x="8825753" y="3847455"/>
                  <a:pt x="8825753" y="3844049"/>
                </a:cubicBezTo>
                <a:cubicBezTo>
                  <a:pt x="8825753" y="3816804"/>
                  <a:pt x="8803667" y="3794717"/>
                  <a:pt x="8776421" y="3794717"/>
                </a:cubicBezTo>
                <a:cubicBezTo>
                  <a:pt x="8766204" y="3794717"/>
                  <a:pt x="8756713" y="3797824"/>
                  <a:pt x="8748840" y="3803142"/>
                </a:cubicBezTo>
                <a:lnTo>
                  <a:pt x="8744879" y="3806410"/>
                </a:lnTo>
                <a:lnTo>
                  <a:pt x="8742703" y="3799398"/>
                </a:lnTo>
                <a:cubicBezTo>
                  <a:pt x="8735214" y="3781692"/>
                  <a:pt x="8717682" y="3769268"/>
                  <a:pt x="8697248" y="3769268"/>
                </a:cubicBezTo>
                <a:cubicBezTo>
                  <a:pt x="8676814" y="3769268"/>
                  <a:pt x="8659282" y="3781692"/>
                  <a:pt x="8651793" y="3799398"/>
                </a:cubicBezTo>
                <a:lnTo>
                  <a:pt x="8649812" y="3805778"/>
                </a:lnTo>
                <a:lnTo>
                  <a:pt x="8646618" y="3803142"/>
                </a:lnTo>
                <a:cubicBezTo>
                  <a:pt x="8638745" y="3797824"/>
                  <a:pt x="8629253" y="3794717"/>
                  <a:pt x="8619037" y="3794717"/>
                </a:cubicBezTo>
                <a:cubicBezTo>
                  <a:pt x="8591791" y="3794717"/>
                  <a:pt x="8569705" y="3816804"/>
                  <a:pt x="8569705" y="3844049"/>
                </a:cubicBezTo>
                <a:cubicBezTo>
                  <a:pt x="8569705" y="3849158"/>
                  <a:pt x="8570481" y="3854085"/>
                  <a:pt x="8571923" y="3858719"/>
                </a:cubicBezTo>
                <a:lnTo>
                  <a:pt x="8573970" y="3862978"/>
                </a:lnTo>
                <a:lnTo>
                  <a:pt x="8570024" y="3862581"/>
                </a:lnTo>
                <a:cubicBezTo>
                  <a:pt x="8542779" y="3862581"/>
                  <a:pt x="8520693" y="3884668"/>
                  <a:pt x="8520693" y="3911913"/>
                </a:cubicBezTo>
                <a:cubicBezTo>
                  <a:pt x="8520693" y="3925535"/>
                  <a:pt x="8526214" y="3937868"/>
                  <a:pt x="8535141" y="3946796"/>
                </a:cubicBezTo>
                <a:lnTo>
                  <a:pt x="8541985" y="3952442"/>
                </a:lnTo>
                <a:lnTo>
                  <a:pt x="8535141" y="3958089"/>
                </a:lnTo>
                <a:cubicBezTo>
                  <a:pt x="8526214" y="3967017"/>
                  <a:pt x="8520693" y="3979350"/>
                  <a:pt x="8520693" y="3992972"/>
                </a:cubicBezTo>
                <a:cubicBezTo>
                  <a:pt x="8520693" y="4020218"/>
                  <a:pt x="8542779" y="4042304"/>
                  <a:pt x="8570024" y="4042304"/>
                </a:cubicBezTo>
                <a:lnTo>
                  <a:pt x="8573482" y="4041956"/>
                </a:lnTo>
                <a:lnTo>
                  <a:pt x="8570707" y="4050894"/>
                </a:lnTo>
                <a:cubicBezTo>
                  <a:pt x="8570050" y="4054105"/>
                  <a:pt x="8569705" y="4057430"/>
                  <a:pt x="8569705" y="4060836"/>
                </a:cubicBezTo>
                <a:cubicBezTo>
                  <a:pt x="8569705" y="4088081"/>
                  <a:pt x="8591791" y="4110168"/>
                  <a:pt x="8619037" y="4110168"/>
                </a:cubicBezTo>
                <a:cubicBezTo>
                  <a:pt x="8629253" y="4110168"/>
                  <a:pt x="8638745" y="4107062"/>
                  <a:pt x="8646618" y="4101743"/>
                </a:cubicBezTo>
                <a:lnTo>
                  <a:pt x="8649812" y="4099108"/>
                </a:lnTo>
                <a:lnTo>
                  <a:pt x="8651793" y="4105487"/>
                </a:lnTo>
                <a:cubicBezTo>
                  <a:pt x="8659282" y="4123193"/>
                  <a:pt x="8676814" y="4135617"/>
                  <a:pt x="8697248" y="4135617"/>
                </a:cubicBezTo>
                <a:close/>
                <a:moveTo>
                  <a:pt x="193984" y="4366159"/>
                </a:moveTo>
                <a:cubicBezTo>
                  <a:pt x="215565" y="4366159"/>
                  <a:pt x="233060" y="4348664"/>
                  <a:pt x="233060" y="4327083"/>
                </a:cubicBezTo>
                <a:cubicBezTo>
                  <a:pt x="233060" y="4305502"/>
                  <a:pt x="215565" y="4288007"/>
                  <a:pt x="193984" y="4288007"/>
                </a:cubicBezTo>
                <a:cubicBezTo>
                  <a:pt x="172403" y="4288007"/>
                  <a:pt x="154908" y="4305502"/>
                  <a:pt x="154908" y="4327083"/>
                </a:cubicBezTo>
                <a:cubicBezTo>
                  <a:pt x="154908" y="4348664"/>
                  <a:pt x="172403" y="4366159"/>
                  <a:pt x="193984" y="4366159"/>
                </a:cubicBezTo>
                <a:close/>
                <a:moveTo>
                  <a:pt x="8701715" y="4366159"/>
                </a:moveTo>
                <a:cubicBezTo>
                  <a:pt x="8723296" y="4366159"/>
                  <a:pt x="8740791" y="4348664"/>
                  <a:pt x="8740791" y="4327083"/>
                </a:cubicBezTo>
                <a:cubicBezTo>
                  <a:pt x="8740791" y="4305502"/>
                  <a:pt x="8723296" y="4288007"/>
                  <a:pt x="8701715" y="4288007"/>
                </a:cubicBezTo>
                <a:cubicBezTo>
                  <a:pt x="8680134" y="4288007"/>
                  <a:pt x="8662639" y="4305502"/>
                  <a:pt x="8662639" y="4327083"/>
                </a:cubicBezTo>
                <a:cubicBezTo>
                  <a:pt x="8662639" y="4348664"/>
                  <a:pt x="8680134" y="4366159"/>
                  <a:pt x="8701715" y="4366159"/>
                </a:cubicBezTo>
                <a:close/>
                <a:moveTo>
                  <a:pt x="8339566" y="4759756"/>
                </a:moveTo>
                <a:cubicBezTo>
                  <a:pt x="8361147" y="4759756"/>
                  <a:pt x="8378642" y="4742261"/>
                  <a:pt x="8378642" y="4720680"/>
                </a:cubicBezTo>
                <a:cubicBezTo>
                  <a:pt x="8378642" y="4699099"/>
                  <a:pt x="8361147" y="4681604"/>
                  <a:pt x="8339566" y="4681604"/>
                </a:cubicBezTo>
                <a:cubicBezTo>
                  <a:pt x="8317985" y="4681604"/>
                  <a:pt x="8300490" y="4699099"/>
                  <a:pt x="8300490" y="4720680"/>
                </a:cubicBezTo>
                <a:cubicBezTo>
                  <a:pt x="8300490" y="4742261"/>
                  <a:pt x="8317985" y="4759756"/>
                  <a:pt x="8339566" y="4759756"/>
                </a:cubicBezTo>
                <a:close/>
                <a:moveTo>
                  <a:pt x="7630314" y="4759756"/>
                </a:moveTo>
                <a:cubicBezTo>
                  <a:pt x="7651895" y="4759756"/>
                  <a:pt x="7669390" y="4742261"/>
                  <a:pt x="7669390" y="4720680"/>
                </a:cubicBezTo>
                <a:cubicBezTo>
                  <a:pt x="7669390" y="4699099"/>
                  <a:pt x="7651895" y="4681604"/>
                  <a:pt x="7630314" y="4681604"/>
                </a:cubicBezTo>
                <a:cubicBezTo>
                  <a:pt x="7608733" y="4681604"/>
                  <a:pt x="7591238" y="4699099"/>
                  <a:pt x="7591238" y="4720680"/>
                </a:cubicBezTo>
                <a:cubicBezTo>
                  <a:pt x="7591238" y="4742261"/>
                  <a:pt x="7608733" y="4759756"/>
                  <a:pt x="7630314" y="4759756"/>
                </a:cubicBezTo>
                <a:close/>
                <a:moveTo>
                  <a:pt x="6921062" y="4759756"/>
                </a:moveTo>
                <a:cubicBezTo>
                  <a:pt x="6942643" y="4759756"/>
                  <a:pt x="6960138" y="4742261"/>
                  <a:pt x="6960138" y="4720680"/>
                </a:cubicBezTo>
                <a:cubicBezTo>
                  <a:pt x="6960138" y="4699099"/>
                  <a:pt x="6942643" y="4681604"/>
                  <a:pt x="6921062" y="4681604"/>
                </a:cubicBezTo>
                <a:cubicBezTo>
                  <a:pt x="6899481" y="4681604"/>
                  <a:pt x="6881986" y="4699099"/>
                  <a:pt x="6881986" y="4720680"/>
                </a:cubicBezTo>
                <a:cubicBezTo>
                  <a:pt x="6881986" y="4742261"/>
                  <a:pt x="6899481" y="4759756"/>
                  <a:pt x="6921062" y="4759756"/>
                </a:cubicBezTo>
                <a:close/>
                <a:moveTo>
                  <a:pt x="6211810" y="4759756"/>
                </a:moveTo>
                <a:cubicBezTo>
                  <a:pt x="6233391" y="4759756"/>
                  <a:pt x="6250886" y="4742261"/>
                  <a:pt x="6250886" y="4720680"/>
                </a:cubicBezTo>
                <a:cubicBezTo>
                  <a:pt x="6250886" y="4699099"/>
                  <a:pt x="6233391" y="4681604"/>
                  <a:pt x="6211810" y="4681604"/>
                </a:cubicBezTo>
                <a:cubicBezTo>
                  <a:pt x="6190229" y="4681604"/>
                  <a:pt x="6172734" y="4699099"/>
                  <a:pt x="6172734" y="4720680"/>
                </a:cubicBezTo>
                <a:cubicBezTo>
                  <a:pt x="6172734" y="4742261"/>
                  <a:pt x="6190229" y="4759756"/>
                  <a:pt x="6211810" y="4759756"/>
                </a:cubicBezTo>
                <a:close/>
                <a:moveTo>
                  <a:pt x="5502558" y="4759756"/>
                </a:moveTo>
                <a:cubicBezTo>
                  <a:pt x="5524139" y="4759756"/>
                  <a:pt x="5541634" y="4742261"/>
                  <a:pt x="5541634" y="4720680"/>
                </a:cubicBezTo>
                <a:cubicBezTo>
                  <a:pt x="5541634" y="4699099"/>
                  <a:pt x="5524139" y="4681604"/>
                  <a:pt x="5502558" y="4681604"/>
                </a:cubicBezTo>
                <a:cubicBezTo>
                  <a:pt x="5480977" y="4681604"/>
                  <a:pt x="5463482" y="4699099"/>
                  <a:pt x="5463482" y="4720680"/>
                </a:cubicBezTo>
                <a:cubicBezTo>
                  <a:pt x="5463482" y="4742261"/>
                  <a:pt x="5480977" y="4759756"/>
                  <a:pt x="5502558" y="4759756"/>
                </a:cubicBezTo>
                <a:close/>
                <a:moveTo>
                  <a:pt x="4793306" y="4759756"/>
                </a:moveTo>
                <a:cubicBezTo>
                  <a:pt x="4814887" y="4759756"/>
                  <a:pt x="4832382" y="4742261"/>
                  <a:pt x="4832382" y="4720680"/>
                </a:cubicBezTo>
                <a:cubicBezTo>
                  <a:pt x="4832382" y="4699099"/>
                  <a:pt x="4814887" y="4681604"/>
                  <a:pt x="4793306" y="4681604"/>
                </a:cubicBezTo>
                <a:cubicBezTo>
                  <a:pt x="4771725" y="4681604"/>
                  <a:pt x="4754230" y="4699099"/>
                  <a:pt x="4754230" y="4720680"/>
                </a:cubicBezTo>
                <a:cubicBezTo>
                  <a:pt x="4754230" y="4742261"/>
                  <a:pt x="4771725" y="4759756"/>
                  <a:pt x="4793306" y="4759756"/>
                </a:cubicBezTo>
                <a:close/>
                <a:moveTo>
                  <a:pt x="4084054" y="4759756"/>
                </a:moveTo>
                <a:cubicBezTo>
                  <a:pt x="4105635" y="4759756"/>
                  <a:pt x="4123130" y="4742261"/>
                  <a:pt x="4123130" y="4720680"/>
                </a:cubicBezTo>
                <a:cubicBezTo>
                  <a:pt x="4123130" y="4699099"/>
                  <a:pt x="4105635" y="4681604"/>
                  <a:pt x="4084054" y="4681604"/>
                </a:cubicBezTo>
                <a:cubicBezTo>
                  <a:pt x="4062473" y="4681604"/>
                  <a:pt x="4044986" y="4699099"/>
                  <a:pt x="4044986" y="4720680"/>
                </a:cubicBezTo>
                <a:cubicBezTo>
                  <a:pt x="4044986" y="4742261"/>
                  <a:pt x="4062473" y="4759756"/>
                  <a:pt x="4084054" y="4759756"/>
                </a:cubicBezTo>
                <a:close/>
                <a:moveTo>
                  <a:pt x="3374809" y="4759756"/>
                </a:moveTo>
                <a:cubicBezTo>
                  <a:pt x="3396390" y="4759756"/>
                  <a:pt x="3413885" y="4742261"/>
                  <a:pt x="3413885" y="4720680"/>
                </a:cubicBezTo>
                <a:cubicBezTo>
                  <a:pt x="3413885" y="4699099"/>
                  <a:pt x="3396390" y="4681604"/>
                  <a:pt x="3374809" y="4681604"/>
                </a:cubicBezTo>
                <a:cubicBezTo>
                  <a:pt x="3353228" y="4681604"/>
                  <a:pt x="3335733" y="4699099"/>
                  <a:pt x="3335733" y="4720680"/>
                </a:cubicBezTo>
                <a:cubicBezTo>
                  <a:pt x="3335733" y="4742261"/>
                  <a:pt x="3353228" y="4759756"/>
                  <a:pt x="3374809" y="4759756"/>
                </a:cubicBezTo>
                <a:close/>
                <a:moveTo>
                  <a:pt x="2665558" y="4759756"/>
                </a:moveTo>
                <a:cubicBezTo>
                  <a:pt x="2687139" y="4759756"/>
                  <a:pt x="2704634" y="4742261"/>
                  <a:pt x="2704634" y="4720680"/>
                </a:cubicBezTo>
                <a:cubicBezTo>
                  <a:pt x="2704634" y="4699099"/>
                  <a:pt x="2687139" y="4681604"/>
                  <a:pt x="2665558" y="4681604"/>
                </a:cubicBezTo>
                <a:cubicBezTo>
                  <a:pt x="2643976" y="4681604"/>
                  <a:pt x="2626481" y="4699099"/>
                  <a:pt x="2626481" y="4720680"/>
                </a:cubicBezTo>
                <a:cubicBezTo>
                  <a:pt x="2626481" y="4742261"/>
                  <a:pt x="2643976" y="4759756"/>
                  <a:pt x="2665558" y="4759756"/>
                </a:cubicBezTo>
                <a:close/>
                <a:moveTo>
                  <a:pt x="1956307" y="4759756"/>
                </a:moveTo>
                <a:cubicBezTo>
                  <a:pt x="1977888" y="4759756"/>
                  <a:pt x="1995382" y="4742261"/>
                  <a:pt x="1995382" y="4720680"/>
                </a:cubicBezTo>
                <a:cubicBezTo>
                  <a:pt x="1995382" y="4699099"/>
                  <a:pt x="1977888" y="4681604"/>
                  <a:pt x="1956307" y="4681604"/>
                </a:cubicBezTo>
                <a:cubicBezTo>
                  <a:pt x="1934725" y="4681604"/>
                  <a:pt x="1917231" y="4699099"/>
                  <a:pt x="1917231" y="4720680"/>
                </a:cubicBezTo>
                <a:cubicBezTo>
                  <a:pt x="1917231" y="4742261"/>
                  <a:pt x="1934725" y="4759756"/>
                  <a:pt x="1956307" y="4759756"/>
                </a:cubicBezTo>
                <a:close/>
                <a:moveTo>
                  <a:pt x="1247054" y="4759756"/>
                </a:moveTo>
                <a:cubicBezTo>
                  <a:pt x="1268635" y="4759756"/>
                  <a:pt x="1286131" y="4742261"/>
                  <a:pt x="1286131" y="4720680"/>
                </a:cubicBezTo>
                <a:cubicBezTo>
                  <a:pt x="1286131" y="4699099"/>
                  <a:pt x="1268635" y="4681604"/>
                  <a:pt x="1247054" y="4681604"/>
                </a:cubicBezTo>
                <a:cubicBezTo>
                  <a:pt x="1225473" y="4681604"/>
                  <a:pt x="1207978" y="4699099"/>
                  <a:pt x="1207978" y="4720680"/>
                </a:cubicBezTo>
                <a:cubicBezTo>
                  <a:pt x="1207978" y="4742261"/>
                  <a:pt x="1225473" y="4759756"/>
                  <a:pt x="1247054" y="4759756"/>
                </a:cubicBezTo>
                <a:close/>
                <a:moveTo>
                  <a:pt x="537801" y="4759756"/>
                </a:moveTo>
                <a:cubicBezTo>
                  <a:pt x="559382" y="4759756"/>
                  <a:pt x="576878" y="4742261"/>
                  <a:pt x="576878" y="4720680"/>
                </a:cubicBezTo>
                <a:cubicBezTo>
                  <a:pt x="576878" y="4699099"/>
                  <a:pt x="559382" y="4681604"/>
                  <a:pt x="537801" y="4681604"/>
                </a:cubicBezTo>
                <a:cubicBezTo>
                  <a:pt x="516221" y="4681604"/>
                  <a:pt x="498725" y="4699099"/>
                  <a:pt x="498725" y="4720680"/>
                </a:cubicBezTo>
                <a:cubicBezTo>
                  <a:pt x="498725" y="4742261"/>
                  <a:pt x="516221" y="4759756"/>
                  <a:pt x="537801" y="4759756"/>
                </a:cubicBezTo>
                <a:close/>
                <a:moveTo>
                  <a:pt x="8653655" y="4893730"/>
                </a:moveTo>
                <a:cubicBezTo>
                  <a:pt x="8667278" y="4893730"/>
                  <a:pt x="8679611" y="4888208"/>
                  <a:pt x="8688538" y="4879281"/>
                </a:cubicBezTo>
                <a:lnTo>
                  <a:pt x="8694185" y="4872437"/>
                </a:lnTo>
                <a:lnTo>
                  <a:pt x="8699832" y="4879281"/>
                </a:lnTo>
                <a:cubicBezTo>
                  <a:pt x="8708759" y="4888208"/>
                  <a:pt x="8721092" y="4893730"/>
                  <a:pt x="8734715" y="4893730"/>
                </a:cubicBezTo>
                <a:cubicBezTo>
                  <a:pt x="8761960" y="4893730"/>
                  <a:pt x="8784046" y="4871643"/>
                  <a:pt x="8784046" y="4844398"/>
                </a:cubicBezTo>
                <a:lnTo>
                  <a:pt x="8783698" y="4840941"/>
                </a:lnTo>
                <a:lnTo>
                  <a:pt x="8792636" y="4843715"/>
                </a:lnTo>
                <a:cubicBezTo>
                  <a:pt x="8795848" y="4844372"/>
                  <a:pt x="8799173" y="4844717"/>
                  <a:pt x="8802578" y="4844717"/>
                </a:cubicBezTo>
                <a:cubicBezTo>
                  <a:pt x="8829823" y="4844717"/>
                  <a:pt x="8851910" y="4822631"/>
                  <a:pt x="8851910" y="4795386"/>
                </a:cubicBezTo>
                <a:cubicBezTo>
                  <a:pt x="8851910" y="4785169"/>
                  <a:pt x="8848804" y="4775677"/>
                  <a:pt x="8843485" y="4767804"/>
                </a:cubicBezTo>
                <a:lnTo>
                  <a:pt x="8840217" y="4763844"/>
                </a:lnTo>
                <a:lnTo>
                  <a:pt x="8847229" y="4761667"/>
                </a:lnTo>
                <a:cubicBezTo>
                  <a:pt x="8864935" y="4754178"/>
                  <a:pt x="8877359" y="4736646"/>
                  <a:pt x="8877359" y="4716212"/>
                </a:cubicBezTo>
                <a:cubicBezTo>
                  <a:pt x="8877359" y="4695778"/>
                  <a:pt x="8864935" y="4678246"/>
                  <a:pt x="8847229" y="4670757"/>
                </a:cubicBezTo>
                <a:lnTo>
                  <a:pt x="8840850" y="4668777"/>
                </a:lnTo>
                <a:lnTo>
                  <a:pt x="8843485" y="4665583"/>
                </a:lnTo>
                <a:cubicBezTo>
                  <a:pt x="8848804" y="4657709"/>
                  <a:pt x="8851910" y="4648218"/>
                  <a:pt x="8851910" y="4638001"/>
                </a:cubicBezTo>
                <a:cubicBezTo>
                  <a:pt x="8851910" y="4610756"/>
                  <a:pt x="8829823" y="4588669"/>
                  <a:pt x="8802578" y="4588669"/>
                </a:cubicBezTo>
                <a:cubicBezTo>
                  <a:pt x="8797470" y="4588669"/>
                  <a:pt x="8792543" y="4589446"/>
                  <a:pt x="8787908" y="4590887"/>
                </a:cubicBezTo>
                <a:lnTo>
                  <a:pt x="8783649" y="4592935"/>
                </a:lnTo>
                <a:lnTo>
                  <a:pt x="8784047" y="4588989"/>
                </a:lnTo>
                <a:cubicBezTo>
                  <a:pt x="8784047" y="4561743"/>
                  <a:pt x="8761960" y="4539657"/>
                  <a:pt x="8734715" y="4539657"/>
                </a:cubicBezTo>
                <a:cubicBezTo>
                  <a:pt x="8721092" y="4539657"/>
                  <a:pt x="8708759" y="4545179"/>
                  <a:pt x="8699832" y="4554106"/>
                </a:cubicBezTo>
                <a:lnTo>
                  <a:pt x="8694185" y="4560950"/>
                </a:lnTo>
                <a:lnTo>
                  <a:pt x="8688538" y="4554106"/>
                </a:lnTo>
                <a:cubicBezTo>
                  <a:pt x="8679611" y="4545179"/>
                  <a:pt x="8667278" y="4539657"/>
                  <a:pt x="8653655" y="4539657"/>
                </a:cubicBezTo>
                <a:cubicBezTo>
                  <a:pt x="8626410" y="4539657"/>
                  <a:pt x="8604324" y="4561743"/>
                  <a:pt x="8604324" y="4588989"/>
                </a:cubicBezTo>
                <a:lnTo>
                  <a:pt x="8604672" y="4592446"/>
                </a:lnTo>
                <a:lnTo>
                  <a:pt x="8595734" y="4589671"/>
                </a:lnTo>
                <a:cubicBezTo>
                  <a:pt x="8592523" y="4589014"/>
                  <a:pt x="8589198" y="4588669"/>
                  <a:pt x="8585792" y="4588669"/>
                </a:cubicBezTo>
                <a:cubicBezTo>
                  <a:pt x="8558547" y="4588669"/>
                  <a:pt x="8536460" y="4610756"/>
                  <a:pt x="8536460" y="4638001"/>
                </a:cubicBezTo>
                <a:cubicBezTo>
                  <a:pt x="8536460" y="4648218"/>
                  <a:pt x="8539566" y="4657709"/>
                  <a:pt x="8544885" y="4665583"/>
                </a:cubicBezTo>
                <a:lnTo>
                  <a:pt x="8547520" y="4668777"/>
                </a:lnTo>
                <a:lnTo>
                  <a:pt x="8541141" y="4670757"/>
                </a:lnTo>
                <a:cubicBezTo>
                  <a:pt x="8523435" y="4678246"/>
                  <a:pt x="8511011" y="4695778"/>
                  <a:pt x="8511011" y="4716212"/>
                </a:cubicBezTo>
                <a:cubicBezTo>
                  <a:pt x="8511011" y="4736646"/>
                  <a:pt x="8523435" y="4754178"/>
                  <a:pt x="8541141" y="4761667"/>
                </a:cubicBezTo>
                <a:lnTo>
                  <a:pt x="8548153" y="4763844"/>
                </a:lnTo>
                <a:lnTo>
                  <a:pt x="8544885" y="4767804"/>
                </a:lnTo>
                <a:cubicBezTo>
                  <a:pt x="8539566" y="4775677"/>
                  <a:pt x="8536460" y="4785169"/>
                  <a:pt x="8536460" y="4795386"/>
                </a:cubicBezTo>
                <a:cubicBezTo>
                  <a:pt x="8536460" y="4822631"/>
                  <a:pt x="8558547" y="4844717"/>
                  <a:pt x="8585792" y="4844717"/>
                </a:cubicBezTo>
                <a:cubicBezTo>
                  <a:pt x="8589198" y="4844717"/>
                  <a:pt x="8592523" y="4844372"/>
                  <a:pt x="8595734" y="4843715"/>
                </a:cubicBezTo>
                <a:lnTo>
                  <a:pt x="8604672" y="4840941"/>
                </a:lnTo>
                <a:lnTo>
                  <a:pt x="8604323" y="4844398"/>
                </a:lnTo>
                <a:cubicBezTo>
                  <a:pt x="8604323" y="4871643"/>
                  <a:pt x="8626410" y="4893730"/>
                  <a:pt x="8653655" y="4893730"/>
                </a:cubicBezTo>
                <a:close/>
                <a:moveTo>
                  <a:pt x="7944411" y="4893730"/>
                </a:moveTo>
                <a:cubicBezTo>
                  <a:pt x="7958033" y="4893730"/>
                  <a:pt x="7970366" y="4888208"/>
                  <a:pt x="7979293" y="4879281"/>
                </a:cubicBezTo>
                <a:lnTo>
                  <a:pt x="7984940" y="4872437"/>
                </a:lnTo>
                <a:lnTo>
                  <a:pt x="7990587" y="4879281"/>
                </a:lnTo>
                <a:cubicBezTo>
                  <a:pt x="7999514" y="4888208"/>
                  <a:pt x="8011847" y="4893730"/>
                  <a:pt x="8025470" y="4893730"/>
                </a:cubicBezTo>
                <a:cubicBezTo>
                  <a:pt x="8052715" y="4893730"/>
                  <a:pt x="8074802" y="4871643"/>
                  <a:pt x="8074802" y="4844398"/>
                </a:cubicBezTo>
                <a:lnTo>
                  <a:pt x="8074453" y="4840941"/>
                </a:lnTo>
                <a:lnTo>
                  <a:pt x="8083391" y="4843715"/>
                </a:lnTo>
                <a:cubicBezTo>
                  <a:pt x="8086603" y="4844372"/>
                  <a:pt x="8089928" y="4844717"/>
                  <a:pt x="8093333" y="4844717"/>
                </a:cubicBezTo>
                <a:cubicBezTo>
                  <a:pt x="8120579" y="4844717"/>
                  <a:pt x="8142665" y="4822631"/>
                  <a:pt x="8142665" y="4795386"/>
                </a:cubicBezTo>
                <a:cubicBezTo>
                  <a:pt x="8142665" y="4785169"/>
                  <a:pt x="8139559" y="4775677"/>
                  <a:pt x="8134240" y="4767804"/>
                </a:cubicBezTo>
                <a:lnTo>
                  <a:pt x="8130973" y="4763844"/>
                </a:lnTo>
                <a:lnTo>
                  <a:pt x="8137985" y="4761667"/>
                </a:lnTo>
                <a:cubicBezTo>
                  <a:pt x="8155691" y="4754178"/>
                  <a:pt x="8168114" y="4736646"/>
                  <a:pt x="8168114" y="4716212"/>
                </a:cubicBezTo>
                <a:cubicBezTo>
                  <a:pt x="8168114" y="4695778"/>
                  <a:pt x="8155691" y="4678246"/>
                  <a:pt x="8137985" y="4670757"/>
                </a:cubicBezTo>
                <a:lnTo>
                  <a:pt x="8131605" y="4668777"/>
                </a:lnTo>
                <a:lnTo>
                  <a:pt x="8134240" y="4665583"/>
                </a:lnTo>
                <a:cubicBezTo>
                  <a:pt x="8139559" y="4657709"/>
                  <a:pt x="8142665" y="4648218"/>
                  <a:pt x="8142665" y="4638001"/>
                </a:cubicBezTo>
                <a:cubicBezTo>
                  <a:pt x="8142665" y="4610756"/>
                  <a:pt x="8120579" y="4588669"/>
                  <a:pt x="8093333" y="4588669"/>
                </a:cubicBezTo>
                <a:cubicBezTo>
                  <a:pt x="8088225" y="4588669"/>
                  <a:pt x="8083298" y="4589446"/>
                  <a:pt x="8078664" y="4590887"/>
                </a:cubicBezTo>
                <a:lnTo>
                  <a:pt x="8074404" y="4592935"/>
                </a:lnTo>
                <a:lnTo>
                  <a:pt x="8074802" y="4588989"/>
                </a:lnTo>
                <a:cubicBezTo>
                  <a:pt x="8074802" y="4561743"/>
                  <a:pt x="8052715" y="4539657"/>
                  <a:pt x="8025470" y="4539657"/>
                </a:cubicBezTo>
                <a:cubicBezTo>
                  <a:pt x="8011847" y="4539657"/>
                  <a:pt x="7999515" y="4545179"/>
                  <a:pt x="7990587" y="4554106"/>
                </a:cubicBezTo>
                <a:lnTo>
                  <a:pt x="7984940" y="4560950"/>
                </a:lnTo>
                <a:lnTo>
                  <a:pt x="7979294" y="4554106"/>
                </a:lnTo>
                <a:cubicBezTo>
                  <a:pt x="7970366" y="4545179"/>
                  <a:pt x="7958033" y="4539657"/>
                  <a:pt x="7944411" y="4539657"/>
                </a:cubicBezTo>
                <a:cubicBezTo>
                  <a:pt x="7917165" y="4539657"/>
                  <a:pt x="7895079" y="4561743"/>
                  <a:pt x="7895079" y="4588989"/>
                </a:cubicBezTo>
                <a:lnTo>
                  <a:pt x="7895427" y="4592446"/>
                </a:lnTo>
                <a:lnTo>
                  <a:pt x="7886489" y="4589671"/>
                </a:lnTo>
                <a:cubicBezTo>
                  <a:pt x="7883278" y="4589014"/>
                  <a:pt x="7879953" y="4588669"/>
                  <a:pt x="7876547" y="4588669"/>
                </a:cubicBezTo>
                <a:cubicBezTo>
                  <a:pt x="7849302" y="4588669"/>
                  <a:pt x="7827215" y="4610756"/>
                  <a:pt x="7827215" y="4638001"/>
                </a:cubicBezTo>
                <a:cubicBezTo>
                  <a:pt x="7827215" y="4648218"/>
                  <a:pt x="7830321" y="4657709"/>
                  <a:pt x="7835640" y="4665583"/>
                </a:cubicBezTo>
                <a:lnTo>
                  <a:pt x="7838276" y="4668777"/>
                </a:lnTo>
                <a:lnTo>
                  <a:pt x="7831896" y="4670757"/>
                </a:lnTo>
                <a:cubicBezTo>
                  <a:pt x="7814190" y="4678246"/>
                  <a:pt x="7801766" y="4695778"/>
                  <a:pt x="7801766" y="4716212"/>
                </a:cubicBezTo>
                <a:cubicBezTo>
                  <a:pt x="7801766" y="4736646"/>
                  <a:pt x="7814190" y="4754178"/>
                  <a:pt x="7831896" y="4761667"/>
                </a:cubicBezTo>
                <a:lnTo>
                  <a:pt x="7838908" y="4763844"/>
                </a:lnTo>
                <a:lnTo>
                  <a:pt x="7835640" y="4767804"/>
                </a:lnTo>
                <a:cubicBezTo>
                  <a:pt x="7830321" y="4775677"/>
                  <a:pt x="7827215" y="4785169"/>
                  <a:pt x="7827215" y="4795386"/>
                </a:cubicBezTo>
                <a:cubicBezTo>
                  <a:pt x="7827215" y="4822631"/>
                  <a:pt x="7849302" y="4844717"/>
                  <a:pt x="7876547" y="4844717"/>
                </a:cubicBezTo>
                <a:cubicBezTo>
                  <a:pt x="7879953" y="4844717"/>
                  <a:pt x="7883278" y="4844372"/>
                  <a:pt x="7886489" y="4843715"/>
                </a:cubicBezTo>
                <a:lnTo>
                  <a:pt x="7895427" y="4840941"/>
                </a:lnTo>
                <a:lnTo>
                  <a:pt x="7895079" y="4844398"/>
                </a:lnTo>
                <a:cubicBezTo>
                  <a:pt x="7895079" y="4871643"/>
                  <a:pt x="7917165" y="4893730"/>
                  <a:pt x="7944411" y="4893730"/>
                </a:cubicBezTo>
                <a:close/>
                <a:moveTo>
                  <a:pt x="7235159" y="4893730"/>
                </a:moveTo>
                <a:cubicBezTo>
                  <a:pt x="7248781" y="4893730"/>
                  <a:pt x="7261114" y="4888208"/>
                  <a:pt x="7270041" y="4879281"/>
                </a:cubicBezTo>
                <a:lnTo>
                  <a:pt x="7275688" y="4872437"/>
                </a:lnTo>
                <a:lnTo>
                  <a:pt x="7281335" y="4879281"/>
                </a:lnTo>
                <a:cubicBezTo>
                  <a:pt x="7290262" y="4888208"/>
                  <a:pt x="7302595" y="4893730"/>
                  <a:pt x="7316218" y="4893730"/>
                </a:cubicBezTo>
                <a:cubicBezTo>
                  <a:pt x="7343463" y="4893730"/>
                  <a:pt x="7365550" y="4871643"/>
                  <a:pt x="7365550" y="4844398"/>
                </a:cubicBezTo>
                <a:lnTo>
                  <a:pt x="7365201" y="4840941"/>
                </a:lnTo>
                <a:lnTo>
                  <a:pt x="7374139" y="4843715"/>
                </a:lnTo>
                <a:cubicBezTo>
                  <a:pt x="7377351" y="4844372"/>
                  <a:pt x="7380676" y="4844717"/>
                  <a:pt x="7384081" y="4844717"/>
                </a:cubicBezTo>
                <a:cubicBezTo>
                  <a:pt x="7411327" y="4844717"/>
                  <a:pt x="7433413" y="4822631"/>
                  <a:pt x="7433413" y="4795386"/>
                </a:cubicBezTo>
                <a:cubicBezTo>
                  <a:pt x="7433413" y="4785169"/>
                  <a:pt x="7430307" y="4775677"/>
                  <a:pt x="7424988" y="4767804"/>
                </a:cubicBezTo>
                <a:lnTo>
                  <a:pt x="7421721" y="4763844"/>
                </a:lnTo>
                <a:lnTo>
                  <a:pt x="7428733" y="4761667"/>
                </a:lnTo>
                <a:cubicBezTo>
                  <a:pt x="7446439" y="4754178"/>
                  <a:pt x="7458862" y="4736646"/>
                  <a:pt x="7458862" y="4716212"/>
                </a:cubicBezTo>
                <a:cubicBezTo>
                  <a:pt x="7458862" y="4695778"/>
                  <a:pt x="7446439" y="4678246"/>
                  <a:pt x="7428733" y="4670757"/>
                </a:cubicBezTo>
                <a:lnTo>
                  <a:pt x="7422353" y="4668777"/>
                </a:lnTo>
                <a:lnTo>
                  <a:pt x="7424988" y="4665583"/>
                </a:lnTo>
                <a:cubicBezTo>
                  <a:pt x="7430307" y="4657709"/>
                  <a:pt x="7433413" y="4648218"/>
                  <a:pt x="7433413" y="4638001"/>
                </a:cubicBezTo>
                <a:cubicBezTo>
                  <a:pt x="7433413" y="4610756"/>
                  <a:pt x="7411327" y="4588669"/>
                  <a:pt x="7384081" y="4588669"/>
                </a:cubicBezTo>
                <a:cubicBezTo>
                  <a:pt x="7378973" y="4588669"/>
                  <a:pt x="7374046" y="4589446"/>
                  <a:pt x="7369412" y="4590887"/>
                </a:cubicBezTo>
                <a:lnTo>
                  <a:pt x="7365152" y="4592935"/>
                </a:lnTo>
                <a:lnTo>
                  <a:pt x="7365550" y="4588989"/>
                </a:lnTo>
                <a:cubicBezTo>
                  <a:pt x="7365550" y="4561743"/>
                  <a:pt x="7343463" y="4539657"/>
                  <a:pt x="7316218" y="4539657"/>
                </a:cubicBezTo>
                <a:cubicBezTo>
                  <a:pt x="7302595" y="4539657"/>
                  <a:pt x="7290263" y="4545179"/>
                  <a:pt x="7281335" y="4554106"/>
                </a:cubicBezTo>
                <a:lnTo>
                  <a:pt x="7275688" y="4560950"/>
                </a:lnTo>
                <a:lnTo>
                  <a:pt x="7270042" y="4554106"/>
                </a:lnTo>
                <a:cubicBezTo>
                  <a:pt x="7261114" y="4545179"/>
                  <a:pt x="7248781" y="4539657"/>
                  <a:pt x="7235159" y="4539657"/>
                </a:cubicBezTo>
                <a:cubicBezTo>
                  <a:pt x="7207913" y="4539657"/>
                  <a:pt x="7185827" y="4561743"/>
                  <a:pt x="7185827" y="4588989"/>
                </a:cubicBezTo>
                <a:lnTo>
                  <a:pt x="7186175" y="4592446"/>
                </a:lnTo>
                <a:lnTo>
                  <a:pt x="7177237" y="4589671"/>
                </a:lnTo>
                <a:cubicBezTo>
                  <a:pt x="7174026" y="4589014"/>
                  <a:pt x="7170701" y="4588669"/>
                  <a:pt x="7167295" y="4588669"/>
                </a:cubicBezTo>
                <a:cubicBezTo>
                  <a:pt x="7140050" y="4588669"/>
                  <a:pt x="7117963" y="4610756"/>
                  <a:pt x="7117963" y="4638001"/>
                </a:cubicBezTo>
                <a:cubicBezTo>
                  <a:pt x="7117963" y="4648218"/>
                  <a:pt x="7121069" y="4657709"/>
                  <a:pt x="7126388" y="4665583"/>
                </a:cubicBezTo>
                <a:lnTo>
                  <a:pt x="7129024" y="4668777"/>
                </a:lnTo>
                <a:lnTo>
                  <a:pt x="7122644" y="4670757"/>
                </a:lnTo>
                <a:cubicBezTo>
                  <a:pt x="7104938" y="4678246"/>
                  <a:pt x="7092514" y="4695778"/>
                  <a:pt x="7092514" y="4716212"/>
                </a:cubicBezTo>
                <a:cubicBezTo>
                  <a:pt x="7092514" y="4736646"/>
                  <a:pt x="7104938" y="4754178"/>
                  <a:pt x="7122644" y="4761667"/>
                </a:cubicBezTo>
                <a:lnTo>
                  <a:pt x="7129656" y="4763844"/>
                </a:lnTo>
                <a:lnTo>
                  <a:pt x="7126388" y="4767804"/>
                </a:lnTo>
                <a:cubicBezTo>
                  <a:pt x="7121069" y="4775677"/>
                  <a:pt x="7117963" y="4785169"/>
                  <a:pt x="7117963" y="4795386"/>
                </a:cubicBezTo>
                <a:cubicBezTo>
                  <a:pt x="7117963" y="4822631"/>
                  <a:pt x="7140050" y="4844717"/>
                  <a:pt x="7167295" y="4844717"/>
                </a:cubicBezTo>
                <a:cubicBezTo>
                  <a:pt x="7170701" y="4844717"/>
                  <a:pt x="7174026" y="4844372"/>
                  <a:pt x="7177237" y="4843715"/>
                </a:cubicBezTo>
                <a:lnTo>
                  <a:pt x="7186175" y="4840941"/>
                </a:lnTo>
                <a:lnTo>
                  <a:pt x="7185827" y="4844398"/>
                </a:lnTo>
                <a:cubicBezTo>
                  <a:pt x="7185827" y="4871643"/>
                  <a:pt x="7207913" y="4893730"/>
                  <a:pt x="7235159" y="4893730"/>
                </a:cubicBezTo>
                <a:close/>
                <a:moveTo>
                  <a:pt x="6525907" y="4893730"/>
                </a:moveTo>
                <a:cubicBezTo>
                  <a:pt x="6539529" y="4893730"/>
                  <a:pt x="6551862" y="4888208"/>
                  <a:pt x="6560789" y="4879281"/>
                </a:cubicBezTo>
                <a:lnTo>
                  <a:pt x="6566436" y="4872437"/>
                </a:lnTo>
                <a:lnTo>
                  <a:pt x="6572083" y="4879281"/>
                </a:lnTo>
                <a:cubicBezTo>
                  <a:pt x="6581010" y="4888208"/>
                  <a:pt x="6593343" y="4893730"/>
                  <a:pt x="6606966" y="4893730"/>
                </a:cubicBezTo>
                <a:cubicBezTo>
                  <a:pt x="6634211" y="4893730"/>
                  <a:pt x="6656298" y="4871643"/>
                  <a:pt x="6656298" y="4844398"/>
                </a:cubicBezTo>
                <a:lnTo>
                  <a:pt x="6655949" y="4840941"/>
                </a:lnTo>
                <a:lnTo>
                  <a:pt x="6664887" y="4843715"/>
                </a:lnTo>
                <a:cubicBezTo>
                  <a:pt x="6668099" y="4844372"/>
                  <a:pt x="6671424" y="4844717"/>
                  <a:pt x="6674829" y="4844717"/>
                </a:cubicBezTo>
                <a:cubicBezTo>
                  <a:pt x="6702075" y="4844717"/>
                  <a:pt x="6724161" y="4822631"/>
                  <a:pt x="6724161" y="4795386"/>
                </a:cubicBezTo>
                <a:cubicBezTo>
                  <a:pt x="6724161" y="4785169"/>
                  <a:pt x="6721055" y="4775677"/>
                  <a:pt x="6715736" y="4767804"/>
                </a:cubicBezTo>
                <a:lnTo>
                  <a:pt x="6712469" y="4763844"/>
                </a:lnTo>
                <a:lnTo>
                  <a:pt x="6719481" y="4761667"/>
                </a:lnTo>
                <a:cubicBezTo>
                  <a:pt x="6737187" y="4754178"/>
                  <a:pt x="6749610" y="4736646"/>
                  <a:pt x="6749610" y="4716212"/>
                </a:cubicBezTo>
                <a:cubicBezTo>
                  <a:pt x="6749610" y="4695778"/>
                  <a:pt x="6737187" y="4678246"/>
                  <a:pt x="6719481" y="4670757"/>
                </a:cubicBezTo>
                <a:lnTo>
                  <a:pt x="6713101" y="4668777"/>
                </a:lnTo>
                <a:lnTo>
                  <a:pt x="6715736" y="4665583"/>
                </a:lnTo>
                <a:cubicBezTo>
                  <a:pt x="6721055" y="4657709"/>
                  <a:pt x="6724161" y="4648218"/>
                  <a:pt x="6724161" y="4638001"/>
                </a:cubicBezTo>
                <a:cubicBezTo>
                  <a:pt x="6724161" y="4610756"/>
                  <a:pt x="6702075" y="4588669"/>
                  <a:pt x="6674829" y="4588669"/>
                </a:cubicBezTo>
                <a:cubicBezTo>
                  <a:pt x="6669721" y="4588669"/>
                  <a:pt x="6664794" y="4589446"/>
                  <a:pt x="6660160" y="4590887"/>
                </a:cubicBezTo>
                <a:lnTo>
                  <a:pt x="6655900" y="4592935"/>
                </a:lnTo>
                <a:lnTo>
                  <a:pt x="6656298" y="4588989"/>
                </a:lnTo>
                <a:cubicBezTo>
                  <a:pt x="6656298" y="4561743"/>
                  <a:pt x="6634211" y="4539657"/>
                  <a:pt x="6606966" y="4539657"/>
                </a:cubicBezTo>
                <a:cubicBezTo>
                  <a:pt x="6593343" y="4539657"/>
                  <a:pt x="6581011" y="4545179"/>
                  <a:pt x="6572083" y="4554106"/>
                </a:cubicBezTo>
                <a:lnTo>
                  <a:pt x="6566436" y="4560950"/>
                </a:lnTo>
                <a:lnTo>
                  <a:pt x="6560790" y="4554106"/>
                </a:lnTo>
                <a:cubicBezTo>
                  <a:pt x="6551862" y="4545179"/>
                  <a:pt x="6539529" y="4539657"/>
                  <a:pt x="6525907" y="4539657"/>
                </a:cubicBezTo>
                <a:cubicBezTo>
                  <a:pt x="6498661" y="4539657"/>
                  <a:pt x="6476575" y="4561743"/>
                  <a:pt x="6476575" y="4588989"/>
                </a:cubicBezTo>
                <a:lnTo>
                  <a:pt x="6476923" y="4592446"/>
                </a:lnTo>
                <a:lnTo>
                  <a:pt x="6467985" y="4589671"/>
                </a:lnTo>
                <a:cubicBezTo>
                  <a:pt x="6464774" y="4589014"/>
                  <a:pt x="6461449" y="4588669"/>
                  <a:pt x="6458043" y="4588669"/>
                </a:cubicBezTo>
                <a:cubicBezTo>
                  <a:pt x="6430798" y="4588669"/>
                  <a:pt x="6408711" y="4610756"/>
                  <a:pt x="6408711" y="4638001"/>
                </a:cubicBezTo>
                <a:cubicBezTo>
                  <a:pt x="6408711" y="4648218"/>
                  <a:pt x="6411817" y="4657709"/>
                  <a:pt x="6417136" y="4665583"/>
                </a:cubicBezTo>
                <a:lnTo>
                  <a:pt x="6419772" y="4668777"/>
                </a:lnTo>
                <a:lnTo>
                  <a:pt x="6413392" y="4670757"/>
                </a:lnTo>
                <a:cubicBezTo>
                  <a:pt x="6395686" y="4678246"/>
                  <a:pt x="6383262" y="4695778"/>
                  <a:pt x="6383262" y="4716212"/>
                </a:cubicBezTo>
                <a:cubicBezTo>
                  <a:pt x="6383262" y="4736646"/>
                  <a:pt x="6395686" y="4754178"/>
                  <a:pt x="6413392" y="4761667"/>
                </a:cubicBezTo>
                <a:lnTo>
                  <a:pt x="6420404" y="4763844"/>
                </a:lnTo>
                <a:lnTo>
                  <a:pt x="6417136" y="4767804"/>
                </a:lnTo>
                <a:cubicBezTo>
                  <a:pt x="6411817" y="4775677"/>
                  <a:pt x="6408711" y="4785169"/>
                  <a:pt x="6408711" y="4795386"/>
                </a:cubicBezTo>
                <a:cubicBezTo>
                  <a:pt x="6408711" y="4822631"/>
                  <a:pt x="6430798" y="4844717"/>
                  <a:pt x="6458043" y="4844717"/>
                </a:cubicBezTo>
                <a:cubicBezTo>
                  <a:pt x="6461449" y="4844717"/>
                  <a:pt x="6464774" y="4844372"/>
                  <a:pt x="6467985" y="4843715"/>
                </a:cubicBezTo>
                <a:lnTo>
                  <a:pt x="6476923" y="4840941"/>
                </a:lnTo>
                <a:lnTo>
                  <a:pt x="6476575" y="4844398"/>
                </a:lnTo>
                <a:cubicBezTo>
                  <a:pt x="6476575" y="4871643"/>
                  <a:pt x="6498661" y="4893730"/>
                  <a:pt x="6525907" y="4893730"/>
                </a:cubicBezTo>
                <a:close/>
                <a:moveTo>
                  <a:pt x="5816655" y="4893730"/>
                </a:moveTo>
                <a:cubicBezTo>
                  <a:pt x="5830277" y="4893730"/>
                  <a:pt x="5842610" y="4888208"/>
                  <a:pt x="5851537" y="4879281"/>
                </a:cubicBezTo>
                <a:lnTo>
                  <a:pt x="5857184" y="4872437"/>
                </a:lnTo>
                <a:lnTo>
                  <a:pt x="5862831" y="4879281"/>
                </a:lnTo>
                <a:cubicBezTo>
                  <a:pt x="5871758" y="4888208"/>
                  <a:pt x="5884091" y="4893730"/>
                  <a:pt x="5897714" y="4893730"/>
                </a:cubicBezTo>
                <a:cubicBezTo>
                  <a:pt x="5924959" y="4893730"/>
                  <a:pt x="5947046" y="4871643"/>
                  <a:pt x="5947046" y="4844398"/>
                </a:cubicBezTo>
                <a:lnTo>
                  <a:pt x="5946697" y="4840941"/>
                </a:lnTo>
                <a:lnTo>
                  <a:pt x="5955635" y="4843715"/>
                </a:lnTo>
                <a:cubicBezTo>
                  <a:pt x="5958847" y="4844372"/>
                  <a:pt x="5962172" y="4844717"/>
                  <a:pt x="5965577" y="4844717"/>
                </a:cubicBezTo>
                <a:cubicBezTo>
                  <a:pt x="5992823" y="4844717"/>
                  <a:pt x="6014909" y="4822631"/>
                  <a:pt x="6014909" y="4795386"/>
                </a:cubicBezTo>
                <a:cubicBezTo>
                  <a:pt x="6014909" y="4785169"/>
                  <a:pt x="6011803" y="4775677"/>
                  <a:pt x="6006484" y="4767804"/>
                </a:cubicBezTo>
                <a:lnTo>
                  <a:pt x="6003217" y="4763844"/>
                </a:lnTo>
                <a:lnTo>
                  <a:pt x="6010229" y="4761667"/>
                </a:lnTo>
                <a:cubicBezTo>
                  <a:pt x="6027935" y="4754178"/>
                  <a:pt x="6040358" y="4736646"/>
                  <a:pt x="6040358" y="4716212"/>
                </a:cubicBezTo>
                <a:cubicBezTo>
                  <a:pt x="6040358" y="4695778"/>
                  <a:pt x="6027935" y="4678246"/>
                  <a:pt x="6010229" y="4670757"/>
                </a:cubicBezTo>
                <a:lnTo>
                  <a:pt x="6003849" y="4668777"/>
                </a:lnTo>
                <a:lnTo>
                  <a:pt x="6006484" y="4665583"/>
                </a:lnTo>
                <a:cubicBezTo>
                  <a:pt x="6011803" y="4657709"/>
                  <a:pt x="6014909" y="4648218"/>
                  <a:pt x="6014909" y="4638001"/>
                </a:cubicBezTo>
                <a:cubicBezTo>
                  <a:pt x="6014909" y="4610756"/>
                  <a:pt x="5992823" y="4588669"/>
                  <a:pt x="5965577" y="4588669"/>
                </a:cubicBezTo>
                <a:cubicBezTo>
                  <a:pt x="5960469" y="4588669"/>
                  <a:pt x="5955542" y="4589446"/>
                  <a:pt x="5950908" y="4590887"/>
                </a:cubicBezTo>
                <a:lnTo>
                  <a:pt x="5946648" y="4592935"/>
                </a:lnTo>
                <a:lnTo>
                  <a:pt x="5947046" y="4588989"/>
                </a:lnTo>
                <a:cubicBezTo>
                  <a:pt x="5947046" y="4561743"/>
                  <a:pt x="5924959" y="4539657"/>
                  <a:pt x="5897714" y="4539657"/>
                </a:cubicBezTo>
                <a:cubicBezTo>
                  <a:pt x="5884091" y="4539657"/>
                  <a:pt x="5871759" y="4545179"/>
                  <a:pt x="5862831" y="4554106"/>
                </a:cubicBezTo>
                <a:lnTo>
                  <a:pt x="5857184" y="4560950"/>
                </a:lnTo>
                <a:lnTo>
                  <a:pt x="5851538" y="4554106"/>
                </a:lnTo>
                <a:cubicBezTo>
                  <a:pt x="5842610" y="4545179"/>
                  <a:pt x="5830277" y="4539657"/>
                  <a:pt x="5816655" y="4539657"/>
                </a:cubicBezTo>
                <a:cubicBezTo>
                  <a:pt x="5789409" y="4539657"/>
                  <a:pt x="5767323" y="4561743"/>
                  <a:pt x="5767323" y="4588989"/>
                </a:cubicBezTo>
                <a:lnTo>
                  <a:pt x="5767671" y="4592446"/>
                </a:lnTo>
                <a:lnTo>
                  <a:pt x="5758733" y="4589671"/>
                </a:lnTo>
                <a:cubicBezTo>
                  <a:pt x="5755522" y="4589014"/>
                  <a:pt x="5752197" y="4588669"/>
                  <a:pt x="5748791" y="4588669"/>
                </a:cubicBezTo>
                <a:cubicBezTo>
                  <a:pt x="5721546" y="4588669"/>
                  <a:pt x="5699459" y="4610756"/>
                  <a:pt x="5699459" y="4638001"/>
                </a:cubicBezTo>
                <a:cubicBezTo>
                  <a:pt x="5699459" y="4648218"/>
                  <a:pt x="5702565" y="4657709"/>
                  <a:pt x="5707884" y="4665583"/>
                </a:cubicBezTo>
                <a:lnTo>
                  <a:pt x="5710520" y="4668777"/>
                </a:lnTo>
                <a:lnTo>
                  <a:pt x="5704140" y="4670757"/>
                </a:lnTo>
                <a:cubicBezTo>
                  <a:pt x="5686434" y="4678246"/>
                  <a:pt x="5674010" y="4695778"/>
                  <a:pt x="5674010" y="4716212"/>
                </a:cubicBezTo>
                <a:cubicBezTo>
                  <a:pt x="5674010" y="4736646"/>
                  <a:pt x="5686434" y="4754178"/>
                  <a:pt x="5704140" y="4761667"/>
                </a:cubicBezTo>
                <a:lnTo>
                  <a:pt x="5711152" y="4763844"/>
                </a:lnTo>
                <a:lnTo>
                  <a:pt x="5707884" y="4767804"/>
                </a:lnTo>
                <a:cubicBezTo>
                  <a:pt x="5702565" y="4775677"/>
                  <a:pt x="5699459" y="4785169"/>
                  <a:pt x="5699459" y="4795386"/>
                </a:cubicBezTo>
                <a:cubicBezTo>
                  <a:pt x="5699459" y="4822631"/>
                  <a:pt x="5721546" y="4844717"/>
                  <a:pt x="5748791" y="4844717"/>
                </a:cubicBezTo>
                <a:cubicBezTo>
                  <a:pt x="5752197" y="4844717"/>
                  <a:pt x="5755522" y="4844372"/>
                  <a:pt x="5758733" y="4843715"/>
                </a:cubicBezTo>
                <a:lnTo>
                  <a:pt x="5767671" y="4840941"/>
                </a:lnTo>
                <a:lnTo>
                  <a:pt x="5767323" y="4844398"/>
                </a:lnTo>
                <a:cubicBezTo>
                  <a:pt x="5767323" y="4871643"/>
                  <a:pt x="5789409" y="4893730"/>
                  <a:pt x="5816655" y="4893730"/>
                </a:cubicBezTo>
                <a:close/>
                <a:moveTo>
                  <a:pt x="5107403" y="4893730"/>
                </a:moveTo>
                <a:cubicBezTo>
                  <a:pt x="5121025" y="4893730"/>
                  <a:pt x="5133358" y="4888208"/>
                  <a:pt x="5142285" y="4879281"/>
                </a:cubicBezTo>
                <a:lnTo>
                  <a:pt x="5147932" y="4872437"/>
                </a:lnTo>
                <a:lnTo>
                  <a:pt x="5153579" y="4879281"/>
                </a:lnTo>
                <a:cubicBezTo>
                  <a:pt x="5162506" y="4888208"/>
                  <a:pt x="5174839" y="4893730"/>
                  <a:pt x="5188462" y="4893730"/>
                </a:cubicBezTo>
                <a:cubicBezTo>
                  <a:pt x="5215707" y="4893730"/>
                  <a:pt x="5237794" y="4871643"/>
                  <a:pt x="5237794" y="4844398"/>
                </a:cubicBezTo>
                <a:lnTo>
                  <a:pt x="5237445" y="4840941"/>
                </a:lnTo>
                <a:lnTo>
                  <a:pt x="5246383" y="4843715"/>
                </a:lnTo>
                <a:cubicBezTo>
                  <a:pt x="5249595" y="4844372"/>
                  <a:pt x="5252920" y="4844717"/>
                  <a:pt x="5256325" y="4844717"/>
                </a:cubicBezTo>
                <a:cubicBezTo>
                  <a:pt x="5283571" y="4844717"/>
                  <a:pt x="5305657" y="4822631"/>
                  <a:pt x="5305657" y="4795386"/>
                </a:cubicBezTo>
                <a:cubicBezTo>
                  <a:pt x="5305657" y="4785169"/>
                  <a:pt x="5302551" y="4775677"/>
                  <a:pt x="5297232" y="4767804"/>
                </a:cubicBezTo>
                <a:lnTo>
                  <a:pt x="5293965" y="4763844"/>
                </a:lnTo>
                <a:lnTo>
                  <a:pt x="5300977" y="4761667"/>
                </a:lnTo>
                <a:cubicBezTo>
                  <a:pt x="5318683" y="4754178"/>
                  <a:pt x="5331106" y="4736646"/>
                  <a:pt x="5331106" y="4716212"/>
                </a:cubicBezTo>
                <a:cubicBezTo>
                  <a:pt x="5331106" y="4695778"/>
                  <a:pt x="5318683" y="4678246"/>
                  <a:pt x="5300977" y="4670757"/>
                </a:cubicBezTo>
                <a:lnTo>
                  <a:pt x="5294597" y="4668777"/>
                </a:lnTo>
                <a:lnTo>
                  <a:pt x="5297232" y="4665583"/>
                </a:lnTo>
                <a:cubicBezTo>
                  <a:pt x="5302551" y="4657709"/>
                  <a:pt x="5305657" y="4648218"/>
                  <a:pt x="5305657" y="4638001"/>
                </a:cubicBezTo>
                <a:cubicBezTo>
                  <a:pt x="5305657" y="4610756"/>
                  <a:pt x="5283571" y="4588669"/>
                  <a:pt x="5256325" y="4588669"/>
                </a:cubicBezTo>
                <a:cubicBezTo>
                  <a:pt x="5251217" y="4588669"/>
                  <a:pt x="5246290" y="4589446"/>
                  <a:pt x="5241656" y="4590887"/>
                </a:cubicBezTo>
                <a:lnTo>
                  <a:pt x="5237396" y="4592935"/>
                </a:lnTo>
                <a:lnTo>
                  <a:pt x="5237794" y="4588989"/>
                </a:lnTo>
                <a:cubicBezTo>
                  <a:pt x="5237794" y="4561743"/>
                  <a:pt x="5215707" y="4539657"/>
                  <a:pt x="5188462" y="4539657"/>
                </a:cubicBezTo>
                <a:cubicBezTo>
                  <a:pt x="5174839" y="4539657"/>
                  <a:pt x="5162507" y="4545179"/>
                  <a:pt x="5153579" y="4554106"/>
                </a:cubicBezTo>
                <a:lnTo>
                  <a:pt x="5147932" y="4560950"/>
                </a:lnTo>
                <a:lnTo>
                  <a:pt x="5142286" y="4554106"/>
                </a:lnTo>
                <a:cubicBezTo>
                  <a:pt x="5133358" y="4545179"/>
                  <a:pt x="5121025" y="4539657"/>
                  <a:pt x="5107403" y="4539657"/>
                </a:cubicBezTo>
                <a:cubicBezTo>
                  <a:pt x="5080157" y="4539657"/>
                  <a:pt x="5058071" y="4561743"/>
                  <a:pt x="5058071" y="4588989"/>
                </a:cubicBezTo>
                <a:lnTo>
                  <a:pt x="5058419" y="4592446"/>
                </a:lnTo>
                <a:lnTo>
                  <a:pt x="5049481" y="4589671"/>
                </a:lnTo>
                <a:cubicBezTo>
                  <a:pt x="5046270" y="4589014"/>
                  <a:pt x="5042945" y="4588669"/>
                  <a:pt x="5039539" y="4588669"/>
                </a:cubicBezTo>
                <a:cubicBezTo>
                  <a:pt x="5012294" y="4588669"/>
                  <a:pt x="4990207" y="4610756"/>
                  <a:pt x="4990207" y="4638001"/>
                </a:cubicBezTo>
                <a:cubicBezTo>
                  <a:pt x="4990207" y="4648218"/>
                  <a:pt x="4993313" y="4657709"/>
                  <a:pt x="4998632" y="4665583"/>
                </a:cubicBezTo>
                <a:lnTo>
                  <a:pt x="5001268" y="4668777"/>
                </a:lnTo>
                <a:lnTo>
                  <a:pt x="4994888" y="4670757"/>
                </a:lnTo>
                <a:cubicBezTo>
                  <a:pt x="4977182" y="4678246"/>
                  <a:pt x="4964758" y="4695778"/>
                  <a:pt x="4964758" y="4716212"/>
                </a:cubicBezTo>
                <a:cubicBezTo>
                  <a:pt x="4964758" y="4736646"/>
                  <a:pt x="4977182" y="4754178"/>
                  <a:pt x="4994888" y="4761667"/>
                </a:cubicBezTo>
                <a:lnTo>
                  <a:pt x="5001900" y="4763844"/>
                </a:lnTo>
                <a:lnTo>
                  <a:pt x="4998632" y="4767804"/>
                </a:lnTo>
                <a:cubicBezTo>
                  <a:pt x="4993313" y="4775677"/>
                  <a:pt x="4990207" y="4785169"/>
                  <a:pt x="4990207" y="4795386"/>
                </a:cubicBezTo>
                <a:cubicBezTo>
                  <a:pt x="4990207" y="4822631"/>
                  <a:pt x="5012294" y="4844717"/>
                  <a:pt x="5039539" y="4844717"/>
                </a:cubicBezTo>
                <a:cubicBezTo>
                  <a:pt x="5042945" y="4844717"/>
                  <a:pt x="5046270" y="4844372"/>
                  <a:pt x="5049481" y="4843715"/>
                </a:cubicBezTo>
                <a:lnTo>
                  <a:pt x="5058419" y="4840941"/>
                </a:lnTo>
                <a:lnTo>
                  <a:pt x="5058071" y="4844398"/>
                </a:lnTo>
                <a:cubicBezTo>
                  <a:pt x="5058071" y="4871643"/>
                  <a:pt x="5080157" y="4893730"/>
                  <a:pt x="5107403" y="4893730"/>
                </a:cubicBezTo>
                <a:close/>
                <a:moveTo>
                  <a:pt x="4398151" y="4893730"/>
                </a:moveTo>
                <a:cubicBezTo>
                  <a:pt x="4411773" y="4893730"/>
                  <a:pt x="4424106" y="4888208"/>
                  <a:pt x="4433033" y="4879281"/>
                </a:cubicBezTo>
                <a:lnTo>
                  <a:pt x="4438680" y="4872437"/>
                </a:lnTo>
                <a:lnTo>
                  <a:pt x="4444327" y="4879281"/>
                </a:lnTo>
                <a:cubicBezTo>
                  <a:pt x="4453254" y="4888208"/>
                  <a:pt x="4465587" y="4893730"/>
                  <a:pt x="4479210" y="4893730"/>
                </a:cubicBezTo>
                <a:cubicBezTo>
                  <a:pt x="4506455" y="4893730"/>
                  <a:pt x="4528542" y="4871643"/>
                  <a:pt x="4528542" y="4844398"/>
                </a:cubicBezTo>
                <a:lnTo>
                  <a:pt x="4528193" y="4840941"/>
                </a:lnTo>
                <a:lnTo>
                  <a:pt x="4537131" y="4843715"/>
                </a:lnTo>
                <a:cubicBezTo>
                  <a:pt x="4540343" y="4844372"/>
                  <a:pt x="4543668" y="4844717"/>
                  <a:pt x="4547073" y="4844717"/>
                </a:cubicBezTo>
                <a:cubicBezTo>
                  <a:pt x="4574319" y="4844717"/>
                  <a:pt x="4596405" y="4822631"/>
                  <a:pt x="4596405" y="4795386"/>
                </a:cubicBezTo>
                <a:cubicBezTo>
                  <a:pt x="4596405" y="4785169"/>
                  <a:pt x="4593299" y="4775677"/>
                  <a:pt x="4587980" y="4767804"/>
                </a:cubicBezTo>
                <a:lnTo>
                  <a:pt x="4584713" y="4763844"/>
                </a:lnTo>
                <a:lnTo>
                  <a:pt x="4591725" y="4761667"/>
                </a:lnTo>
                <a:cubicBezTo>
                  <a:pt x="4609431" y="4754178"/>
                  <a:pt x="4621854" y="4736646"/>
                  <a:pt x="4621854" y="4716212"/>
                </a:cubicBezTo>
                <a:cubicBezTo>
                  <a:pt x="4621854" y="4695778"/>
                  <a:pt x="4609431" y="4678246"/>
                  <a:pt x="4591725" y="4670757"/>
                </a:cubicBezTo>
                <a:lnTo>
                  <a:pt x="4585345" y="4668777"/>
                </a:lnTo>
                <a:lnTo>
                  <a:pt x="4587980" y="4665583"/>
                </a:lnTo>
                <a:cubicBezTo>
                  <a:pt x="4593299" y="4657709"/>
                  <a:pt x="4596405" y="4648218"/>
                  <a:pt x="4596405" y="4638001"/>
                </a:cubicBezTo>
                <a:cubicBezTo>
                  <a:pt x="4596405" y="4610756"/>
                  <a:pt x="4574319" y="4588669"/>
                  <a:pt x="4547073" y="4588669"/>
                </a:cubicBezTo>
                <a:cubicBezTo>
                  <a:pt x="4541965" y="4588669"/>
                  <a:pt x="4537038" y="4589446"/>
                  <a:pt x="4532404" y="4590887"/>
                </a:cubicBezTo>
                <a:lnTo>
                  <a:pt x="4528144" y="4592935"/>
                </a:lnTo>
                <a:lnTo>
                  <a:pt x="4528542" y="4588989"/>
                </a:lnTo>
                <a:cubicBezTo>
                  <a:pt x="4528542" y="4561743"/>
                  <a:pt x="4506455" y="4539657"/>
                  <a:pt x="4479210" y="4539657"/>
                </a:cubicBezTo>
                <a:cubicBezTo>
                  <a:pt x="4465587" y="4539657"/>
                  <a:pt x="4453255" y="4545179"/>
                  <a:pt x="4444327" y="4554106"/>
                </a:cubicBezTo>
                <a:lnTo>
                  <a:pt x="4438680" y="4560950"/>
                </a:lnTo>
                <a:lnTo>
                  <a:pt x="4433034" y="4554106"/>
                </a:lnTo>
                <a:cubicBezTo>
                  <a:pt x="4424106" y="4545179"/>
                  <a:pt x="4411773" y="4539657"/>
                  <a:pt x="4398151" y="4539657"/>
                </a:cubicBezTo>
                <a:cubicBezTo>
                  <a:pt x="4370905" y="4539657"/>
                  <a:pt x="4348819" y="4561743"/>
                  <a:pt x="4348819" y="4588989"/>
                </a:cubicBezTo>
                <a:lnTo>
                  <a:pt x="4349167" y="4592446"/>
                </a:lnTo>
                <a:lnTo>
                  <a:pt x="4340229" y="4589671"/>
                </a:lnTo>
                <a:cubicBezTo>
                  <a:pt x="4337018" y="4589014"/>
                  <a:pt x="4333693" y="4588669"/>
                  <a:pt x="4330287" y="4588669"/>
                </a:cubicBezTo>
                <a:cubicBezTo>
                  <a:pt x="4303042" y="4588669"/>
                  <a:pt x="4280955" y="4610756"/>
                  <a:pt x="4280955" y="4638001"/>
                </a:cubicBezTo>
                <a:cubicBezTo>
                  <a:pt x="4280955" y="4648218"/>
                  <a:pt x="4284061" y="4657709"/>
                  <a:pt x="4289380" y="4665583"/>
                </a:cubicBezTo>
                <a:lnTo>
                  <a:pt x="4292016" y="4668777"/>
                </a:lnTo>
                <a:lnTo>
                  <a:pt x="4285636" y="4670757"/>
                </a:lnTo>
                <a:cubicBezTo>
                  <a:pt x="4267930" y="4678246"/>
                  <a:pt x="4255506" y="4695778"/>
                  <a:pt x="4255506" y="4716212"/>
                </a:cubicBezTo>
                <a:cubicBezTo>
                  <a:pt x="4255506" y="4736646"/>
                  <a:pt x="4267930" y="4754178"/>
                  <a:pt x="4285636" y="4761667"/>
                </a:cubicBezTo>
                <a:lnTo>
                  <a:pt x="4292648" y="4763844"/>
                </a:lnTo>
                <a:lnTo>
                  <a:pt x="4289380" y="4767804"/>
                </a:lnTo>
                <a:cubicBezTo>
                  <a:pt x="4284061" y="4775677"/>
                  <a:pt x="4280955" y="4785169"/>
                  <a:pt x="4280955" y="4795386"/>
                </a:cubicBezTo>
                <a:cubicBezTo>
                  <a:pt x="4280955" y="4822631"/>
                  <a:pt x="4303042" y="4844717"/>
                  <a:pt x="4330287" y="4844717"/>
                </a:cubicBezTo>
                <a:cubicBezTo>
                  <a:pt x="4333693" y="4844717"/>
                  <a:pt x="4337018" y="4844372"/>
                  <a:pt x="4340229" y="4843715"/>
                </a:cubicBezTo>
                <a:lnTo>
                  <a:pt x="4349167" y="4840941"/>
                </a:lnTo>
                <a:lnTo>
                  <a:pt x="4348819" y="4844398"/>
                </a:lnTo>
                <a:cubicBezTo>
                  <a:pt x="4348819" y="4871643"/>
                  <a:pt x="4370905" y="4893730"/>
                  <a:pt x="4398151" y="4893730"/>
                </a:cubicBezTo>
                <a:close/>
                <a:moveTo>
                  <a:pt x="3688906" y="4893730"/>
                </a:moveTo>
                <a:cubicBezTo>
                  <a:pt x="3702529" y="4893730"/>
                  <a:pt x="3714861" y="4888208"/>
                  <a:pt x="3723789" y="4879281"/>
                </a:cubicBezTo>
                <a:lnTo>
                  <a:pt x="3729435" y="4872437"/>
                </a:lnTo>
                <a:lnTo>
                  <a:pt x="3735082" y="4879281"/>
                </a:lnTo>
                <a:cubicBezTo>
                  <a:pt x="3744010" y="4888208"/>
                  <a:pt x="3756344" y="4893730"/>
                  <a:pt x="3769966" y="4893730"/>
                </a:cubicBezTo>
                <a:cubicBezTo>
                  <a:pt x="3797211" y="4893730"/>
                  <a:pt x="3819297" y="4871643"/>
                  <a:pt x="3819297" y="4844398"/>
                </a:cubicBezTo>
                <a:lnTo>
                  <a:pt x="3818949" y="4840941"/>
                </a:lnTo>
                <a:lnTo>
                  <a:pt x="3827887" y="4843715"/>
                </a:lnTo>
                <a:cubicBezTo>
                  <a:pt x="3831098" y="4844372"/>
                  <a:pt x="3834423" y="4844717"/>
                  <a:pt x="3837829" y="4844717"/>
                </a:cubicBezTo>
                <a:cubicBezTo>
                  <a:pt x="3865074" y="4844717"/>
                  <a:pt x="3887161" y="4822631"/>
                  <a:pt x="3887161" y="4795386"/>
                </a:cubicBezTo>
                <a:cubicBezTo>
                  <a:pt x="3887161" y="4785169"/>
                  <a:pt x="3884055" y="4775677"/>
                  <a:pt x="3878736" y="4767804"/>
                </a:cubicBezTo>
                <a:lnTo>
                  <a:pt x="3875469" y="4763844"/>
                </a:lnTo>
                <a:lnTo>
                  <a:pt x="3882480" y="4761667"/>
                </a:lnTo>
                <a:cubicBezTo>
                  <a:pt x="3900186" y="4754178"/>
                  <a:pt x="3912610" y="4736646"/>
                  <a:pt x="3912610" y="4716212"/>
                </a:cubicBezTo>
                <a:cubicBezTo>
                  <a:pt x="3912610" y="4695778"/>
                  <a:pt x="3900186" y="4678246"/>
                  <a:pt x="3882480" y="4670757"/>
                </a:cubicBezTo>
                <a:lnTo>
                  <a:pt x="3876100" y="4668777"/>
                </a:lnTo>
                <a:lnTo>
                  <a:pt x="3878736" y="4665583"/>
                </a:lnTo>
                <a:cubicBezTo>
                  <a:pt x="3884055" y="4657709"/>
                  <a:pt x="3887161" y="4648218"/>
                  <a:pt x="3887161" y="4638001"/>
                </a:cubicBezTo>
                <a:cubicBezTo>
                  <a:pt x="3887161" y="4610756"/>
                  <a:pt x="3865074" y="4588669"/>
                  <a:pt x="3837829" y="4588669"/>
                </a:cubicBezTo>
                <a:cubicBezTo>
                  <a:pt x="3832720" y="4588669"/>
                  <a:pt x="3827793" y="4589446"/>
                  <a:pt x="3823160" y="4590887"/>
                </a:cubicBezTo>
                <a:lnTo>
                  <a:pt x="3818900" y="4592935"/>
                </a:lnTo>
                <a:lnTo>
                  <a:pt x="3819297" y="4588989"/>
                </a:lnTo>
                <a:cubicBezTo>
                  <a:pt x="3819297" y="4561743"/>
                  <a:pt x="3797211" y="4539657"/>
                  <a:pt x="3769966" y="4539657"/>
                </a:cubicBezTo>
                <a:cubicBezTo>
                  <a:pt x="3756344" y="4539657"/>
                  <a:pt x="3744010" y="4545179"/>
                  <a:pt x="3735082" y="4554106"/>
                </a:cubicBezTo>
                <a:lnTo>
                  <a:pt x="3729437" y="4560950"/>
                </a:lnTo>
                <a:lnTo>
                  <a:pt x="3723789" y="4554106"/>
                </a:lnTo>
                <a:cubicBezTo>
                  <a:pt x="3714861" y="4545179"/>
                  <a:pt x="3702529" y="4539657"/>
                  <a:pt x="3688906" y="4539657"/>
                </a:cubicBezTo>
                <a:cubicBezTo>
                  <a:pt x="3661661" y="4539657"/>
                  <a:pt x="3639575" y="4561743"/>
                  <a:pt x="3639575" y="4588989"/>
                </a:cubicBezTo>
                <a:lnTo>
                  <a:pt x="3639922" y="4592446"/>
                </a:lnTo>
                <a:lnTo>
                  <a:pt x="3630985" y="4589671"/>
                </a:lnTo>
                <a:cubicBezTo>
                  <a:pt x="3627773" y="4589014"/>
                  <a:pt x="3624449" y="4588669"/>
                  <a:pt x="3621044" y="4588669"/>
                </a:cubicBezTo>
                <a:cubicBezTo>
                  <a:pt x="3593798" y="4588669"/>
                  <a:pt x="3571711" y="4610756"/>
                  <a:pt x="3571711" y="4638001"/>
                </a:cubicBezTo>
                <a:cubicBezTo>
                  <a:pt x="3571711" y="4648218"/>
                  <a:pt x="3574817" y="4657709"/>
                  <a:pt x="3580137" y="4665583"/>
                </a:cubicBezTo>
                <a:lnTo>
                  <a:pt x="3582772" y="4668777"/>
                </a:lnTo>
                <a:lnTo>
                  <a:pt x="3576392" y="4670757"/>
                </a:lnTo>
                <a:cubicBezTo>
                  <a:pt x="3558686" y="4678246"/>
                  <a:pt x="3546263" y="4695778"/>
                  <a:pt x="3546263" y="4716212"/>
                </a:cubicBezTo>
                <a:cubicBezTo>
                  <a:pt x="3546263" y="4736646"/>
                  <a:pt x="3558686" y="4754178"/>
                  <a:pt x="3576392" y="4761667"/>
                </a:cubicBezTo>
                <a:lnTo>
                  <a:pt x="3583404" y="4763844"/>
                </a:lnTo>
                <a:lnTo>
                  <a:pt x="3580137" y="4767804"/>
                </a:lnTo>
                <a:cubicBezTo>
                  <a:pt x="3574817" y="4775677"/>
                  <a:pt x="3571711" y="4785169"/>
                  <a:pt x="3571711" y="4795386"/>
                </a:cubicBezTo>
                <a:cubicBezTo>
                  <a:pt x="3571711" y="4822631"/>
                  <a:pt x="3593798" y="4844717"/>
                  <a:pt x="3621044" y="4844717"/>
                </a:cubicBezTo>
                <a:cubicBezTo>
                  <a:pt x="3624449" y="4844717"/>
                  <a:pt x="3627773" y="4844372"/>
                  <a:pt x="3630986" y="4843715"/>
                </a:cubicBezTo>
                <a:lnTo>
                  <a:pt x="3639922" y="4840941"/>
                </a:lnTo>
                <a:lnTo>
                  <a:pt x="3639575" y="4844398"/>
                </a:lnTo>
                <a:cubicBezTo>
                  <a:pt x="3639575" y="4871643"/>
                  <a:pt x="3661661" y="4893730"/>
                  <a:pt x="3688906" y="4893730"/>
                </a:cubicBezTo>
                <a:close/>
                <a:moveTo>
                  <a:pt x="2979655" y="4893730"/>
                </a:moveTo>
                <a:cubicBezTo>
                  <a:pt x="2993277" y="4893730"/>
                  <a:pt x="3005610" y="4888208"/>
                  <a:pt x="3014537" y="4879281"/>
                </a:cubicBezTo>
                <a:lnTo>
                  <a:pt x="3020184" y="4872437"/>
                </a:lnTo>
                <a:lnTo>
                  <a:pt x="3025830" y="4879281"/>
                </a:lnTo>
                <a:cubicBezTo>
                  <a:pt x="3034758" y="4888208"/>
                  <a:pt x="3047090" y="4893730"/>
                  <a:pt x="3060713" y="4893730"/>
                </a:cubicBezTo>
                <a:cubicBezTo>
                  <a:pt x="3087958" y="4893730"/>
                  <a:pt x="3110044" y="4871643"/>
                  <a:pt x="3110044" y="4844398"/>
                </a:cubicBezTo>
                <a:lnTo>
                  <a:pt x="3109696" y="4840941"/>
                </a:lnTo>
                <a:lnTo>
                  <a:pt x="3118635" y="4843715"/>
                </a:lnTo>
                <a:cubicBezTo>
                  <a:pt x="3121846" y="4844372"/>
                  <a:pt x="3125171" y="4844717"/>
                  <a:pt x="3128576" y="4844717"/>
                </a:cubicBezTo>
                <a:cubicBezTo>
                  <a:pt x="3155823" y="4844717"/>
                  <a:pt x="3177909" y="4822631"/>
                  <a:pt x="3177909" y="4795386"/>
                </a:cubicBezTo>
                <a:cubicBezTo>
                  <a:pt x="3177909" y="4785169"/>
                  <a:pt x="3174802" y="4775677"/>
                  <a:pt x="3169483" y="4767804"/>
                </a:cubicBezTo>
                <a:lnTo>
                  <a:pt x="3166215" y="4763844"/>
                </a:lnTo>
                <a:lnTo>
                  <a:pt x="3173228" y="4761667"/>
                </a:lnTo>
                <a:cubicBezTo>
                  <a:pt x="3190933" y="4754178"/>
                  <a:pt x="3203355" y="4736646"/>
                  <a:pt x="3203355" y="4716212"/>
                </a:cubicBezTo>
                <a:cubicBezTo>
                  <a:pt x="3203355" y="4695778"/>
                  <a:pt x="3190933" y="4678246"/>
                  <a:pt x="3173228" y="4670757"/>
                </a:cubicBezTo>
                <a:lnTo>
                  <a:pt x="3166849" y="4668777"/>
                </a:lnTo>
                <a:lnTo>
                  <a:pt x="3169483" y="4665583"/>
                </a:lnTo>
                <a:cubicBezTo>
                  <a:pt x="3174802" y="4657709"/>
                  <a:pt x="3177909" y="4648218"/>
                  <a:pt x="3177909" y="4638001"/>
                </a:cubicBezTo>
                <a:cubicBezTo>
                  <a:pt x="3177909" y="4610756"/>
                  <a:pt x="3155823" y="4588669"/>
                  <a:pt x="3128576" y="4588669"/>
                </a:cubicBezTo>
                <a:cubicBezTo>
                  <a:pt x="3123469" y="4588669"/>
                  <a:pt x="3118541" y="4589446"/>
                  <a:pt x="3113908" y="4590887"/>
                </a:cubicBezTo>
                <a:lnTo>
                  <a:pt x="3109647" y="4592935"/>
                </a:lnTo>
                <a:lnTo>
                  <a:pt x="3110044" y="4588989"/>
                </a:lnTo>
                <a:cubicBezTo>
                  <a:pt x="3110044" y="4561743"/>
                  <a:pt x="3087959" y="4539657"/>
                  <a:pt x="3060713" y="4539657"/>
                </a:cubicBezTo>
                <a:cubicBezTo>
                  <a:pt x="3047090" y="4539657"/>
                  <a:pt x="3034758" y="4545179"/>
                  <a:pt x="3025830" y="4554106"/>
                </a:cubicBezTo>
                <a:lnTo>
                  <a:pt x="3020184" y="4560950"/>
                </a:lnTo>
                <a:lnTo>
                  <a:pt x="3014537" y="4554106"/>
                </a:lnTo>
                <a:cubicBezTo>
                  <a:pt x="3005610" y="4545179"/>
                  <a:pt x="2993277" y="4539657"/>
                  <a:pt x="2979655" y="4539657"/>
                </a:cubicBezTo>
                <a:cubicBezTo>
                  <a:pt x="2952409" y="4539657"/>
                  <a:pt x="2930324" y="4561743"/>
                  <a:pt x="2930324" y="4588989"/>
                </a:cubicBezTo>
                <a:lnTo>
                  <a:pt x="2930672" y="4592446"/>
                </a:lnTo>
                <a:lnTo>
                  <a:pt x="2921734" y="4589671"/>
                </a:lnTo>
                <a:cubicBezTo>
                  <a:pt x="2918523" y="4589014"/>
                  <a:pt x="2915197" y="4588669"/>
                  <a:pt x="2911792" y="4588669"/>
                </a:cubicBezTo>
                <a:cubicBezTo>
                  <a:pt x="2884547" y="4588669"/>
                  <a:pt x="2862460" y="4610756"/>
                  <a:pt x="2862460" y="4638001"/>
                </a:cubicBezTo>
                <a:cubicBezTo>
                  <a:pt x="2862460" y="4648218"/>
                  <a:pt x="2865567" y="4657709"/>
                  <a:pt x="2870885" y="4665583"/>
                </a:cubicBezTo>
                <a:lnTo>
                  <a:pt x="2873521" y="4668777"/>
                </a:lnTo>
                <a:lnTo>
                  <a:pt x="2867140" y="4670757"/>
                </a:lnTo>
                <a:cubicBezTo>
                  <a:pt x="2849436" y="4678246"/>
                  <a:pt x="2837012" y="4695778"/>
                  <a:pt x="2837012" y="4716212"/>
                </a:cubicBezTo>
                <a:cubicBezTo>
                  <a:pt x="2837012" y="4736646"/>
                  <a:pt x="2849436" y="4754178"/>
                  <a:pt x="2867140" y="4761667"/>
                </a:cubicBezTo>
                <a:lnTo>
                  <a:pt x="2874154" y="4763844"/>
                </a:lnTo>
                <a:lnTo>
                  <a:pt x="2870885" y="4767804"/>
                </a:lnTo>
                <a:cubicBezTo>
                  <a:pt x="2865567" y="4775677"/>
                  <a:pt x="2862460" y="4785169"/>
                  <a:pt x="2862460" y="4795386"/>
                </a:cubicBezTo>
                <a:cubicBezTo>
                  <a:pt x="2862460" y="4822631"/>
                  <a:pt x="2884547" y="4844717"/>
                  <a:pt x="2911792" y="4844717"/>
                </a:cubicBezTo>
                <a:cubicBezTo>
                  <a:pt x="2915197" y="4844717"/>
                  <a:pt x="2918523" y="4844372"/>
                  <a:pt x="2921734" y="4843715"/>
                </a:cubicBezTo>
                <a:lnTo>
                  <a:pt x="2930672" y="4840941"/>
                </a:lnTo>
                <a:lnTo>
                  <a:pt x="2930324" y="4844398"/>
                </a:lnTo>
                <a:cubicBezTo>
                  <a:pt x="2930324" y="4871643"/>
                  <a:pt x="2952409" y="4893730"/>
                  <a:pt x="2979655" y="4893730"/>
                </a:cubicBezTo>
                <a:close/>
                <a:moveTo>
                  <a:pt x="2270403" y="4893730"/>
                </a:moveTo>
                <a:cubicBezTo>
                  <a:pt x="2284025" y="4893730"/>
                  <a:pt x="2296358" y="4888208"/>
                  <a:pt x="2305285" y="4879281"/>
                </a:cubicBezTo>
                <a:lnTo>
                  <a:pt x="2310932" y="4872437"/>
                </a:lnTo>
                <a:lnTo>
                  <a:pt x="2316578" y="4879281"/>
                </a:lnTo>
                <a:cubicBezTo>
                  <a:pt x="2325505" y="4888208"/>
                  <a:pt x="2337838" y="4893730"/>
                  <a:pt x="2351461" y="4893730"/>
                </a:cubicBezTo>
                <a:cubicBezTo>
                  <a:pt x="2378707" y="4893730"/>
                  <a:pt x="2400794" y="4871643"/>
                  <a:pt x="2400794" y="4844398"/>
                </a:cubicBezTo>
                <a:lnTo>
                  <a:pt x="2400445" y="4840941"/>
                </a:lnTo>
                <a:lnTo>
                  <a:pt x="2409382" y="4843715"/>
                </a:lnTo>
                <a:cubicBezTo>
                  <a:pt x="2412594" y="4844372"/>
                  <a:pt x="2415919" y="4844717"/>
                  <a:pt x="2419325" y="4844717"/>
                </a:cubicBezTo>
                <a:cubicBezTo>
                  <a:pt x="2446571" y="4844717"/>
                  <a:pt x="2468657" y="4822631"/>
                  <a:pt x="2468657" y="4795386"/>
                </a:cubicBezTo>
                <a:cubicBezTo>
                  <a:pt x="2468657" y="4785169"/>
                  <a:pt x="2465552" y="4775677"/>
                  <a:pt x="2460232" y="4767804"/>
                </a:cubicBezTo>
                <a:lnTo>
                  <a:pt x="2456965" y="4763844"/>
                </a:lnTo>
                <a:lnTo>
                  <a:pt x="2463977" y="4761667"/>
                </a:lnTo>
                <a:cubicBezTo>
                  <a:pt x="2481683" y="4754178"/>
                  <a:pt x="2494106" y="4736646"/>
                  <a:pt x="2494106" y="4716212"/>
                </a:cubicBezTo>
                <a:cubicBezTo>
                  <a:pt x="2494106" y="4695778"/>
                  <a:pt x="2481683" y="4678246"/>
                  <a:pt x="2463977" y="4670757"/>
                </a:cubicBezTo>
                <a:lnTo>
                  <a:pt x="2457596" y="4668777"/>
                </a:lnTo>
                <a:lnTo>
                  <a:pt x="2460232" y="4665583"/>
                </a:lnTo>
                <a:cubicBezTo>
                  <a:pt x="2465552" y="4657709"/>
                  <a:pt x="2468657" y="4648218"/>
                  <a:pt x="2468657" y="4638001"/>
                </a:cubicBezTo>
                <a:cubicBezTo>
                  <a:pt x="2468657" y="4610756"/>
                  <a:pt x="2446571" y="4588669"/>
                  <a:pt x="2419325" y="4588669"/>
                </a:cubicBezTo>
                <a:cubicBezTo>
                  <a:pt x="2414217" y="4588669"/>
                  <a:pt x="2409289" y="4589446"/>
                  <a:pt x="2404655" y="4590887"/>
                </a:cubicBezTo>
                <a:lnTo>
                  <a:pt x="2400396" y="4592935"/>
                </a:lnTo>
                <a:lnTo>
                  <a:pt x="2400794" y="4588989"/>
                </a:lnTo>
                <a:cubicBezTo>
                  <a:pt x="2400794" y="4561743"/>
                  <a:pt x="2378707" y="4539657"/>
                  <a:pt x="2351461" y="4539657"/>
                </a:cubicBezTo>
                <a:cubicBezTo>
                  <a:pt x="2337838" y="4539657"/>
                  <a:pt x="2325505" y="4545179"/>
                  <a:pt x="2316578" y="4554106"/>
                </a:cubicBezTo>
                <a:lnTo>
                  <a:pt x="2310933" y="4560950"/>
                </a:lnTo>
                <a:lnTo>
                  <a:pt x="2305285" y="4554106"/>
                </a:lnTo>
                <a:cubicBezTo>
                  <a:pt x="2296358" y="4545179"/>
                  <a:pt x="2284025" y="4539657"/>
                  <a:pt x="2270403" y="4539657"/>
                </a:cubicBezTo>
                <a:cubicBezTo>
                  <a:pt x="2243157" y="4539657"/>
                  <a:pt x="2221070" y="4561743"/>
                  <a:pt x="2221070" y="4588989"/>
                </a:cubicBezTo>
                <a:lnTo>
                  <a:pt x="2221420" y="4592446"/>
                </a:lnTo>
                <a:lnTo>
                  <a:pt x="2212481" y="4589671"/>
                </a:lnTo>
                <a:cubicBezTo>
                  <a:pt x="2209269" y="4589014"/>
                  <a:pt x="2205944" y="4588669"/>
                  <a:pt x="2202539" y="4588669"/>
                </a:cubicBezTo>
                <a:cubicBezTo>
                  <a:pt x="2175294" y="4588669"/>
                  <a:pt x="2153208" y="4610756"/>
                  <a:pt x="2153208" y="4638001"/>
                </a:cubicBezTo>
                <a:cubicBezTo>
                  <a:pt x="2153208" y="4648218"/>
                  <a:pt x="2156314" y="4657709"/>
                  <a:pt x="2161632" y="4665583"/>
                </a:cubicBezTo>
                <a:lnTo>
                  <a:pt x="2164267" y="4668777"/>
                </a:lnTo>
                <a:lnTo>
                  <a:pt x="2157888" y="4670757"/>
                </a:lnTo>
                <a:cubicBezTo>
                  <a:pt x="2140182" y="4678246"/>
                  <a:pt x="2127759" y="4695778"/>
                  <a:pt x="2127759" y="4716212"/>
                </a:cubicBezTo>
                <a:cubicBezTo>
                  <a:pt x="2127759" y="4736646"/>
                  <a:pt x="2140182" y="4754178"/>
                  <a:pt x="2157888" y="4761667"/>
                </a:cubicBezTo>
                <a:lnTo>
                  <a:pt x="2164900" y="4763844"/>
                </a:lnTo>
                <a:lnTo>
                  <a:pt x="2161632" y="4767804"/>
                </a:lnTo>
                <a:cubicBezTo>
                  <a:pt x="2156314" y="4775677"/>
                  <a:pt x="2153208" y="4785169"/>
                  <a:pt x="2153208" y="4795386"/>
                </a:cubicBezTo>
                <a:cubicBezTo>
                  <a:pt x="2153208" y="4822631"/>
                  <a:pt x="2175294" y="4844717"/>
                  <a:pt x="2202539" y="4844717"/>
                </a:cubicBezTo>
                <a:cubicBezTo>
                  <a:pt x="2205944" y="4844717"/>
                  <a:pt x="2209269" y="4844372"/>
                  <a:pt x="2212481" y="4843715"/>
                </a:cubicBezTo>
                <a:lnTo>
                  <a:pt x="2221419" y="4840941"/>
                </a:lnTo>
                <a:lnTo>
                  <a:pt x="2221070" y="4844398"/>
                </a:lnTo>
                <a:cubicBezTo>
                  <a:pt x="2221070" y="4871643"/>
                  <a:pt x="2243157" y="4893730"/>
                  <a:pt x="2270403" y="4893730"/>
                </a:cubicBezTo>
                <a:close/>
                <a:moveTo>
                  <a:pt x="1561150" y="4893730"/>
                </a:moveTo>
                <a:cubicBezTo>
                  <a:pt x="1574773" y="4893730"/>
                  <a:pt x="1587106" y="4888208"/>
                  <a:pt x="1596033" y="4879281"/>
                </a:cubicBezTo>
                <a:lnTo>
                  <a:pt x="1601680" y="4872437"/>
                </a:lnTo>
                <a:lnTo>
                  <a:pt x="1607327" y="4879281"/>
                </a:lnTo>
                <a:cubicBezTo>
                  <a:pt x="1616254" y="4888208"/>
                  <a:pt x="1628587" y="4893730"/>
                  <a:pt x="1642209" y="4893730"/>
                </a:cubicBezTo>
                <a:cubicBezTo>
                  <a:pt x="1669454" y="4893730"/>
                  <a:pt x="1691542" y="4871643"/>
                  <a:pt x="1691542" y="4844398"/>
                </a:cubicBezTo>
                <a:lnTo>
                  <a:pt x="1691193" y="4840941"/>
                </a:lnTo>
                <a:lnTo>
                  <a:pt x="1700131" y="4843715"/>
                </a:lnTo>
                <a:cubicBezTo>
                  <a:pt x="1703343" y="4844372"/>
                  <a:pt x="1706668" y="4844717"/>
                  <a:pt x="1710073" y="4844717"/>
                </a:cubicBezTo>
                <a:cubicBezTo>
                  <a:pt x="1737319" y="4844717"/>
                  <a:pt x="1759405" y="4822631"/>
                  <a:pt x="1759405" y="4795386"/>
                </a:cubicBezTo>
                <a:cubicBezTo>
                  <a:pt x="1759405" y="4785169"/>
                  <a:pt x="1756299" y="4775677"/>
                  <a:pt x="1750980" y="4767804"/>
                </a:cubicBezTo>
                <a:lnTo>
                  <a:pt x="1747712" y="4763844"/>
                </a:lnTo>
                <a:lnTo>
                  <a:pt x="1754724" y="4761667"/>
                </a:lnTo>
                <a:cubicBezTo>
                  <a:pt x="1772430" y="4754178"/>
                  <a:pt x="1784854" y="4736646"/>
                  <a:pt x="1784854" y="4716212"/>
                </a:cubicBezTo>
                <a:cubicBezTo>
                  <a:pt x="1784854" y="4695778"/>
                  <a:pt x="1772430" y="4678246"/>
                  <a:pt x="1754724" y="4670757"/>
                </a:cubicBezTo>
                <a:lnTo>
                  <a:pt x="1748345" y="4668777"/>
                </a:lnTo>
                <a:lnTo>
                  <a:pt x="1750980" y="4665583"/>
                </a:lnTo>
                <a:cubicBezTo>
                  <a:pt x="1756299" y="4657709"/>
                  <a:pt x="1759405" y="4648218"/>
                  <a:pt x="1759405" y="4638001"/>
                </a:cubicBezTo>
                <a:cubicBezTo>
                  <a:pt x="1759405" y="4610756"/>
                  <a:pt x="1737319" y="4588669"/>
                  <a:pt x="1710073" y="4588669"/>
                </a:cubicBezTo>
                <a:cubicBezTo>
                  <a:pt x="1704965" y="4588669"/>
                  <a:pt x="1700038" y="4589446"/>
                  <a:pt x="1695403" y="4590887"/>
                </a:cubicBezTo>
                <a:lnTo>
                  <a:pt x="1691144" y="4592935"/>
                </a:lnTo>
                <a:lnTo>
                  <a:pt x="1691542" y="4588989"/>
                </a:lnTo>
                <a:cubicBezTo>
                  <a:pt x="1691542" y="4561743"/>
                  <a:pt x="1669455" y="4539657"/>
                  <a:pt x="1642209" y="4539657"/>
                </a:cubicBezTo>
                <a:cubicBezTo>
                  <a:pt x="1628587" y="4539657"/>
                  <a:pt x="1616254" y="4545179"/>
                  <a:pt x="1607327" y="4554106"/>
                </a:cubicBezTo>
                <a:lnTo>
                  <a:pt x="1601680" y="4560950"/>
                </a:lnTo>
                <a:lnTo>
                  <a:pt x="1596034" y="4554106"/>
                </a:lnTo>
                <a:cubicBezTo>
                  <a:pt x="1587106" y="4545179"/>
                  <a:pt x="1574773" y="4539657"/>
                  <a:pt x="1561151" y="4539657"/>
                </a:cubicBezTo>
                <a:cubicBezTo>
                  <a:pt x="1533905" y="4539657"/>
                  <a:pt x="1511819" y="4561743"/>
                  <a:pt x="1511819" y="4588989"/>
                </a:cubicBezTo>
                <a:lnTo>
                  <a:pt x="1512167" y="4592446"/>
                </a:lnTo>
                <a:lnTo>
                  <a:pt x="1503230" y="4589671"/>
                </a:lnTo>
                <a:cubicBezTo>
                  <a:pt x="1500018" y="4589014"/>
                  <a:pt x="1496692" y="4588669"/>
                  <a:pt x="1493287" y="4588669"/>
                </a:cubicBezTo>
                <a:cubicBezTo>
                  <a:pt x="1466041" y="4588669"/>
                  <a:pt x="1443955" y="4610756"/>
                  <a:pt x="1443955" y="4638001"/>
                </a:cubicBezTo>
                <a:cubicBezTo>
                  <a:pt x="1443955" y="4648218"/>
                  <a:pt x="1447060" y="4657709"/>
                  <a:pt x="1452380" y="4665583"/>
                </a:cubicBezTo>
                <a:lnTo>
                  <a:pt x="1455015" y="4668777"/>
                </a:lnTo>
                <a:lnTo>
                  <a:pt x="1448636" y="4670757"/>
                </a:lnTo>
                <a:cubicBezTo>
                  <a:pt x="1430930" y="4678246"/>
                  <a:pt x="1418506" y="4695778"/>
                  <a:pt x="1418506" y="4716212"/>
                </a:cubicBezTo>
                <a:cubicBezTo>
                  <a:pt x="1418506" y="4736646"/>
                  <a:pt x="1430930" y="4754178"/>
                  <a:pt x="1448636" y="4761667"/>
                </a:cubicBezTo>
                <a:lnTo>
                  <a:pt x="1455648" y="4763844"/>
                </a:lnTo>
                <a:lnTo>
                  <a:pt x="1452380" y="4767804"/>
                </a:lnTo>
                <a:cubicBezTo>
                  <a:pt x="1447060" y="4775677"/>
                  <a:pt x="1443955" y="4785169"/>
                  <a:pt x="1443955" y="4795386"/>
                </a:cubicBezTo>
                <a:cubicBezTo>
                  <a:pt x="1443955" y="4822631"/>
                  <a:pt x="1466041" y="4844717"/>
                  <a:pt x="1493287" y="4844717"/>
                </a:cubicBezTo>
                <a:cubicBezTo>
                  <a:pt x="1496692" y="4844717"/>
                  <a:pt x="1500018" y="4844372"/>
                  <a:pt x="1503230" y="4843715"/>
                </a:cubicBezTo>
                <a:lnTo>
                  <a:pt x="1512167" y="4840941"/>
                </a:lnTo>
                <a:lnTo>
                  <a:pt x="1511818" y="4844398"/>
                </a:lnTo>
                <a:cubicBezTo>
                  <a:pt x="1511818" y="4871643"/>
                  <a:pt x="1533905" y="4893730"/>
                  <a:pt x="1561150" y="4893730"/>
                </a:cubicBezTo>
                <a:close/>
                <a:moveTo>
                  <a:pt x="851898" y="4893730"/>
                </a:moveTo>
                <a:cubicBezTo>
                  <a:pt x="865520" y="4893730"/>
                  <a:pt x="877853" y="4888208"/>
                  <a:pt x="886780" y="4879281"/>
                </a:cubicBezTo>
                <a:lnTo>
                  <a:pt x="892427" y="4872437"/>
                </a:lnTo>
                <a:lnTo>
                  <a:pt x="898074" y="4879281"/>
                </a:lnTo>
                <a:cubicBezTo>
                  <a:pt x="907001" y="4888208"/>
                  <a:pt x="919337" y="4893730"/>
                  <a:pt x="932958" y="4893730"/>
                </a:cubicBezTo>
                <a:cubicBezTo>
                  <a:pt x="960204" y="4893730"/>
                  <a:pt x="982290" y="4871643"/>
                  <a:pt x="982290" y="4844398"/>
                </a:cubicBezTo>
                <a:lnTo>
                  <a:pt x="981941" y="4840941"/>
                </a:lnTo>
                <a:lnTo>
                  <a:pt x="990880" y="4843715"/>
                </a:lnTo>
                <a:cubicBezTo>
                  <a:pt x="994091" y="4844372"/>
                  <a:pt x="997417" y="4844717"/>
                  <a:pt x="1000822" y="4844717"/>
                </a:cubicBezTo>
                <a:cubicBezTo>
                  <a:pt x="1028066" y="4844717"/>
                  <a:pt x="1050154" y="4822631"/>
                  <a:pt x="1050154" y="4795386"/>
                </a:cubicBezTo>
                <a:cubicBezTo>
                  <a:pt x="1050154" y="4785169"/>
                  <a:pt x="1047048" y="4775677"/>
                  <a:pt x="1041729" y="4767804"/>
                </a:cubicBezTo>
                <a:lnTo>
                  <a:pt x="1038461" y="4763844"/>
                </a:lnTo>
                <a:lnTo>
                  <a:pt x="1045473" y="4761667"/>
                </a:lnTo>
                <a:cubicBezTo>
                  <a:pt x="1063179" y="4754178"/>
                  <a:pt x="1075602" y="4736646"/>
                  <a:pt x="1075602" y="4716212"/>
                </a:cubicBezTo>
                <a:cubicBezTo>
                  <a:pt x="1075602" y="4695778"/>
                  <a:pt x="1063179" y="4678246"/>
                  <a:pt x="1045473" y="4670757"/>
                </a:cubicBezTo>
                <a:lnTo>
                  <a:pt x="1039092" y="4668777"/>
                </a:lnTo>
                <a:lnTo>
                  <a:pt x="1041729" y="4665583"/>
                </a:lnTo>
                <a:cubicBezTo>
                  <a:pt x="1047048" y="4657709"/>
                  <a:pt x="1050154" y="4648218"/>
                  <a:pt x="1050154" y="4638001"/>
                </a:cubicBezTo>
                <a:cubicBezTo>
                  <a:pt x="1050154" y="4610756"/>
                  <a:pt x="1028066" y="4588669"/>
                  <a:pt x="1000822" y="4588669"/>
                </a:cubicBezTo>
                <a:cubicBezTo>
                  <a:pt x="995713" y="4588669"/>
                  <a:pt x="990787" y="4589446"/>
                  <a:pt x="986151" y="4590887"/>
                </a:cubicBezTo>
                <a:lnTo>
                  <a:pt x="981892" y="4592935"/>
                </a:lnTo>
                <a:lnTo>
                  <a:pt x="982290" y="4588989"/>
                </a:lnTo>
                <a:cubicBezTo>
                  <a:pt x="982290" y="4561743"/>
                  <a:pt x="960204" y="4539657"/>
                  <a:pt x="932959" y="4539657"/>
                </a:cubicBezTo>
                <a:cubicBezTo>
                  <a:pt x="919337" y="4539657"/>
                  <a:pt x="907001" y="4545179"/>
                  <a:pt x="898074" y="4554106"/>
                </a:cubicBezTo>
                <a:lnTo>
                  <a:pt x="892427" y="4560950"/>
                </a:lnTo>
                <a:lnTo>
                  <a:pt x="886781" y="4554106"/>
                </a:lnTo>
                <a:cubicBezTo>
                  <a:pt x="877854" y="4545179"/>
                  <a:pt x="865520" y="4539657"/>
                  <a:pt x="851898" y="4539657"/>
                </a:cubicBezTo>
                <a:cubicBezTo>
                  <a:pt x="824653" y="4539657"/>
                  <a:pt x="802566" y="4561743"/>
                  <a:pt x="802566" y="4588989"/>
                </a:cubicBezTo>
                <a:lnTo>
                  <a:pt x="802914" y="4592446"/>
                </a:lnTo>
                <a:lnTo>
                  <a:pt x="793976" y="4589671"/>
                </a:lnTo>
                <a:cubicBezTo>
                  <a:pt x="790765" y="4589014"/>
                  <a:pt x="787440" y="4588669"/>
                  <a:pt x="784034" y="4588669"/>
                </a:cubicBezTo>
                <a:cubicBezTo>
                  <a:pt x="756789" y="4588669"/>
                  <a:pt x="734702" y="4610756"/>
                  <a:pt x="734702" y="4638001"/>
                </a:cubicBezTo>
                <a:cubicBezTo>
                  <a:pt x="734702" y="4648218"/>
                  <a:pt x="737808" y="4657709"/>
                  <a:pt x="743127" y="4665583"/>
                </a:cubicBezTo>
                <a:lnTo>
                  <a:pt x="745763" y="4668777"/>
                </a:lnTo>
                <a:lnTo>
                  <a:pt x="739383" y="4670757"/>
                </a:lnTo>
                <a:cubicBezTo>
                  <a:pt x="721677" y="4678246"/>
                  <a:pt x="709253" y="4695778"/>
                  <a:pt x="709253" y="4716212"/>
                </a:cubicBezTo>
                <a:cubicBezTo>
                  <a:pt x="709253" y="4736646"/>
                  <a:pt x="721677" y="4754178"/>
                  <a:pt x="739383" y="4761667"/>
                </a:cubicBezTo>
                <a:lnTo>
                  <a:pt x="746395" y="4763844"/>
                </a:lnTo>
                <a:lnTo>
                  <a:pt x="743127" y="4767804"/>
                </a:lnTo>
                <a:cubicBezTo>
                  <a:pt x="737808" y="4775677"/>
                  <a:pt x="734702" y="4785169"/>
                  <a:pt x="734702" y="4795386"/>
                </a:cubicBezTo>
                <a:cubicBezTo>
                  <a:pt x="734702" y="4822631"/>
                  <a:pt x="756789" y="4844717"/>
                  <a:pt x="784034" y="4844717"/>
                </a:cubicBezTo>
                <a:cubicBezTo>
                  <a:pt x="787440" y="4844717"/>
                  <a:pt x="790765" y="4844372"/>
                  <a:pt x="793976" y="4843715"/>
                </a:cubicBezTo>
                <a:lnTo>
                  <a:pt x="802914" y="4840941"/>
                </a:lnTo>
                <a:lnTo>
                  <a:pt x="802566" y="4844398"/>
                </a:lnTo>
                <a:cubicBezTo>
                  <a:pt x="802566" y="4871643"/>
                  <a:pt x="824652" y="4893730"/>
                  <a:pt x="851898" y="4893730"/>
                </a:cubicBezTo>
                <a:close/>
                <a:moveTo>
                  <a:pt x="142646" y="4893730"/>
                </a:moveTo>
                <a:cubicBezTo>
                  <a:pt x="156269" y="4893730"/>
                  <a:pt x="168602" y="4888208"/>
                  <a:pt x="177529" y="4879281"/>
                </a:cubicBezTo>
                <a:lnTo>
                  <a:pt x="183175" y="4872437"/>
                </a:lnTo>
                <a:lnTo>
                  <a:pt x="188822" y="4879281"/>
                </a:lnTo>
                <a:cubicBezTo>
                  <a:pt x="197750" y="4888208"/>
                  <a:pt x="210083" y="4893730"/>
                  <a:pt x="223705" y="4893730"/>
                </a:cubicBezTo>
                <a:cubicBezTo>
                  <a:pt x="250950" y="4893730"/>
                  <a:pt x="273037" y="4871643"/>
                  <a:pt x="273037" y="4844398"/>
                </a:cubicBezTo>
                <a:lnTo>
                  <a:pt x="272688" y="4840941"/>
                </a:lnTo>
                <a:lnTo>
                  <a:pt x="281627" y="4843715"/>
                </a:lnTo>
                <a:cubicBezTo>
                  <a:pt x="284838" y="4844372"/>
                  <a:pt x="288163" y="4844717"/>
                  <a:pt x="291569" y="4844717"/>
                </a:cubicBezTo>
                <a:cubicBezTo>
                  <a:pt x="318814" y="4844717"/>
                  <a:pt x="340901" y="4822631"/>
                  <a:pt x="340901" y="4795386"/>
                </a:cubicBezTo>
                <a:cubicBezTo>
                  <a:pt x="340901" y="4785169"/>
                  <a:pt x="337795" y="4775677"/>
                  <a:pt x="332476" y="4767804"/>
                </a:cubicBezTo>
                <a:lnTo>
                  <a:pt x="329208" y="4763844"/>
                </a:lnTo>
                <a:lnTo>
                  <a:pt x="336220" y="4761667"/>
                </a:lnTo>
                <a:cubicBezTo>
                  <a:pt x="353926" y="4754178"/>
                  <a:pt x="366349" y="4736646"/>
                  <a:pt x="366349" y="4716212"/>
                </a:cubicBezTo>
                <a:cubicBezTo>
                  <a:pt x="366349" y="4695778"/>
                  <a:pt x="353926" y="4678246"/>
                  <a:pt x="336220" y="4670757"/>
                </a:cubicBezTo>
                <a:lnTo>
                  <a:pt x="329840" y="4668777"/>
                </a:lnTo>
                <a:lnTo>
                  <a:pt x="332476" y="4665583"/>
                </a:lnTo>
                <a:cubicBezTo>
                  <a:pt x="337795" y="4657709"/>
                  <a:pt x="340901" y="4648218"/>
                  <a:pt x="340901" y="4638001"/>
                </a:cubicBezTo>
                <a:cubicBezTo>
                  <a:pt x="340901" y="4610756"/>
                  <a:pt x="318814" y="4588669"/>
                  <a:pt x="291569" y="4588669"/>
                </a:cubicBezTo>
                <a:cubicBezTo>
                  <a:pt x="286460" y="4588669"/>
                  <a:pt x="281533" y="4589446"/>
                  <a:pt x="276899" y="4590887"/>
                </a:cubicBezTo>
                <a:lnTo>
                  <a:pt x="272640" y="4592935"/>
                </a:lnTo>
                <a:lnTo>
                  <a:pt x="273037" y="4588989"/>
                </a:lnTo>
                <a:cubicBezTo>
                  <a:pt x="273037" y="4561743"/>
                  <a:pt x="250951" y="4539657"/>
                  <a:pt x="223705" y="4539657"/>
                </a:cubicBezTo>
                <a:cubicBezTo>
                  <a:pt x="210083" y="4539657"/>
                  <a:pt x="197750" y="4545179"/>
                  <a:pt x="188823" y="4554106"/>
                </a:cubicBezTo>
                <a:lnTo>
                  <a:pt x="183176" y="4560950"/>
                </a:lnTo>
                <a:lnTo>
                  <a:pt x="177529" y="4554106"/>
                </a:lnTo>
                <a:cubicBezTo>
                  <a:pt x="168602" y="4545179"/>
                  <a:pt x="156269" y="4539657"/>
                  <a:pt x="142646" y="4539657"/>
                </a:cubicBezTo>
                <a:cubicBezTo>
                  <a:pt x="115401" y="4539657"/>
                  <a:pt x="93314" y="4561743"/>
                  <a:pt x="93314" y="4588989"/>
                </a:cubicBezTo>
                <a:lnTo>
                  <a:pt x="93663" y="4592446"/>
                </a:lnTo>
                <a:lnTo>
                  <a:pt x="84725" y="4589671"/>
                </a:lnTo>
                <a:cubicBezTo>
                  <a:pt x="81513" y="4589014"/>
                  <a:pt x="78188" y="4588669"/>
                  <a:pt x="74783" y="4588669"/>
                </a:cubicBezTo>
                <a:cubicBezTo>
                  <a:pt x="47537" y="4588669"/>
                  <a:pt x="25451" y="4610756"/>
                  <a:pt x="25451" y="4638001"/>
                </a:cubicBezTo>
                <a:cubicBezTo>
                  <a:pt x="25451" y="4648218"/>
                  <a:pt x="28557" y="4657709"/>
                  <a:pt x="33876" y="4665583"/>
                </a:cubicBezTo>
                <a:lnTo>
                  <a:pt x="36511" y="4668777"/>
                </a:lnTo>
                <a:lnTo>
                  <a:pt x="30131" y="4670757"/>
                </a:lnTo>
                <a:cubicBezTo>
                  <a:pt x="12426" y="4678246"/>
                  <a:pt x="2" y="4695778"/>
                  <a:pt x="2" y="4716212"/>
                </a:cubicBezTo>
                <a:cubicBezTo>
                  <a:pt x="2" y="4736646"/>
                  <a:pt x="12426" y="4754178"/>
                  <a:pt x="30131" y="4761667"/>
                </a:cubicBezTo>
                <a:lnTo>
                  <a:pt x="37144" y="4763844"/>
                </a:lnTo>
                <a:lnTo>
                  <a:pt x="33876" y="4767804"/>
                </a:lnTo>
                <a:cubicBezTo>
                  <a:pt x="28557" y="4775677"/>
                  <a:pt x="25451" y="4785169"/>
                  <a:pt x="25451" y="4795386"/>
                </a:cubicBezTo>
                <a:cubicBezTo>
                  <a:pt x="25451" y="4822631"/>
                  <a:pt x="47537" y="4844717"/>
                  <a:pt x="74783" y="4844717"/>
                </a:cubicBezTo>
                <a:cubicBezTo>
                  <a:pt x="78188" y="4844717"/>
                  <a:pt x="81513" y="4844372"/>
                  <a:pt x="84725" y="4843715"/>
                </a:cubicBezTo>
                <a:lnTo>
                  <a:pt x="93663" y="4840941"/>
                </a:lnTo>
                <a:lnTo>
                  <a:pt x="93314" y="4844398"/>
                </a:lnTo>
                <a:cubicBezTo>
                  <a:pt x="93314" y="4871643"/>
                  <a:pt x="115401" y="4893730"/>
                  <a:pt x="142646" y="489373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9" name="Text Placeholder 18">
            <a:extLst>
              <a:ext uri="{FF2B5EF4-FFF2-40B4-BE49-F238E27FC236}">
                <a16:creationId xmlns:a16="http://schemas.microsoft.com/office/drawing/2014/main" id="{A0962502-0013-77C2-9858-EA9284577F95}"/>
              </a:ext>
            </a:extLst>
          </p:cNvPr>
          <p:cNvSpPr>
            <a:spLocks noGrp="1"/>
          </p:cNvSpPr>
          <p:nvPr>
            <p:ph type="body" sz="quarter" idx="12" hasCustomPrompt="1"/>
          </p:nvPr>
        </p:nvSpPr>
        <p:spPr>
          <a:xfrm>
            <a:off x="2178756" y="1456265"/>
            <a:ext cx="7834488" cy="3945467"/>
          </a:xfrm>
        </p:spPr>
        <p:txBody>
          <a:bodyPr anchor="ctr">
            <a:noAutofit/>
          </a:bodyPr>
          <a:lstStyle>
            <a:lvl1pPr marL="0" indent="0" algn="ctr">
              <a:buNone/>
              <a:defRPr sz="6000"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Statement Text</a:t>
            </a:r>
          </a:p>
        </p:txBody>
      </p:sp>
    </p:spTree>
    <p:extLst>
      <p:ext uri="{BB962C8B-B14F-4D97-AF65-F5344CB8AC3E}">
        <p14:creationId xmlns:p14="http://schemas.microsoft.com/office/powerpoint/2010/main" val="18347128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6_Statement Slide | Frame-2">
    <p:bg>
      <p:bgPr>
        <a:solidFill>
          <a:schemeClr val="accent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AB767B-5D1D-0E96-8010-15EE70803696}"/>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74347B7C-6A57-24B0-1CB5-AFD6F68C18C1}"/>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endParaRPr lang="en-US" dirty="0"/>
          </a:p>
        </p:txBody>
      </p:sp>
      <p:grpSp>
        <p:nvGrpSpPr>
          <p:cNvPr id="5" name="Group 4">
            <a:extLst>
              <a:ext uri="{FF2B5EF4-FFF2-40B4-BE49-F238E27FC236}">
                <a16:creationId xmlns:a16="http://schemas.microsoft.com/office/drawing/2014/main" id="{BD03D312-6F91-C655-8A1D-38D39468B676}"/>
              </a:ext>
            </a:extLst>
          </p:cNvPr>
          <p:cNvGrpSpPr/>
          <p:nvPr/>
        </p:nvGrpSpPr>
        <p:grpSpPr>
          <a:xfrm>
            <a:off x="210424" y="231011"/>
            <a:ext cx="11763677" cy="5968632"/>
            <a:chOff x="421988" y="396706"/>
            <a:chExt cx="11348025" cy="5757739"/>
          </a:xfrm>
          <a:solidFill>
            <a:schemeClr val="bg2"/>
          </a:solidFill>
        </p:grpSpPr>
        <p:sp>
          <p:nvSpPr>
            <p:cNvPr id="6" name="Freeform 5">
              <a:extLst>
                <a:ext uri="{FF2B5EF4-FFF2-40B4-BE49-F238E27FC236}">
                  <a16:creationId xmlns:a16="http://schemas.microsoft.com/office/drawing/2014/main" id="{52241305-B02B-2CF0-540E-36136399BCEE}"/>
                </a:ext>
              </a:extLst>
            </p:cNvPr>
            <p:cNvSpPr/>
            <p:nvPr/>
          </p:nvSpPr>
          <p:spPr>
            <a:xfrm>
              <a:off x="1145985"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7" name="Freeform 6">
              <a:extLst>
                <a:ext uri="{FF2B5EF4-FFF2-40B4-BE49-F238E27FC236}">
                  <a16:creationId xmlns:a16="http://schemas.microsoft.com/office/drawing/2014/main" id="{7A2F556B-1205-67A3-857F-7938B8C791C5}"/>
                </a:ext>
              </a:extLst>
            </p:cNvPr>
            <p:cNvSpPr/>
            <p:nvPr/>
          </p:nvSpPr>
          <p:spPr>
            <a:xfrm rot="10800000">
              <a:off x="421988"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8" name="Freeform 7">
              <a:extLst>
                <a:ext uri="{FF2B5EF4-FFF2-40B4-BE49-F238E27FC236}">
                  <a16:creationId xmlns:a16="http://schemas.microsoft.com/office/drawing/2014/main" id="{7975838A-821D-027F-AE4C-A69668CD936E}"/>
                </a:ext>
              </a:extLst>
            </p:cNvPr>
            <p:cNvSpPr/>
            <p:nvPr/>
          </p:nvSpPr>
          <p:spPr>
            <a:xfrm>
              <a:off x="2586193"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9" name="Freeform 8">
              <a:extLst>
                <a:ext uri="{FF2B5EF4-FFF2-40B4-BE49-F238E27FC236}">
                  <a16:creationId xmlns:a16="http://schemas.microsoft.com/office/drawing/2014/main" id="{F886B4FC-FAD8-ED97-AA8B-5DF94AA4FE5D}"/>
                </a:ext>
              </a:extLst>
            </p:cNvPr>
            <p:cNvSpPr/>
            <p:nvPr/>
          </p:nvSpPr>
          <p:spPr>
            <a:xfrm rot="10800000">
              <a:off x="1862196"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10" name="Freeform 9">
              <a:extLst>
                <a:ext uri="{FF2B5EF4-FFF2-40B4-BE49-F238E27FC236}">
                  <a16:creationId xmlns:a16="http://schemas.microsoft.com/office/drawing/2014/main" id="{88827E0B-BC17-8EAD-4020-44C283792CC2}"/>
                </a:ext>
              </a:extLst>
            </p:cNvPr>
            <p:cNvSpPr/>
            <p:nvPr/>
          </p:nvSpPr>
          <p:spPr>
            <a:xfrm>
              <a:off x="4026401"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1" name="Freeform 10">
              <a:extLst>
                <a:ext uri="{FF2B5EF4-FFF2-40B4-BE49-F238E27FC236}">
                  <a16:creationId xmlns:a16="http://schemas.microsoft.com/office/drawing/2014/main" id="{0E1DF2A1-1409-DCD6-49A9-9CEA93329D22}"/>
                </a:ext>
              </a:extLst>
            </p:cNvPr>
            <p:cNvSpPr/>
            <p:nvPr/>
          </p:nvSpPr>
          <p:spPr>
            <a:xfrm rot="10800000">
              <a:off x="3302403"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12" name="Freeform 11">
              <a:extLst>
                <a:ext uri="{FF2B5EF4-FFF2-40B4-BE49-F238E27FC236}">
                  <a16:creationId xmlns:a16="http://schemas.microsoft.com/office/drawing/2014/main" id="{EAB14EBB-04E8-A56B-0BEF-CF663C7853F4}"/>
                </a:ext>
              </a:extLst>
            </p:cNvPr>
            <p:cNvSpPr/>
            <p:nvPr/>
          </p:nvSpPr>
          <p:spPr>
            <a:xfrm>
              <a:off x="5466608"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3" name="Freeform 12">
              <a:extLst>
                <a:ext uri="{FF2B5EF4-FFF2-40B4-BE49-F238E27FC236}">
                  <a16:creationId xmlns:a16="http://schemas.microsoft.com/office/drawing/2014/main" id="{EE6A7E6F-CB02-0A48-420D-BA97BA9FC377}"/>
                </a:ext>
              </a:extLst>
            </p:cNvPr>
            <p:cNvSpPr/>
            <p:nvPr/>
          </p:nvSpPr>
          <p:spPr>
            <a:xfrm rot="10800000">
              <a:off x="4742611"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14" name="Freeform 13">
              <a:extLst>
                <a:ext uri="{FF2B5EF4-FFF2-40B4-BE49-F238E27FC236}">
                  <a16:creationId xmlns:a16="http://schemas.microsoft.com/office/drawing/2014/main" id="{61C37CC3-A091-0A78-0D27-D4AD15CF6F7B}"/>
                </a:ext>
              </a:extLst>
            </p:cNvPr>
            <p:cNvSpPr/>
            <p:nvPr/>
          </p:nvSpPr>
          <p:spPr>
            <a:xfrm>
              <a:off x="6906816"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E7B5B55B-ADD1-75A2-FE4B-5AC98EFAEA4F}"/>
                </a:ext>
              </a:extLst>
            </p:cNvPr>
            <p:cNvSpPr/>
            <p:nvPr/>
          </p:nvSpPr>
          <p:spPr>
            <a:xfrm rot="10800000">
              <a:off x="6182819"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16" name="Freeform 15">
              <a:extLst>
                <a:ext uri="{FF2B5EF4-FFF2-40B4-BE49-F238E27FC236}">
                  <a16:creationId xmlns:a16="http://schemas.microsoft.com/office/drawing/2014/main" id="{7FA6143D-DE3F-3527-D8EE-6D65ED2B499A}"/>
                </a:ext>
              </a:extLst>
            </p:cNvPr>
            <p:cNvSpPr/>
            <p:nvPr/>
          </p:nvSpPr>
          <p:spPr>
            <a:xfrm>
              <a:off x="8347023"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7" name="Freeform 16">
              <a:extLst>
                <a:ext uri="{FF2B5EF4-FFF2-40B4-BE49-F238E27FC236}">
                  <a16:creationId xmlns:a16="http://schemas.microsoft.com/office/drawing/2014/main" id="{7BABA0AE-12D4-81B1-43ED-551F2F38B8E9}"/>
                </a:ext>
              </a:extLst>
            </p:cNvPr>
            <p:cNvSpPr/>
            <p:nvPr/>
          </p:nvSpPr>
          <p:spPr>
            <a:xfrm rot="10800000">
              <a:off x="7623026"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18" name="Freeform 17">
              <a:extLst>
                <a:ext uri="{FF2B5EF4-FFF2-40B4-BE49-F238E27FC236}">
                  <a16:creationId xmlns:a16="http://schemas.microsoft.com/office/drawing/2014/main" id="{F6548012-8A6D-4027-9DC5-550E3C52905E}"/>
                </a:ext>
              </a:extLst>
            </p:cNvPr>
            <p:cNvSpPr/>
            <p:nvPr/>
          </p:nvSpPr>
          <p:spPr>
            <a:xfrm>
              <a:off x="9787231"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9" name="Freeform 18">
              <a:extLst>
                <a:ext uri="{FF2B5EF4-FFF2-40B4-BE49-F238E27FC236}">
                  <a16:creationId xmlns:a16="http://schemas.microsoft.com/office/drawing/2014/main" id="{0999FF53-E5B9-93EE-A342-8017D81CA9B6}"/>
                </a:ext>
              </a:extLst>
            </p:cNvPr>
            <p:cNvSpPr/>
            <p:nvPr/>
          </p:nvSpPr>
          <p:spPr>
            <a:xfrm rot="10800000">
              <a:off x="9063234"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20" name="Freeform 19">
              <a:extLst>
                <a:ext uri="{FF2B5EF4-FFF2-40B4-BE49-F238E27FC236}">
                  <a16:creationId xmlns:a16="http://schemas.microsoft.com/office/drawing/2014/main" id="{D6B421A5-39AF-F720-180F-1C3608E147DF}"/>
                </a:ext>
              </a:extLst>
            </p:cNvPr>
            <p:cNvSpPr/>
            <p:nvPr/>
          </p:nvSpPr>
          <p:spPr>
            <a:xfrm>
              <a:off x="11227438" y="404279"/>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1" name="Freeform 20">
              <a:extLst>
                <a:ext uri="{FF2B5EF4-FFF2-40B4-BE49-F238E27FC236}">
                  <a16:creationId xmlns:a16="http://schemas.microsoft.com/office/drawing/2014/main" id="{03E51BD3-DC84-FD95-0774-87308EA0CBC8}"/>
                </a:ext>
              </a:extLst>
            </p:cNvPr>
            <p:cNvSpPr/>
            <p:nvPr/>
          </p:nvSpPr>
          <p:spPr>
            <a:xfrm rot="10800000">
              <a:off x="10503441"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22" name="Freeform 21">
              <a:extLst>
                <a:ext uri="{FF2B5EF4-FFF2-40B4-BE49-F238E27FC236}">
                  <a16:creationId xmlns:a16="http://schemas.microsoft.com/office/drawing/2014/main" id="{87043D8C-8AC9-7275-63AF-E1F78286981B}"/>
                </a:ext>
              </a:extLst>
            </p:cNvPr>
            <p:cNvSpPr/>
            <p:nvPr/>
          </p:nvSpPr>
          <p:spPr>
            <a:xfrm>
              <a:off x="1145985"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3" name="Freeform 22">
              <a:extLst>
                <a:ext uri="{FF2B5EF4-FFF2-40B4-BE49-F238E27FC236}">
                  <a16:creationId xmlns:a16="http://schemas.microsoft.com/office/drawing/2014/main" id="{D1E707E4-0F2B-2D06-A51E-B1ABDA3ED7BF}"/>
                </a:ext>
              </a:extLst>
            </p:cNvPr>
            <p:cNvSpPr/>
            <p:nvPr/>
          </p:nvSpPr>
          <p:spPr>
            <a:xfrm rot="10800000">
              <a:off x="421988"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24" name="Freeform 23">
              <a:extLst>
                <a:ext uri="{FF2B5EF4-FFF2-40B4-BE49-F238E27FC236}">
                  <a16:creationId xmlns:a16="http://schemas.microsoft.com/office/drawing/2014/main" id="{E4171F72-F83F-CD19-4BBB-BED6DAD5B30A}"/>
                </a:ext>
              </a:extLst>
            </p:cNvPr>
            <p:cNvSpPr/>
            <p:nvPr/>
          </p:nvSpPr>
          <p:spPr>
            <a:xfrm>
              <a:off x="2586193"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5" name="Freeform 24">
              <a:extLst>
                <a:ext uri="{FF2B5EF4-FFF2-40B4-BE49-F238E27FC236}">
                  <a16:creationId xmlns:a16="http://schemas.microsoft.com/office/drawing/2014/main" id="{F0CC76DF-A9C1-9BC5-52FD-C94ACBE3B829}"/>
                </a:ext>
              </a:extLst>
            </p:cNvPr>
            <p:cNvSpPr/>
            <p:nvPr/>
          </p:nvSpPr>
          <p:spPr>
            <a:xfrm rot="10800000">
              <a:off x="1862196"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26" name="Freeform 25">
              <a:extLst>
                <a:ext uri="{FF2B5EF4-FFF2-40B4-BE49-F238E27FC236}">
                  <a16:creationId xmlns:a16="http://schemas.microsoft.com/office/drawing/2014/main" id="{9FBFBC27-1DC4-84B8-6ADF-F60973392983}"/>
                </a:ext>
              </a:extLst>
            </p:cNvPr>
            <p:cNvSpPr/>
            <p:nvPr/>
          </p:nvSpPr>
          <p:spPr>
            <a:xfrm>
              <a:off x="4026401"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7" name="Freeform 26">
              <a:extLst>
                <a:ext uri="{FF2B5EF4-FFF2-40B4-BE49-F238E27FC236}">
                  <a16:creationId xmlns:a16="http://schemas.microsoft.com/office/drawing/2014/main" id="{52B360CD-4242-4266-C6CD-11D55DDE3297}"/>
                </a:ext>
              </a:extLst>
            </p:cNvPr>
            <p:cNvSpPr/>
            <p:nvPr/>
          </p:nvSpPr>
          <p:spPr>
            <a:xfrm rot="10800000">
              <a:off x="3302403"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28" name="Freeform 27">
              <a:extLst>
                <a:ext uri="{FF2B5EF4-FFF2-40B4-BE49-F238E27FC236}">
                  <a16:creationId xmlns:a16="http://schemas.microsoft.com/office/drawing/2014/main" id="{94BA7AD4-2C3B-D003-82DB-711040D2604F}"/>
                </a:ext>
              </a:extLst>
            </p:cNvPr>
            <p:cNvSpPr/>
            <p:nvPr/>
          </p:nvSpPr>
          <p:spPr>
            <a:xfrm>
              <a:off x="5466608"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1E556654-B985-5D11-EB26-D7A2B4F7CC6E}"/>
                </a:ext>
              </a:extLst>
            </p:cNvPr>
            <p:cNvSpPr/>
            <p:nvPr/>
          </p:nvSpPr>
          <p:spPr>
            <a:xfrm rot="10800000">
              <a:off x="4742611"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30" name="Freeform 29">
              <a:extLst>
                <a:ext uri="{FF2B5EF4-FFF2-40B4-BE49-F238E27FC236}">
                  <a16:creationId xmlns:a16="http://schemas.microsoft.com/office/drawing/2014/main" id="{6A9D15E7-4116-F990-5DE0-07648845FB8D}"/>
                </a:ext>
              </a:extLst>
            </p:cNvPr>
            <p:cNvSpPr/>
            <p:nvPr/>
          </p:nvSpPr>
          <p:spPr>
            <a:xfrm>
              <a:off x="6906816"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1" name="Freeform 30">
              <a:extLst>
                <a:ext uri="{FF2B5EF4-FFF2-40B4-BE49-F238E27FC236}">
                  <a16:creationId xmlns:a16="http://schemas.microsoft.com/office/drawing/2014/main" id="{2B0C7D96-BA89-D086-6583-0C97268A3B45}"/>
                </a:ext>
              </a:extLst>
            </p:cNvPr>
            <p:cNvSpPr/>
            <p:nvPr/>
          </p:nvSpPr>
          <p:spPr>
            <a:xfrm rot="10800000">
              <a:off x="6182819"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32" name="Freeform 31">
              <a:extLst>
                <a:ext uri="{FF2B5EF4-FFF2-40B4-BE49-F238E27FC236}">
                  <a16:creationId xmlns:a16="http://schemas.microsoft.com/office/drawing/2014/main" id="{430484E1-DDF5-EE41-18C1-379A5C99FB3C}"/>
                </a:ext>
              </a:extLst>
            </p:cNvPr>
            <p:cNvSpPr/>
            <p:nvPr/>
          </p:nvSpPr>
          <p:spPr>
            <a:xfrm>
              <a:off x="8347023"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3" name="Freeform 32">
              <a:extLst>
                <a:ext uri="{FF2B5EF4-FFF2-40B4-BE49-F238E27FC236}">
                  <a16:creationId xmlns:a16="http://schemas.microsoft.com/office/drawing/2014/main" id="{72961C71-40E4-2803-CCA5-F0BAA2C655EA}"/>
                </a:ext>
              </a:extLst>
            </p:cNvPr>
            <p:cNvSpPr/>
            <p:nvPr/>
          </p:nvSpPr>
          <p:spPr>
            <a:xfrm rot="10800000">
              <a:off x="7623026"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34" name="Freeform 33">
              <a:extLst>
                <a:ext uri="{FF2B5EF4-FFF2-40B4-BE49-F238E27FC236}">
                  <a16:creationId xmlns:a16="http://schemas.microsoft.com/office/drawing/2014/main" id="{ECC436D6-3028-543F-D3C8-E4F8B3BAE4F8}"/>
                </a:ext>
              </a:extLst>
            </p:cNvPr>
            <p:cNvSpPr/>
            <p:nvPr/>
          </p:nvSpPr>
          <p:spPr>
            <a:xfrm>
              <a:off x="9787231"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5" name="Freeform 34">
              <a:extLst>
                <a:ext uri="{FF2B5EF4-FFF2-40B4-BE49-F238E27FC236}">
                  <a16:creationId xmlns:a16="http://schemas.microsoft.com/office/drawing/2014/main" id="{FE902486-25CC-8F2D-8C62-2B6C2109B00F}"/>
                </a:ext>
              </a:extLst>
            </p:cNvPr>
            <p:cNvSpPr/>
            <p:nvPr/>
          </p:nvSpPr>
          <p:spPr>
            <a:xfrm rot="10800000">
              <a:off x="9063234"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36" name="Freeform 35">
              <a:extLst>
                <a:ext uri="{FF2B5EF4-FFF2-40B4-BE49-F238E27FC236}">
                  <a16:creationId xmlns:a16="http://schemas.microsoft.com/office/drawing/2014/main" id="{E43A302E-8580-1E4E-3316-C6B3E41D8DF2}"/>
                </a:ext>
              </a:extLst>
            </p:cNvPr>
            <p:cNvSpPr/>
            <p:nvPr/>
          </p:nvSpPr>
          <p:spPr>
            <a:xfrm>
              <a:off x="11227438" y="5881535"/>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7" name="Freeform 36">
              <a:extLst>
                <a:ext uri="{FF2B5EF4-FFF2-40B4-BE49-F238E27FC236}">
                  <a16:creationId xmlns:a16="http://schemas.microsoft.com/office/drawing/2014/main" id="{8E4A1918-3693-BC69-620C-01E8B18F056C}"/>
                </a:ext>
              </a:extLst>
            </p:cNvPr>
            <p:cNvSpPr/>
            <p:nvPr/>
          </p:nvSpPr>
          <p:spPr>
            <a:xfrm rot="10800000">
              <a:off x="10503441"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38" name="Freeform 37">
              <a:extLst>
                <a:ext uri="{FF2B5EF4-FFF2-40B4-BE49-F238E27FC236}">
                  <a16:creationId xmlns:a16="http://schemas.microsoft.com/office/drawing/2014/main" id="{7345A1A2-7BDB-D01A-77F0-9BFC77E70296}"/>
                </a:ext>
              </a:extLst>
            </p:cNvPr>
            <p:cNvSpPr/>
            <p:nvPr/>
          </p:nvSpPr>
          <p:spPr>
            <a:xfrm rot="16200000">
              <a:off x="289440" y="5297633"/>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9" name="Freeform 38">
              <a:extLst>
                <a:ext uri="{FF2B5EF4-FFF2-40B4-BE49-F238E27FC236}">
                  <a16:creationId xmlns:a16="http://schemas.microsoft.com/office/drawing/2014/main" id="{E537FD63-4FD3-2E23-2CC1-DFC7A1C45660}"/>
                </a:ext>
              </a:extLst>
            </p:cNvPr>
            <p:cNvSpPr/>
            <p:nvPr/>
          </p:nvSpPr>
          <p:spPr>
            <a:xfrm rot="16200000">
              <a:off x="289440" y="385742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0" name="Freeform 39">
              <a:extLst>
                <a:ext uri="{FF2B5EF4-FFF2-40B4-BE49-F238E27FC236}">
                  <a16:creationId xmlns:a16="http://schemas.microsoft.com/office/drawing/2014/main" id="{2BED532C-C35D-4B2C-0546-AD4ADEB61885}"/>
                </a:ext>
              </a:extLst>
            </p:cNvPr>
            <p:cNvSpPr/>
            <p:nvPr/>
          </p:nvSpPr>
          <p:spPr>
            <a:xfrm rot="5400000">
              <a:off x="285546" y="4578307"/>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41" name="Freeform 40">
              <a:extLst>
                <a:ext uri="{FF2B5EF4-FFF2-40B4-BE49-F238E27FC236}">
                  <a16:creationId xmlns:a16="http://schemas.microsoft.com/office/drawing/2014/main" id="{DD65D1FD-B9CF-3CAF-CDB5-A0A265F09477}"/>
                </a:ext>
              </a:extLst>
            </p:cNvPr>
            <p:cNvSpPr/>
            <p:nvPr/>
          </p:nvSpPr>
          <p:spPr>
            <a:xfrm rot="16200000">
              <a:off x="289440" y="2417218"/>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2" name="Freeform 41">
              <a:extLst>
                <a:ext uri="{FF2B5EF4-FFF2-40B4-BE49-F238E27FC236}">
                  <a16:creationId xmlns:a16="http://schemas.microsoft.com/office/drawing/2014/main" id="{5B052AE9-83DA-AAB6-231F-EFF69193278A}"/>
                </a:ext>
              </a:extLst>
            </p:cNvPr>
            <p:cNvSpPr/>
            <p:nvPr/>
          </p:nvSpPr>
          <p:spPr>
            <a:xfrm rot="5400000">
              <a:off x="285546" y="313809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43" name="Freeform 42">
              <a:extLst>
                <a:ext uri="{FF2B5EF4-FFF2-40B4-BE49-F238E27FC236}">
                  <a16:creationId xmlns:a16="http://schemas.microsoft.com/office/drawing/2014/main" id="{4BD7077B-C877-AC06-1733-69957A4E4105}"/>
                </a:ext>
              </a:extLst>
            </p:cNvPr>
            <p:cNvSpPr/>
            <p:nvPr/>
          </p:nvSpPr>
          <p:spPr>
            <a:xfrm rot="16200000">
              <a:off x="297012" y="977011"/>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4" name="Freeform 43">
              <a:extLst>
                <a:ext uri="{FF2B5EF4-FFF2-40B4-BE49-F238E27FC236}">
                  <a16:creationId xmlns:a16="http://schemas.microsoft.com/office/drawing/2014/main" id="{A588FA7C-F32F-EB17-3D62-AB5572172846}"/>
                </a:ext>
              </a:extLst>
            </p:cNvPr>
            <p:cNvSpPr/>
            <p:nvPr/>
          </p:nvSpPr>
          <p:spPr>
            <a:xfrm rot="5400000">
              <a:off x="285545" y="1697892"/>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45" name="Freeform 44">
              <a:extLst>
                <a:ext uri="{FF2B5EF4-FFF2-40B4-BE49-F238E27FC236}">
                  <a16:creationId xmlns:a16="http://schemas.microsoft.com/office/drawing/2014/main" id="{5787FDA7-C9A6-37A8-2A14-0FA786882448}"/>
                </a:ext>
              </a:extLst>
            </p:cNvPr>
            <p:cNvSpPr/>
            <p:nvPr/>
          </p:nvSpPr>
          <p:spPr>
            <a:xfrm rot="5400000">
              <a:off x="11350712" y="1681829"/>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6" name="Freeform 45">
              <a:extLst>
                <a:ext uri="{FF2B5EF4-FFF2-40B4-BE49-F238E27FC236}">
                  <a16:creationId xmlns:a16="http://schemas.microsoft.com/office/drawing/2014/main" id="{A6679A99-5BE7-6213-2DEE-79D32EE5BF7C}"/>
                </a:ext>
              </a:extLst>
            </p:cNvPr>
            <p:cNvSpPr/>
            <p:nvPr/>
          </p:nvSpPr>
          <p:spPr>
            <a:xfrm rot="16200000">
              <a:off x="11346819" y="955657"/>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47" name="Freeform 46">
              <a:extLst>
                <a:ext uri="{FF2B5EF4-FFF2-40B4-BE49-F238E27FC236}">
                  <a16:creationId xmlns:a16="http://schemas.microsoft.com/office/drawing/2014/main" id="{5D67A080-475D-C157-8319-301D9DD528BE}"/>
                </a:ext>
              </a:extLst>
            </p:cNvPr>
            <p:cNvSpPr/>
            <p:nvPr/>
          </p:nvSpPr>
          <p:spPr>
            <a:xfrm rot="5400000">
              <a:off x="11350712" y="313572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8" name="Freeform 47">
              <a:extLst>
                <a:ext uri="{FF2B5EF4-FFF2-40B4-BE49-F238E27FC236}">
                  <a16:creationId xmlns:a16="http://schemas.microsoft.com/office/drawing/2014/main" id="{21857843-C560-2F7F-D5D0-9B5F7F089061}"/>
                </a:ext>
              </a:extLst>
            </p:cNvPr>
            <p:cNvSpPr/>
            <p:nvPr/>
          </p:nvSpPr>
          <p:spPr>
            <a:xfrm rot="16200000">
              <a:off x="11346819" y="2409554"/>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49" name="Freeform 48">
              <a:extLst>
                <a:ext uri="{FF2B5EF4-FFF2-40B4-BE49-F238E27FC236}">
                  <a16:creationId xmlns:a16="http://schemas.microsoft.com/office/drawing/2014/main" id="{F775EE45-4E10-04D4-A223-13E40ACFF046}"/>
                </a:ext>
              </a:extLst>
            </p:cNvPr>
            <p:cNvSpPr/>
            <p:nvPr/>
          </p:nvSpPr>
          <p:spPr>
            <a:xfrm rot="5400000">
              <a:off x="11343139" y="4589623"/>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50" name="Freeform 49">
              <a:extLst>
                <a:ext uri="{FF2B5EF4-FFF2-40B4-BE49-F238E27FC236}">
                  <a16:creationId xmlns:a16="http://schemas.microsoft.com/office/drawing/2014/main" id="{27809395-860E-73C3-D532-4160469A88C6}"/>
                </a:ext>
              </a:extLst>
            </p:cNvPr>
            <p:cNvSpPr/>
            <p:nvPr/>
          </p:nvSpPr>
          <p:spPr>
            <a:xfrm rot="16200000">
              <a:off x="11346819" y="3863451"/>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51" name="Freeform 50">
              <a:extLst>
                <a:ext uri="{FF2B5EF4-FFF2-40B4-BE49-F238E27FC236}">
                  <a16:creationId xmlns:a16="http://schemas.microsoft.com/office/drawing/2014/main" id="{0589E653-5C61-1A3A-26CD-06872A3B6D97}"/>
                </a:ext>
              </a:extLst>
            </p:cNvPr>
            <p:cNvSpPr/>
            <p:nvPr/>
          </p:nvSpPr>
          <p:spPr>
            <a:xfrm rot="16200000">
              <a:off x="11346819" y="5317345"/>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grpSp>
      <p:sp>
        <p:nvSpPr>
          <p:cNvPr id="53" name="Text Placeholder 18">
            <a:extLst>
              <a:ext uri="{FF2B5EF4-FFF2-40B4-BE49-F238E27FC236}">
                <a16:creationId xmlns:a16="http://schemas.microsoft.com/office/drawing/2014/main" id="{C054D390-1E85-8F44-71CD-7862A86CBA30}"/>
              </a:ext>
            </a:extLst>
          </p:cNvPr>
          <p:cNvSpPr>
            <a:spLocks noGrp="1"/>
          </p:cNvSpPr>
          <p:nvPr>
            <p:ph type="body" sz="quarter" idx="12" hasCustomPrompt="1"/>
          </p:nvPr>
        </p:nvSpPr>
        <p:spPr>
          <a:xfrm>
            <a:off x="2178756" y="1255248"/>
            <a:ext cx="7834488" cy="3945467"/>
          </a:xfrm>
        </p:spPr>
        <p:txBody>
          <a:bodyPr anchor="ctr">
            <a:noAutofit/>
          </a:bodyPr>
          <a:lstStyle>
            <a:lvl1pPr marL="0" indent="0" algn="ctr">
              <a:buNone/>
              <a:defRPr sz="6000" b="0" i="0">
                <a:solidFill>
                  <a:schemeClr val="accent4"/>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Statement Text</a:t>
            </a:r>
          </a:p>
        </p:txBody>
      </p:sp>
    </p:spTree>
    <p:extLst>
      <p:ext uri="{BB962C8B-B14F-4D97-AF65-F5344CB8AC3E}">
        <p14:creationId xmlns:p14="http://schemas.microsoft.com/office/powerpoint/2010/main" val="4259110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5_Agenda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5E2A21-37F6-7633-D741-6F19F155C212}"/>
              </a:ext>
            </a:extLst>
          </p:cNvPr>
          <p:cNvSpPr/>
          <p:nvPr/>
        </p:nvSpPr>
        <p:spPr>
          <a:xfrm>
            <a:off x="6093580" y="12228"/>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Palatino" pitchFamily="2" charset="77"/>
            </a:endParaRPr>
          </a:p>
        </p:txBody>
      </p:sp>
      <p:sp>
        <p:nvSpPr>
          <p:cNvPr id="3" name="Slide Number Placeholder 2">
            <a:extLst>
              <a:ext uri="{FF2B5EF4-FFF2-40B4-BE49-F238E27FC236}">
                <a16:creationId xmlns:a16="http://schemas.microsoft.com/office/drawing/2014/main" id="{EC20B0B7-D2B0-2866-918C-9633806BCD62}"/>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2DC5F834-BF27-9600-63ED-1B539273B858}"/>
              </a:ext>
            </a:extLst>
          </p:cNvPr>
          <p:cNvSpPr>
            <a:spLocks noGrp="1"/>
          </p:cNvSpPr>
          <p:nvPr>
            <p:ph type="ftr" sz="quarter" idx="11"/>
          </p:nvPr>
        </p:nvSpPr>
        <p:spPr/>
        <p:txBody>
          <a:bodyPr/>
          <a:lstStyle/>
          <a:p>
            <a:endParaRPr lang="en-US"/>
          </a:p>
        </p:txBody>
      </p:sp>
      <p:pic>
        <p:nvPicPr>
          <p:cNvPr id="5" name="Graphic 4">
            <a:extLst>
              <a:ext uri="{FF2B5EF4-FFF2-40B4-BE49-F238E27FC236}">
                <a16:creationId xmlns:a16="http://schemas.microsoft.com/office/drawing/2014/main" id="{86055397-2808-E45F-3203-629C74B12CD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6" name="TextBox 5">
            <a:extLst>
              <a:ext uri="{FF2B5EF4-FFF2-40B4-BE49-F238E27FC236}">
                <a16:creationId xmlns:a16="http://schemas.microsoft.com/office/drawing/2014/main" id="{F990260D-6D7B-BD3C-14FA-F5609B80493C}"/>
              </a:ext>
            </a:extLst>
          </p:cNvPr>
          <p:cNvSpPr txBox="1"/>
          <p:nvPr/>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dirty="0">
                <a:ln>
                  <a:noFill/>
                </a:ln>
                <a:solidFill>
                  <a:schemeClr val="bg2"/>
                </a:solidFill>
                <a:effectLst/>
                <a:uLnTx/>
                <a:uFillTx/>
                <a:latin typeface="Palatino" pitchFamily="2" charset="77"/>
                <a:ea typeface="+mj-ea"/>
                <a:cs typeface="+mj-cs"/>
              </a:rPr>
              <a:t>Agenda</a:t>
            </a:r>
            <a:endParaRPr lang="en-US" sz="5867" b="0" i="0" dirty="0">
              <a:solidFill>
                <a:schemeClr val="bg2"/>
              </a:solidFill>
              <a:latin typeface="Palatino" pitchFamily="2" charset="77"/>
            </a:endParaRPr>
          </a:p>
        </p:txBody>
      </p:sp>
      <p:sp>
        <p:nvSpPr>
          <p:cNvPr id="7" name="Rounded Rectangle 6">
            <a:extLst>
              <a:ext uri="{FF2B5EF4-FFF2-40B4-BE49-F238E27FC236}">
                <a16:creationId xmlns:a16="http://schemas.microsoft.com/office/drawing/2014/main" id="{17C12F6F-1502-3BC5-9600-90DF91EF2F7D}"/>
              </a:ext>
            </a:extLst>
          </p:cNvPr>
          <p:cNvSpPr/>
          <p:nvPr/>
        </p:nvSpPr>
        <p:spPr>
          <a:xfrm>
            <a:off x="6432247" y="647093"/>
            <a:ext cx="5418667" cy="5563811"/>
          </a:xfrm>
          <a:prstGeom prst="roundRect">
            <a:avLst>
              <a:gd name="adj" fmla="val 4524"/>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 Placeholder 2">
            <a:extLst>
              <a:ext uri="{FF2B5EF4-FFF2-40B4-BE49-F238E27FC236}">
                <a16:creationId xmlns:a16="http://schemas.microsoft.com/office/drawing/2014/main" id="{EA8A5D00-B3F1-7679-824E-CE384F81B652}"/>
              </a:ext>
            </a:extLst>
          </p:cNvPr>
          <p:cNvSpPr>
            <a:spLocks noGrp="1"/>
          </p:cNvSpPr>
          <p:nvPr>
            <p:ph idx="12" hasCustomPrompt="1"/>
          </p:nvPr>
        </p:nvSpPr>
        <p:spPr>
          <a:xfrm>
            <a:off x="6969216" y="1369348"/>
            <a:ext cx="4344731" cy="4119301"/>
          </a:xfrm>
          <a:prstGeom prst="rect">
            <a:avLst/>
          </a:prstGeom>
        </p:spPr>
        <p:txBody>
          <a:bodyPr vert="horz" lIns="91440" tIns="45720" rIns="91440" bIns="45720" rtlCol="0" anchor="ctr">
            <a:normAutofit/>
          </a:bodyPr>
          <a:lstStyle>
            <a:lvl1pPr marL="457189" indent="-457189">
              <a:lnSpc>
                <a:spcPct val="150000"/>
              </a:lnSpc>
              <a:buFont typeface="+mj-lt"/>
              <a:buAutoNum type="arabicPeriod"/>
              <a:defRPr sz="2000" b="0" i="0">
                <a:solidFill>
                  <a:schemeClr val="accent1"/>
                </a:solidFill>
                <a:latin typeface="Arial" panose="020B0604020202020204" pitchFamily="34" charset="0"/>
                <a:cs typeface="Arial" panose="020B0604020202020204" pitchFamily="34" charset="0"/>
              </a:defRPr>
            </a:lvl1pPr>
            <a:lvl2pPr marL="1066773" indent="-457189">
              <a:lnSpc>
                <a:spcPct val="150000"/>
              </a:lnSpc>
              <a:buFont typeface="Arial" panose="020B0604020202020204" pitchFamily="34" charset="0"/>
              <a:buChar char="•"/>
              <a:defRPr sz="2000" b="0" i="0">
                <a:solidFill>
                  <a:schemeClr val="accent1"/>
                </a:solidFill>
                <a:latin typeface="Arial" panose="020B0604020202020204" pitchFamily="34" charset="0"/>
                <a:cs typeface="Arial" panose="020B0604020202020204" pitchFamily="34" charset="0"/>
              </a:defRPr>
            </a:lvl2pPr>
            <a:lvl3pPr marL="1676358" indent="-457189">
              <a:lnSpc>
                <a:spcPct val="150000"/>
              </a:lnSpc>
              <a:buFont typeface="Arial" panose="020B0604020202020204" pitchFamily="34" charset="0"/>
              <a:buChar char="•"/>
              <a:defRPr sz="2000" b="0" i="0">
                <a:solidFill>
                  <a:schemeClr val="accent1"/>
                </a:solidFill>
                <a:latin typeface="Arial" panose="020B0604020202020204" pitchFamily="34" charset="0"/>
                <a:cs typeface="Arial" panose="020B0604020202020204" pitchFamily="34" charset="0"/>
              </a:defRPr>
            </a:lvl3pPr>
            <a:lvl4pPr marL="2285943" indent="-457189">
              <a:lnSpc>
                <a:spcPct val="150000"/>
              </a:lnSpc>
              <a:buFont typeface="Arial" panose="020B0604020202020204" pitchFamily="34" charset="0"/>
              <a:buChar char="•"/>
              <a:defRPr sz="2000" b="0" i="0">
                <a:solidFill>
                  <a:schemeClr val="accent1"/>
                </a:solidFill>
                <a:latin typeface="Arial" panose="020B0604020202020204" pitchFamily="34" charset="0"/>
                <a:cs typeface="Arial" panose="020B0604020202020204" pitchFamily="34" charset="0"/>
              </a:defRPr>
            </a:lvl4pPr>
            <a:lvl5pPr marL="2895528" indent="-457189">
              <a:lnSpc>
                <a:spcPct val="150000"/>
              </a:lnSpc>
              <a:buFont typeface="Arial" panose="020B0604020202020204" pitchFamily="34" charset="0"/>
              <a:buChar char="•"/>
              <a:defRPr sz="2000" b="0" i="0">
                <a:solidFill>
                  <a:schemeClr val="accent1"/>
                </a:solidFill>
                <a:latin typeface="Arial" panose="020B0604020202020204" pitchFamily="34" charset="0"/>
                <a:cs typeface="Arial" panose="020B0604020202020204" pitchFamily="34" charset="0"/>
              </a:defRPr>
            </a:lvl5pPr>
          </a:lstStyle>
          <a:p>
            <a:pPr lvl="0"/>
            <a:r>
              <a:rPr lang="en-US" dirty="0"/>
              <a:t>Type agenda item here.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60404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7_Split Statement Slide-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05F828-32BC-D16F-6F36-4CF5102B6F0C}"/>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AC769B88-A62F-BF4D-B564-54CADC3323A9}"/>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7" name="Freeform 6">
            <a:extLst>
              <a:ext uri="{FF2B5EF4-FFF2-40B4-BE49-F238E27FC236}">
                <a16:creationId xmlns:a16="http://schemas.microsoft.com/office/drawing/2014/main" id="{001401CB-2386-175A-17B6-75D79E6BA225}"/>
              </a:ext>
            </a:extLst>
          </p:cNvPr>
          <p:cNvSpPr/>
          <p:nvPr/>
        </p:nvSpPr>
        <p:spPr>
          <a:xfrm>
            <a:off x="-1" y="1797656"/>
            <a:ext cx="4707025" cy="3262688"/>
          </a:xfrm>
          <a:custGeom>
            <a:avLst/>
            <a:gdLst>
              <a:gd name="connsiteX0" fmla="*/ 0 w 3530269"/>
              <a:gd name="connsiteY0" fmla="*/ 0 h 2447016"/>
              <a:gd name="connsiteX1" fmla="*/ 2306761 w 3530269"/>
              <a:gd name="connsiteY1" fmla="*/ 0 h 2447016"/>
              <a:gd name="connsiteX2" fmla="*/ 3530269 w 3530269"/>
              <a:gd name="connsiteY2" fmla="*/ 1223508 h 2447016"/>
              <a:gd name="connsiteX3" fmla="*/ 2306761 w 3530269"/>
              <a:gd name="connsiteY3" fmla="*/ 2447016 h 2447016"/>
              <a:gd name="connsiteX4" fmla="*/ 0 w 3530269"/>
              <a:gd name="connsiteY4" fmla="*/ 2447016 h 244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269" h="2447016">
                <a:moveTo>
                  <a:pt x="0" y="0"/>
                </a:moveTo>
                <a:lnTo>
                  <a:pt x="2306761" y="0"/>
                </a:lnTo>
                <a:cubicBezTo>
                  <a:pt x="2982486" y="0"/>
                  <a:pt x="3530269" y="547783"/>
                  <a:pt x="3530269" y="1223508"/>
                </a:cubicBezTo>
                <a:cubicBezTo>
                  <a:pt x="3530269" y="1899233"/>
                  <a:pt x="2982486" y="2447016"/>
                  <a:pt x="2306761" y="2447016"/>
                </a:cubicBezTo>
                <a:lnTo>
                  <a:pt x="0" y="2447016"/>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2" name="Title 1">
            <a:extLst>
              <a:ext uri="{FF2B5EF4-FFF2-40B4-BE49-F238E27FC236}">
                <a16:creationId xmlns:a16="http://schemas.microsoft.com/office/drawing/2014/main" id="{44C55B24-8433-89AB-3675-DEE88B963344}"/>
              </a:ext>
            </a:extLst>
          </p:cNvPr>
          <p:cNvSpPr>
            <a:spLocks noGrp="1"/>
          </p:cNvSpPr>
          <p:nvPr>
            <p:ph type="title" hasCustomPrompt="1"/>
          </p:nvPr>
        </p:nvSpPr>
        <p:spPr>
          <a:xfrm>
            <a:off x="5079999" y="580234"/>
            <a:ext cx="6677519" cy="808300"/>
          </a:xfrm>
        </p:spPr>
        <p:txBody>
          <a:bodyPr anchor="t">
            <a:normAutofit/>
          </a:bodyPr>
          <a:lstStyle>
            <a:lvl1pPr algn="l">
              <a:defRPr sz="3467">
                <a:solidFill>
                  <a:schemeClr val="accent1"/>
                </a:solidFill>
              </a:defRPr>
            </a:lvl1pPr>
          </a:lstStyle>
          <a:p>
            <a:r>
              <a:rPr lang="en-US" dirty="0"/>
              <a:t>Option Header Here</a:t>
            </a:r>
          </a:p>
        </p:txBody>
      </p:sp>
      <p:sp>
        <p:nvSpPr>
          <p:cNvPr id="2" name="Text Placeholder 5">
            <a:extLst>
              <a:ext uri="{FF2B5EF4-FFF2-40B4-BE49-F238E27FC236}">
                <a16:creationId xmlns:a16="http://schemas.microsoft.com/office/drawing/2014/main" id="{7DDD2380-A8E8-0271-B281-ADB0CE9BCCD9}"/>
              </a:ext>
            </a:extLst>
          </p:cNvPr>
          <p:cNvSpPr>
            <a:spLocks noGrp="1"/>
          </p:cNvSpPr>
          <p:nvPr>
            <p:ph type="body" sz="quarter" idx="13" hasCustomPrompt="1"/>
          </p:nvPr>
        </p:nvSpPr>
        <p:spPr>
          <a:xfrm>
            <a:off x="223148" y="2044157"/>
            <a:ext cx="3660565" cy="2769681"/>
          </a:xfrm>
        </p:spPr>
        <p:txBody>
          <a:bodyPr anchor="ctr">
            <a:noAutofit/>
          </a:bodyPr>
          <a:lstStyle>
            <a:lvl1pPr marL="0" indent="0" algn="ctr">
              <a:buNone/>
              <a:defRPr sz="2133" b="0" i="0">
                <a:latin typeface="Palatino" pitchFamily="2" charset="77"/>
                <a:ea typeface="Palatino" pitchFamily="2" charset="77"/>
              </a:defRPr>
            </a:lvl1pPr>
            <a:lvl2pPr algn="ctr">
              <a:defRPr sz="2133" b="0" i="0">
                <a:latin typeface="Palatino" pitchFamily="2" charset="77"/>
                <a:ea typeface="Palatino" pitchFamily="2" charset="77"/>
              </a:defRPr>
            </a:lvl2pPr>
            <a:lvl3pPr algn="ctr">
              <a:defRPr sz="2133" b="0" i="0">
                <a:latin typeface="Palatino" pitchFamily="2" charset="77"/>
                <a:ea typeface="Palatino" pitchFamily="2" charset="77"/>
              </a:defRPr>
            </a:lvl3pPr>
            <a:lvl4pPr algn="ctr">
              <a:defRPr sz="2133" b="0" i="0">
                <a:latin typeface="Palatino" pitchFamily="2" charset="77"/>
                <a:ea typeface="Palatino" pitchFamily="2" charset="77"/>
              </a:defRPr>
            </a:lvl4pPr>
            <a:lvl5pPr algn="ctr">
              <a:defRPr sz="2133" b="0" i="0">
                <a:latin typeface="Palatino" pitchFamily="2" charset="77"/>
                <a:ea typeface="Palatino" pitchFamily="2" charset="77"/>
              </a:defRPr>
            </a:lvl5pPr>
          </a:lstStyle>
          <a:p>
            <a:pPr lvl="0"/>
            <a:r>
              <a:rPr lang="en-US" dirty="0"/>
              <a:t>Type here to enter statement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BF93E0BC-A9E9-E57B-F03A-CF3B80BDE594}"/>
              </a:ext>
            </a:extLst>
          </p:cNvPr>
          <p:cNvSpPr>
            <a:spLocks noGrp="1"/>
          </p:cNvSpPr>
          <p:nvPr>
            <p:ph sz="half" idx="12" hasCustomPrompt="1"/>
          </p:nvPr>
        </p:nvSpPr>
        <p:spPr>
          <a:xfrm>
            <a:off x="5079999" y="1397181"/>
            <a:ext cx="6677519" cy="4615596"/>
          </a:xfrm>
        </p:spPr>
        <p:txBody>
          <a:bodyPr/>
          <a:lstStyle>
            <a:lvl1pPr marL="0" indent="0" algn="l">
              <a:buNone/>
              <a:defRPr sz="2133" b="1" i="0">
                <a:latin typeface="Arial" panose="020B0604020202020204" pitchFamily="34" charset="0"/>
                <a:cs typeface="Arial" panose="020B0604020202020204" pitchFamily="34" charset="0"/>
              </a:defRPr>
            </a:lvl1pPr>
            <a:lvl2pPr algn="l">
              <a:defRPr/>
            </a:lvl2pPr>
            <a:lvl3pPr algn="l">
              <a:defRPr/>
            </a:lvl3pPr>
            <a:lvl4pPr algn="l">
              <a:defRPr/>
            </a:lvl4pPr>
            <a:lvl5pPr algn="l">
              <a:defRPr/>
            </a:lvl5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Option to add </a:t>
            </a:r>
            <a:r>
              <a:rPr lang="en-US" dirty="0" err="1"/>
              <a:t>subheader</a:t>
            </a:r>
            <a:r>
              <a:rPr lang="en-US" dirty="0"/>
              <a:t> in Arial – Bold</a:t>
            </a:r>
          </a:p>
          <a:p>
            <a:pPr lvl="1"/>
            <a:r>
              <a:rPr lang="en-US" dirty="0"/>
              <a:t>Option text here (Arial – Regular)</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66237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8_Split Statement Slide-2">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7204851-9EFA-C9D9-2BE1-DB3F00DA2FC2}"/>
              </a:ext>
            </a:extLst>
          </p:cNvPr>
          <p:cNvSpPr/>
          <p:nvPr/>
        </p:nvSpPr>
        <p:spPr>
          <a:xfrm>
            <a:off x="0" y="0"/>
            <a:ext cx="4731656" cy="688423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lide Number Placeholder 2">
            <a:extLst>
              <a:ext uri="{FF2B5EF4-FFF2-40B4-BE49-F238E27FC236}">
                <a16:creationId xmlns:a16="http://schemas.microsoft.com/office/drawing/2014/main" id="{C105F828-32BC-D16F-6F36-4CF5102B6F0C}"/>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AC769B88-A62F-BF4D-B564-54CADC3323A9}"/>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13" name="Freeform 12">
            <a:extLst>
              <a:ext uri="{FF2B5EF4-FFF2-40B4-BE49-F238E27FC236}">
                <a16:creationId xmlns:a16="http://schemas.microsoft.com/office/drawing/2014/main" id="{1A146E06-0D50-1A0C-A96D-8F56B7AA3377}"/>
              </a:ext>
            </a:extLst>
          </p:cNvPr>
          <p:cNvSpPr/>
          <p:nvPr/>
        </p:nvSpPr>
        <p:spPr>
          <a:xfrm>
            <a:off x="-304801" y="1797656"/>
            <a:ext cx="4612311" cy="3267456"/>
          </a:xfrm>
          <a:custGeom>
            <a:avLst/>
            <a:gdLst>
              <a:gd name="connsiteX0" fmla="*/ 0 w 3459233"/>
              <a:gd name="connsiteY0" fmla="*/ 0 h 2447016"/>
              <a:gd name="connsiteX1" fmla="*/ 2235725 w 3459233"/>
              <a:gd name="connsiteY1" fmla="*/ 0 h 2447016"/>
              <a:gd name="connsiteX2" fmla="*/ 3459233 w 3459233"/>
              <a:gd name="connsiteY2" fmla="*/ 1223508 h 2447016"/>
              <a:gd name="connsiteX3" fmla="*/ 2235725 w 3459233"/>
              <a:gd name="connsiteY3" fmla="*/ 2447016 h 2447016"/>
              <a:gd name="connsiteX4" fmla="*/ 0 w 3459233"/>
              <a:gd name="connsiteY4" fmla="*/ 2447016 h 244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9233" h="2447016">
                <a:moveTo>
                  <a:pt x="0" y="0"/>
                </a:moveTo>
                <a:lnTo>
                  <a:pt x="2235725" y="0"/>
                </a:lnTo>
                <a:cubicBezTo>
                  <a:pt x="2911450" y="0"/>
                  <a:pt x="3459233" y="547783"/>
                  <a:pt x="3459233" y="1223508"/>
                </a:cubicBezTo>
                <a:cubicBezTo>
                  <a:pt x="3459233" y="1899233"/>
                  <a:pt x="2911450" y="2447016"/>
                  <a:pt x="2235725" y="2447016"/>
                </a:cubicBezTo>
                <a:lnTo>
                  <a:pt x="0" y="2447016"/>
                </a:lnTo>
                <a:close/>
              </a:path>
            </a:pathLst>
          </a:custGeom>
          <a:noFill/>
          <a:ln w="158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Title 1">
            <a:extLst>
              <a:ext uri="{FF2B5EF4-FFF2-40B4-BE49-F238E27FC236}">
                <a16:creationId xmlns:a16="http://schemas.microsoft.com/office/drawing/2014/main" id="{AA8781CC-32AE-F8BA-970C-036ECA25683C}"/>
              </a:ext>
            </a:extLst>
          </p:cNvPr>
          <p:cNvSpPr>
            <a:spLocks noGrp="1"/>
          </p:cNvSpPr>
          <p:nvPr>
            <p:ph type="title" hasCustomPrompt="1"/>
          </p:nvPr>
        </p:nvSpPr>
        <p:spPr>
          <a:xfrm>
            <a:off x="5079999" y="580234"/>
            <a:ext cx="6677519" cy="808300"/>
          </a:xfrm>
        </p:spPr>
        <p:txBody>
          <a:bodyPr anchor="t">
            <a:normAutofit/>
          </a:bodyPr>
          <a:lstStyle>
            <a:lvl1pPr algn="l">
              <a:defRPr sz="3467">
                <a:solidFill>
                  <a:schemeClr val="accent1"/>
                </a:solidFill>
              </a:defRPr>
            </a:lvl1pPr>
          </a:lstStyle>
          <a:p>
            <a:r>
              <a:rPr lang="en-US" dirty="0"/>
              <a:t>Option Header Here</a:t>
            </a:r>
          </a:p>
        </p:txBody>
      </p:sp>
      <p:sp>
        <p:nvSpPr>
          <p:cNvPr id="6" name="Text Placeholder 5">
            <a:extLst>
              <a:ext uri="{FF2B5EF4-FFF2-40B4-BE49-F238E27FC236}">
                <a16:creationId xmlns:a16="http://schemas.microsoft.com/office/drawing/2014/main" id="{48BB4E3A-C62C-5940-5AA2-C2223BE57EC0}"/>
              </a:ext>
            </a:extLst>
          </p:cNvPr>
          <p:cNvSpPr>
            <a:spLocks noGrp="1"/>
          </p:cNvSpPr>
          <p:nvPr>
            <p:ph type="body" sz="quarter" idx="13" hasCustomPrompt="1"/>
          </p:nvPr>
        </p:nvSpPr>
        <p:spPr>
          <a:xfrm>
            <a:off x="223148" y="2044157"/>
            <a:ext cx="3660565" cy="2769681"/>
          </a:xfrm>
        </p:spPr>
        <p:txBody>
          <a:bodyPr anchor="ctr">
            <a:noAutofit/>
          </a:bodyPr>
          <a:lstStyle>
            <a:lvl1pPr marL="0" indent="0" algn="ctr">
              <a:buNone/>
              <a:defRPr sz="2133" b="0" i="0">
                <a:solidFill>
                  <a:schemeClr val="accent4"/>
                </a:solidFill>
                <a:latin typeface="Palatino" pitchFamily="2" charset="77"/>
                <a:ea typeface="Palatino" pitchFamily="2" charset="77"/>
              </a:defRPr>
            </a:lvl1pPr>
            <a:lvl2pPr algn="ctr">
              <a:defRPr sz="2133" b="0" i="0">
                <a:solidFill>
                  <a:schemeClr val="accent4"/>
                </a:solidFill>
                <a:latin typeface="Palatino" pitchFamily="2" charset="77"/>
                <a:ea typeface="Palatino" pitchFamily="2" charset="77"/>
              </a:defRPr>
            </a:lvl2pPr>
            <a:lvl3pPr algn="ctr">
              <a:defRPr sz="2133" b="0" i="0">
                <a:solidFill>
                  <a:schemeClr val="accent4"/>
                </a:solidFill>
                <a:latin typeface="Palatino" pitchFamily="2" charset="77"/>
                <a:ea typeface="Palatino" pitchFamily="2" charset="77"/>
              </a:defRPr>
            </a:lvl3pPr>
            <a:lvl4pPr algn="ctr">
              <a:defRPr sz="2133" b="0" i="0">
                <a:solidFill>
                  <a:schemeClr val="accent4"/>
                </a:solidFill>
                <a:latin typeface="Palatino" pitchFamily="2" charset="77"/>
                <a:ea typeface="Palatino" pitchFamily="2" charset="77"/>
              </a:defRPr>
            </a:lvl4pPr>
            <a:lvl5pPr algn="ctr">
              <a:defRPr sz="2133" b="0" i="0">
                <a:solidFill>
                  <a:schemeClr val="accent4"/>
                </a:solidFill>
                <a:latin typeface="Palatino" pitchFamily="2" charset="77"/>
                <a:ea typeface="Palatino" pitchFamily="2" charset="77"/>
              </a:defRPr>
            </a:lvl5pPr>
          </a:lstStyle>
          <a:p>
            <a:pPr lvl="0"/>
            <a:r>
              <a:rPr lang="en-US" dirty="0"/>
              <a:t>Type here to enter statement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1A9F9D71-AC39-3BB6-F460-2058FD29A45B}"/>
              </a:ext>
            </a:extLst>
          </p:cNvPr>
          <p:cNvSpPr>
            <a:spLocks noGrp="1"/>
          </p:cNvSpPr>
          <p:nvPr>
            <p:ph sz="half" idx="12" hasCustomPrompt="1"/>
          </p:nvPr>
        </p:nvSpPr>
        <p:spPr>
          <a:xfrm>
            <a:off x="5079999" y="1397181"/>
            <a:ext cx="6677519" cy="4615596"/>
          </a:xfrm>
        </p:spPr>
        <p:txBody>
          <a:bodyPr/>
          <a:lstStyle>
            <a:lvl1pPr marL="0" indent="0" algn="l">
              <a:buNone/>
              <a:defRPr sz="2133" b="1" i="0">
                <a:latin typeface="Arial" panose="020B0604020202020204" pitchFamily="34" charset="0"/>
                <a:cs typeface="Arial" panose="020B0604020202020204" pitchFamily="34" charset="0"/>
              </a:defRPr>
            </a:lvl1pPr>
            <a:lvl2pPr algn="l">
              <a:defRPr/>
            </a:lvl2pPr>
            <a:lvl3pPr algn="l">
              <a:defRPr/>
            </a:lvl3pPr>
            <a:lvl4pPr algn="l">
              <a:defRPr/>
            </a:lvl4pPr>
            <a:lvl5pPr algn="l">
              <a:defRPr/>
            </a:lvl5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Option to add </a:t>
            </a:r>
            <a:r>
              <a:rPr lang="en-US" dirty="0" err="1"/>
              <a:t>subheader</a:t>
            </a:r>
            <a:r>
              <a:rPr lang="en-US" dirty="0"/>
              <a:t> in Arial – Bold</a:t>
            </a:r>
          </a:p>
          <a:p>
            <a:pPr lvl="1"/>
            <a:r>
              <a:rPr lang="en-US" dirty="0"/>
              <a:t>Option text here (Arial – Regular)</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292961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9_Statement Slide | With Image-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47FDF4-F43B-BA83-49C4-BC6112B6FBD0}"/>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835F9BE5-8FDE-E04E-32DB-88660E571942}"/>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6" name="Picture Placeholder 8">
            <a:extLst>
              <a:ext uri="{FF2B5EF4-FFF2-40B4-BE49-F238E27FC236}">
                <a16:creationId xmlns:a16="http://schemas.microsoft.com/office/drawing/2014/main" id="{0C36EC76-FB3E-DE2E-E67E-9433D73184D7}"/>
              </a:ext>
            </a:extLst>
          </p:cNvPr>
          <p:cNvSpPr>
            <a:spLocks noGrp="1"/>
          </p:cNvSpPr>
          <p:nvPr>
            <p:ph type="pic" sz="quarter" idx="20" hasCustomPrompt="1"/>
          </p:nvPr>
        </p:nvSpPr>
        <p:spPr>
          <a:xfrm>
            <a:off x="370418" y="372533"/>
            <a:ext cx="5640916" cy="5944995"/>
          </a:xfrm>
          <a:prstGeom prst="roundRect">
            <a:avLst>
              <a:gd name="adj" fmla="val 2210"/>
            </a:avLst>
          </a:prstGeom>
          <a:pattFill prst="dkUpDiag">
            <a:fgClr>
              <a:schemeClr val="bg1">
                <a:lumMod val="85000"/>
              </a:schemeClr>
            </a:fgClr>
            <a:bgClr>
              <a:schemeClr val="bg1"/>
            </a:bgClr>
          </a:pattFill>
          <a:ln>
            <a:noFill/>
          </a:ln>
        </p:spPr>
        <p:txBody>
          <a:bodyPr anchor="ctr">
            <a:normAutofit/>
          </a:bodyPr>
          <a:lstStyle>
            <a:lvl1pPr marL="0" indent="0" algn="ctr">
              <a:buNone/>
              <a:defRPr sz="1400"/>
            </a:lvl1pPr>
          </a:lstStyle>
          <a:p>
            <a:r>
              <a:rPr lang="en-US" dirty="0"/>
              <a:t>Click icon to add image</a:t>
            </a:r>
          </a:p>
        </p:txBody>
      </p:sp>
      <p:sp>
        <p:nvSpPr>
          <p:cNvPr id="10" name="Content Placeholder 2">
            <a:extLst>
              <a:ext uri="{FF2B5EF4-FFF2-40B4-BE49-F238E27FC236}">
                <a16:creationId xmlns:a16="http://schemas.microsoft.com/office/drawing/2014/main" id="{85419099-9D37-ACF7-7B05-BF91649E893C}"/>
              </a:ext>
            </a:extLst>
          </p:cNvPr>
          <p:cNvSpPr>
            <a:spLocks noGrp="1"/>
          </p:cNvSpPr>
          <p:nvPr>
            <p:ph sz="half" idx="12" hasCustomPrompt="1"/>
          </p:nvPr>
        </p:nvSpPr>
        <p:spPr>
          <a:xfrm>
            <a:off x="6423315" y="905101"/>
            <a:ext cx="5398268" cy="5412427"/>
          </a:xfrm>
        </p:spPr>
        <p:txBody>
          <a:bodyPr>
            <a:normAutofit/>
          </a:bodyPr>
          <a:lstStyle>
            <a:lvl1pPr marL="0" indent="0" algn="l">
              <a:buNone/>
              <a:defRPr sz="3467" b="0" i="0">
                <a:solidFill>
                  <a:schemeClr val="accent3"/>
                </a:solidFill>
                <a:latin typeface="Palatino" pitchFamily="2" charset="77"/>
              </a:defRPr>
            </a:lvl1pPr>
            <a:lvl2pPr algn="l">
              <a:defRPr sz="3467" b="0" i="0">
                <a:solidFill>
                  <a:schemeClr val="accent3"/>
                </a:solidFill>
                <a:latin typeface="Palatino" pitchFamily="2" charset="77"/>
              </a:defRPr>
            </a:lvl2pPr>
            <a:lvl3pPr algn="l">
              <a:defRPr sz="3467" b="0" i="0">
                <a:solidFill>
                  <a:schemeClr val="accent3"/>
                </a:solidFill>
                <a:latin typeface="Palatino" pitchFamily="2" charset="77"/>
              </a:defRPr>
            </a:lvl3pPr>
            <a:lvl4pPr algn="l">
              <a:defRPr sz="3467" b="0" i="0">
                <a:solidFill>
                  <a:schemeClr val="accent3"/>
                </a:solidFill>
                <a:latin typeface="Palatino" pitchFamily="2" charset="77"/>
              </a:defRPr>
            </a:lvl4pPr>
            <a:lvl5pPr algn="l">
              <a:defRPr sz="3467" b="0" i="0">
                <a:solidFill>
                  <a:schemeClr val="accent3"/>
                </a:solidFill>
                <a:latin typeface="Palatino" pitchFamily="2" charset="77"/>
              </a:defRPr>
            </a:lvl5pPr>
          </a:lstStyle>
          <a:p>
            <a:pPr lvl="0"/>
            <a:r>
              <a:rPr lang="en-US" dirty="0"/>
              <a:t>Type here to enter statement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 Placeholder 46">
            <a:extLst>
              <a:ext uri="{FF2B5EF4-FFF2-40B4-BE49-F238E27FC236}">
                <a16:creationId xmlns:a16="http://schemas.microsoft.com/office/drawing/2014/main" id="{EA41905B-F816-903C-8E3A-BCFD31FA921E}"/>
              </a:ext>
            </a:extLst>
          </p:cNvPr>
          <p:cNvSpPr>
            <a:spLocks noGrp="1"/>
          </p:cNvSpPr>
          <p:nvPr>
            <p:ph type="body" sz="quarter" idx="19" hasCustomPrompt="1"/>
          </p:nvPr>
        </p:nvSpPr>
        <p:spPr>
          <a:xfrm>
            <a:off x="6423316" y="186387"/>
            <a:ext cx="4874273" cy="372293"/>
          </a:xfrm>
        </p:spPr>
        <p:txBody>
          <a:bodyPr anchor="t">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6549038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20_Statement Slide | With Image-2">
    <p:bg>
      <p:bgPr>
        <a:solidFill>
          <a:schemeClr val="bg2"/>
        </a:solidFill>
        <a:effectLst/>
      </p:bgPr>
    </p:bg>
    <p:spTree>
      <p:nvGrpSpPr>
        <p:cNvPr id="1" name=""/>
        <p:cNvGrpSpPr/>
        <p:nvPr/>
      </p:nvGrpSpPr>
      <p:grpSpPr>
        <a:xfrm>
          <a:off x="0" y="0"/>
          <a:ext cx="0" cy="0"/>
          <a:chOff x="0" y="0"/>
          <a:chExt cx="0" cy="0"/>
        </a:xfrm>
      </p:grpSpPr>
      <p:sp>
        <p:nvSpPr>
          <p:cNvPr id="56" name="Picture Placeholder 55">
            <a:extLst>
              <a:ext uri="{FF2B5EF4-FFF2-40B4-BE49-F238E27FC236}">
                <a16:creationId xmlns:a16="http://schemas.microsoft.com/office/drawing/2014/main" id="{B68913DF-FA50-180F-96C8-0FC89E447342}"/>
              </a:ext>
            </a:extLst>
          </p:cNvPr>
          <p:cNvSpPr>
            <a:spLocks noGrp="1"/>
          </p:cNvSpPr>
          <p:nvPr>
            <p:ph type="pic" sz="quarter" idx="20" hasCustomPrompt="1"/>
          </p:nvPr>
        </p:nvSpPr>
        <p:spPr>
          <a:xfrm>
            <a:off x="1" y="372357"/>
            <a:ext cx="6011335" cy="5945171"/>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	Click icon to add image</a:t>
            </a:r>
          </a:p>
        </p:txBody>
      </p:sp>
      <p:sp>
        <p:nvSpPr>
          <p:cNvPr id="3" name="Slide Number Placeholder 2">
            <a:extLst>
              <a:ext uri="{FF2B5EF4-FFF2-40B4-BE49-F238E27FC236}">
                <a16:creationId xmlns:a16="http://schemas.microsoft.com/office/drawing/2014/main" id="{C347FDF4-F43B-BA83-49C4-BC6112B6FBD0}"/>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835F9BE5-8FDE-E04E-32DB-88660E571942}"/>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57" name="Content Placeholder 2">
            <a:extLst>
              <a:ext uri="{FF2B5EF4-FFF2-40B4-BE49-F238E27FC236}">
                <a16:creationId xmlns:a16="http://schemas.microsoft.com/office/drawing/2014/main" id="{D7B43E7E-5DFA-E8FF-66EE-7DF28BED3425}"/>
              </a:ext>
            </a:extLst>
          </p:cNvPr>
          <p:cNvSpPr>
            <a:spLocks noGrp="1"/>
          </p:cNvSpPr>
          <p:nvPr>
            <p:ph sz="half" idx="12" hasCustomPrompt="1"/>
          </p:nvPr>
        </p:nvSpPr>
        <p:spPr>
          <a:xfrm>
            <a:off x="6423315" y="905101"/>
            <a:ext cx="5398268" cy="5412427"/>
          </a:xfrm>
        </p:spPr>
        <p:txBody>
          <a:bodyPr>
            <a:normAutofit/>
          </a:bodyPr>
          <a:lstStyle>
            <a:lvl1pPr marL="0" indent="0" algn="l">
              <a:buNone/>
              <a:defRPr sz="3467" b="0" i="0">
                <a:solidFill>
                  <a:schemeClr val="accent1"/>
                </a:solidFill>
                <a:latin typeface="Palatino" pitchFamily="2" charset="77"/>
              </a:defRPr>
            </a:lvl1pPr>
            <a:lvl2pPr algn="l">
              <a:defRPr sz="3467" b="0" i="0">
                <a:solidFill>
                  <a:schemeClr val="accent1"/>
                </a:solidFill>
                <a:latin typeface="Palatino" pitchFamily="2" charset="77"/>
              </a:defRPr>
            </a:lvl2pPr>
            <a:lvl3pPr algn="l">
              <a:defRPr sz="3467" b="0" i="0">
                <a:solidFill>
                  <a:schemeClr val="accent1"/>
                </a:solidFill>
                <a:latin typeface="Palatino" pitchFamily="2" charset="77"/>
              </a:defRPr>
            </a:lvl3pPr>
            <a:lvl4pPr algn="l">
              <a:defRPr sz="3467" b="0" i="0">
                <a:solidFill>
                  <a:schemeClr val="accent1"/>
                </a:solidFill>
                <a:latin typeface="Palatino" pitchFamily="2" charset="77"/>
              </a:defRPr>
            </a:lvl4pPr>
            <a:lvl5pPr algn="l">
              <a:defRPr sz="3467" b="0" i="0">
                <a:solidFill>
                  <a:schemeClr val="accent1"/>
                </a:solidFill>
                <a:latin typeface="Palatino" pitchFamily="2" charset="77"/>
              </a:defRPr>
            </a:lvl5pPr>
          </a:lstStyle>
          <a:p>
            <a:pPr lvl="0"/>
            <a:r>
              <a:rPr lang="en-US" dirty="0"/>
              <a:t>Type here to enter statement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 Placeholder 46">
            <a:extLst>
              <a:ext uri="{FF2B5EF4-FFF2-40B4-BE49-F238E27FC236}">
                <a16:creationId xmlns:a16="http://schemas.microsoft.com/office/drawing/2014/main" id="{8065EB8F-BE71-4EF8-6AB3-08AFDB9082BD}"/>
              </a:ext>
            </a:extLst>
          </p:cNvPr>
          <p:cNvSpPr>
            <a:spLocks noGrp="1"/>
          </p:cNvSpPr>
          <p:nvPr>
            <p:ph type="body" sz="quarter" idx="19" hasCustomPrompt="1"/>
          </p:nvPr>
        </p:nvSpPr>
        <p:spPr>
          <a:xfrm>
            <a:off x="6423316" y="186387"/>
            <a:ext cx="4874273" cy="372293"/>
          </a:xfrm>
        </p:spPr>
        <p:txBody>
          <a:bodyPr anchor="t">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25361172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21_Statement Slide | With Image-3">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BE114-87C6-BD65-128F-AD7927A3CB2A}"/>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E946500F-4F40-957A-93B8-49257B674468}"/>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endParaRPr lang="en-US" dirty="0"/>
          </a:p>
        </p:txBody>
      </p:sp>
      <p:sp>
        <p:nvSpPr>
          <p:cNvPr id="7" name="Rectangle 114">
            <a:extLst>
              <a:ext uri="{FF2B5EF4-FFF2-40B4-BE49-F238E27FC236}">
                <a16:creationId xmlns:a16="http://schemas.microsoft.com/office/drawing/2014/main" id="{328FBCFE-3AEA-5BAE-5945-A1CDE03166AA}"/>
              </a:ext>
            </a:extLst>
          </p:cNvPr>
          <p:cNvSpPr/>
          <p:nvPr/>
        </p:nvSpPr>
        <p:spPr>
          <a:xfrm>
            <a:off x="452012" y="502763"/>
            <a:ext cx="5216640" cy="5852475"/>
          </a:xfrm>
          <a:custGeom>
            <a:avLst/>
            <a:gdLst>
              <a:gd name="connsiteX0" fmla="*/ 0 w 2155657"/>
              <a:gd name="connsiteY0" fmla="*/ 0 h 401637"/>
              <a:gd name="connsiteX1" fmla="*/ 2155657 w 2155657"/>
              <a:gd name="connsiteY1" fmla="*/ 0 h 401637"/>
              <a:gd name="connsiteX2" fmla="*/ 2155657 w 2155657"/>
              <a:gd name="connsiteY2" fmla="*/ 401637 h 401637"/>
              <a:gd name="connsiteX3" fmla="*/ 0 w 2155657"/>
              <a:gd name="connsiteY3" fmla="*/ 401637 h 401637"/>
              <a:gd name="connsiteX4" fmla="*/ 0 w 2155657"/>
              <a:gd name="connsiteY4" fmla="*/ 0 h 401637"/>
              <a:gd name="connsiteX0" fmla="*/ 0 w 2155657"/>
              <a:gd name="connsiteY0" fmla="*/ 207783 h 609420"/>
              <a:gd name="connsiteX1" fmla="*/ 2155657 w 2155657"/>
              <a:gd name="connsiteY1" fmla="*/ 207783 h 609420"/>
              <a:gd name="connsiteX2" fmla="*/ 2155657 w 2155657"/>
              <a:gd name="connsiteY2" fmla="*/ 609420 h 609420"/>
              <a:gd name="connsiteX3" fmla="*/ 0 w 2155657"/>
              <a:gd name="connsiteY3" fmla="*/ 609420 h 609420"/>
              <a:gd name="connsiteX4" fmla="*/ 0 w 2155657"/>
              <a:gd name="connsiteY4" fmla="*/ 207783 h 609420"/>
              <a:gd name="connsiteX0" fmla="*/ 0 w 2155657"/>
              <a:gd name="connsiteY0" fmla="*/ 313150 h 714787"/>
              <a:gd name="connsiteX1" fmla="*/ 2155657 w 2155657"/>
              <a:gd name="connsiteY1" fmla="*/ 313150 h 714787"/>
              <a:gd name="connsiteX2" fmla="*/ 2155657 w 2155657"/>
              <a:gd name="connsiteY2" fmla="*/ 714787 h 714787"/>
              <a:gd name="connsiteX3" fmla="*/ 0 w 2155657"/>
              <a:gd name="connsiteY3" fmla="*/ 714787 h 714787"/>
              <a:gd name="connsiteX4" fmla="*/ 0 w 2155657"/>
              <a:gd name="connsiteY4" fmla="*/ 313150 h 714787"/>
              <a:gd name="connsiteX0" fmla="*/ 0 w 2155657"/>
              <a:gd name="connsiteY0" fmla="*/ 305010 h 706647"/>
              <a:gd name="connsiteX1" fmla="*/ 2155657 w 2155657"/>
              <a:gd name="connsiteY1" fmla="*/ 305010 h 706647"/>
              <a:gd name="connsiteX2" fmla="*/ 2155657 w 2155657"/>
              <a:gd name="connsiteY2" fmla="*/ 706647 h 706647"/>
              <a:gd name="connsiteX3" fmla="*/ 0 w 2155657"/>
              <a:gd name="connsiteY3" fmla="*/ 706647 h 706647"/>
              <a:gd name="connsiteX4" fmla="*/ 0 w 2155657"/>
              <a:gd name="connsiteY4" fmla="*/ 305010 h 706647"/>
              <a:gd name="connsiteX0" fmla="*/ 0 w 2155657"/>
              <a:gd name="connsiteY0" fmla="*/ 312392 h 714029"/>
              <a:gd name="connsiteX1" fmla="*/ 2155657 w 2155657"/>
              <a:gd name="connsiteY1" fmla="*/ 312392 h 714029"/>
              <a:gd name="connsiteX2" fmla="*/ 2155657 w 2155657"/>
              <a:gd name="connsiteY2" fmla="*/ 714029 h 714029"/>
              <a:gd name="connsiteX3" fmla="*/ 0 w 2155657"/>
              <a:gd name="connsiteY3" fmla="*/ 714029 h 714029"/>
              <a:gd name="connsiteX4" fmla="*/ 0 w 2155657"/>
              <a:gd name="connsiteY4" fmla="*/ 312392 h 714029"/>
              <a:gd name="connsiteX0" fmla="*/ 9835 w 2165492"/>
              <a:gd name="connsiteY0" fmla="*/ 312392 h 2209018"/>
              <a:gd name="connsiteX1" fmla="*/ 2165492 w 2165492"/>
              <a:gd name="connsiteY1" fmla="*/ 312392 h 2209018"/>
              <a:gd name="connsiteX2" fmla="*/ 2165492 w 2165492"/>
              <a:gd name="connsiteY2" fmla="*/ 714029 h 2209018"/>
              <a:gd name="connsiteX3" fmla="*/ 0 w 2165492"/>
              <a:gd name="connsiteY3" fmla="*/ 2209018 h 2209018"/>
              <a:gd name="connsiteX4" fmla="*/ 9835 w 2165492"/>
              <a:gd name="connsiteY4" fmla="*/ 312392 h 2209018"/>
              <a:gd name="connsiteX0" fmla="*/ 0 w 2155657"/>
              <a:gd name="connsiteY0" fmla="*/ 312392 h 2209018"/>
              <a:gd name="connsiteX1" fmla="*/ 2155657 w 2155657"/>
              <a:gd name="connsiteY1" fmla="*/ 312392 h 2209018"/>
              <a:gd name="connsiteX2" fmla="*/ 2155657 w 2155657"/>
              <a:gd name="connsiteY2" fmla="*/ 714029 h 2209018"/>
              <a:gd name="connsiteX3" fmla="*/ 0 w 2155657"/>
              <a:gd name="connsiteY3" fmla="*/ 2209018 h 2209018"/>
              <a:gd name="connsiteX4" fmla="*/ 0 w 2155657"/>
              <a:gd name="connsiteY4" fmla="*/ 312392 h 2209018"/>
              <a:gd name="connsiteX0" fmla="*/ 0 w 2165492"/>
              <a:gd name="connsiteY0" fmla="*/ 312392 h 2209018"/>
              <a:gd name="connsiteX1" fmla="*/ 2155657 w 2165492"/>
              <a:gd name="connsiteY1" fmla="*/ 312392 h 2209018"/>
              <a:gd name="connsiteX2" fmla="*/ 2165492 w 2165492"/>
              <a:gd name="connsiteY2" fmla="*/ 2209018 h 2209018"/>
              <a:gd name="connsiteX3" fmla="*/ 0 w 2165492"/>
              <a:gd name="connsiteY3" fmla="*/ 2209018 h 2209018"/>
              <a:gd name="connsiteX4" fmla="*/ 0 w 2165492"/>
              <a:gd name="connsiteY4" fmla="*/ 312392 h 2209018"/>
              <a:gd name="connsiteX0" fmla="*/ 0 w 2156603"/>
              <a:gd name="connsiteY0" fmla="*/ 312392 h 2209018"/>
              <a:gd name="connsiteX1" fmla="*/ 2155657 w 2156603"/>
              <a:gd name="connsiteY1" fmla="*/ 312392 h 2209018"/>
              <a:gd name="connsiteX2" fmla="*/ 2155656 w 2156603"/>
              <a:gd name="connsiteY2" fmla="*/ 2209018 h 2209018"/>
              <a:gd name="connsiteX3" fmla="*/ 0 w 2156603"/>
              <a:gd name="connsiteY3" fmla="*/ 2209018 h 2209018"/>
              <a:gd name="connsiteX4" fmla="*/ 0 w 2156603"/>
              <a:gd name="connsiteY4" fmla="*/ 312392 h 2209018"/>
              <a:gd name="connsiteX0" fmla="*/ 0 w 2160573"/>
              <a:gd name="connsiteY0" fmla="*/ 312392 h 2209018"/>
              <a:gd name="connsiteX1" fmla="*/ 2155657 w 2160573"/>
              <a:gd name="connsiteY1" fmla="*/ 312392 h 2209018"/>
              <a:gd name="connsiteX2" fmla="*/ 2160573 w 2160573"/>
              <a:gd name="connsiteY2" fmla="*/ 2209018 h 2209018"/>
              <a:gd name="connsiteX3" fmla="*/ 0 w 2160573"/>
              <a:gd name="connsiteY3" fmla="*/ 2209018 h 2209018"/>
              <a:gd name="connsiteX4" fmla="*/ 0 w 2160573"/>
              <a:gd name="connsiteY4" fmla="*/ 312392 h 2209018"/>
              <a:gd name="connsiteX0" fmla="*/ 0 w 2156603"/>
              <a:gd name="connsiteY0" fmla="*/ 312392 h 2209018"/>
              <a:gd name="connsiteX1" fmla="*/ 2155657 w 2156603"/>
              <a:gd name="connsiteY1" fmla="*/ 312392 h 2209018"/>
              <a:gd name="connsiteX2" fmla="*/ 2155655 w 2156603"/>
              <a:gd name="connsiteY2" fmla="*/ 2209018 h 2209018"/>
              <a:gd name="connsiteX3" fmla="*/ 0 w 2156603"/>
              <a:gd name="connsiteY3" fmla="*/ 2209018 h 2209018"/>
              <a:gd name="connsiteX4" fmla="*/ 0 w 2156603"/>
              <a:gd name="connsiteY4" fmla="*/ 312392 h 2209018"/>
              <a:gd name="connsiteX0" fmla="*/ 0 w 2160573"/>
              <a:gd name="connsiteY0" fmla="*/ 312392 h 2209018"/>
              <a:gd name="connsiteX1" fmla="*/ 2155657 w 2160573"/>
              <a:gd name="connsiteY1" fmla="*/ 312392 h 2209018"/>
              <a:gd name="connsiteX2" fmla="*/ 2160573 w 2160573"/>
              <a:gd name="connsiteY2" fmla="*/ 2209018 h 2209018"/>
              <a:gd name="connsiteX3" fmla="*/ 0 w 2160573"/>
              <a:gd name="connsiteY3" fmla="*/ 2209018 h 2209018"/>
              <a:gd name="connsiteX4" fmla="*/ 0 w 2160573"/>
              <a:gd name="connsiteY4" fmla="*/ 312392 h 2209018"/>
              <a:gd name="connsiteX0" fmla="*/ 0 w 2157073"/>
              <a:gd name="connsiteY0" fmla="*/ 312392 h 2209018"/>
              <a:gd name="connsiteX1" fmla="*/ 2155657 w 2157073"/>
              <a:gd name="connsiteY1" fmla="*/ 312392 h 2209018"/>
              <a:gd name="connsiteX2" fmla="*/ 2157073 w 2157073"/>
              <a:gd name="connsiteY2" fmla="*/ 2205518 h 2209018"/>
              <a:gd name="connsiteX3" fmla="*/ 0 w 2157073"/>
              <a:gd name="connsiteY3" fmla="*/ 2209018 h 2209018"/>
              <a:gd name="connsiteX4" fmla="*/ 0 w 2157073"/>
              <a:gd name="connsiteY4" fmla="*/ 312392 h 2209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073" h="2209018">
                <a:moveTo>
                  <a:pt x="0" y="312392"/>
                </a:moveTo>
                <a:cubicBezTo>
                  <a:pt x="746052" y="-134495"/>
                  <a:pt x="1512732" y="-72619"/>
                  <a:pt x="2155657" y="312392"/>
                </a:cubicBezTo>
                <a:cubicBezTo>
                  <a:pt x="2158935" y="944601"/>
                  <a:pt x="2153795" y="1573309"/>
                  <a:pt x="2157073" y="2205518"/>
                </a:cubicBezTo>
                <a:lnTo>
                  <a:pt x="0" y="2209018"/>
                </a:lnTo>
                <a:lnTo>
                  <a:pt x="0" y="312392"/>
                </a:lnTo>
                <a:close/>
              </a:path>
            </a:pathLst>
          </a:custGeom>
          <a:noFill/>
          <a:ln w="158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Picture Placeholder 13">
            <a:extLst>
              <a:ext uri="{FF2B5EF4-FFF2-40B4-BE49-F238E27FC236}">
                <a16:creationId xmlns:a16="http://schemas.microsoft.com/office/drawing/2014/main" id="{7B5E3E9E-4F37-91D0-A68A-711DC19211CD}"/>
              </a:ext>
            </a:extLst>
          </p:cNvPr>
          <p:cNvSpPr>
            <a:spLocks noGrp="1"/>
          </p:cNvSpPr>
          <p:nvPr>
            <p:ph type="pic" sz="quarter" idx="13" hasCustomPrompt="1"/>
          </p:nvPr>
        </p:nvSpPr>
        <p:spPr>
          <a:xfrm>
            <a:off x="6096000" y="1"/>
            <a:ext cx="6096000" cy="6870700"/>
          </a:xfr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Click icon to add image</a:t>
            </a:r>
          </a:p>
        </p:txBody>
      </p:sp>
      <p:sp>
        <p:nvSpPr>
          <p:cNvPr id="18" name="Text Placeholder 18">
            <a:extLst>
              <a:ext uri="{FF2B5EF4-FFF2-40B4-BE49-F238E27FC236}">
                <a16:creationId xmlns:a16="http://schemas.microsoft.com/office/drawing/2014/main" id="{FF612916-AE71-72A3-F719-7D5862AC7254}"/>
              </a:ext>
            </a:extLst>
          </p:cNvPr>
          <p:cNvSpPr>
            <a:spLocks noGrp="1"/>
          </p:cNvSpPr>
          <p:nvPr>
            <p:ph type="body" sz="quarter" idx="12" hasCustomPrompt="1"/>
          </p:nvPr>
        </p:nvSpPr>
        <p:spPr>
          <a:xfrm>
            <a:off x="681372" y="1359329"/>
            <a:ext cx="4757920" cy="4659612"/>
          </a:xfrm>
        </p:spPr>
        <p:txBody>
          <a:bodyPr anchor="ctr">
            <a:noAutofit/>
          </a:bodyPr>
          <a:lstStyle>
            <a:lvl1pPr marL="0" indent="0" algn="ctr">
              <a:buNone/>
              <a:defRPr sz="4800" b="0" i="0">
                <a:solidFill>
                  <a:schemeClr val="accent4"/>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Statement Text</a:t>
            </a:r>
          </a:p>
        </p:txBody>
      </p:sp>
    </p:spTree>
    <p:extLst>
      <p:ext uri="{BB962C8B-B14F-4D97-AF65-F5344CB8AC3E}">
        <p14:creationId xmlns:p14="http://schemas.microsoft.com/office/powerpoint/2010/main" val="10928336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22_Statement Slide | With Image-4">
    <p:bg>
      <p:bgPr>
        <a:solidFill>
          <a:schemeClr val="bg1"/>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11836A49-0E5F-029F-D5B5-9865FEB612D0}"/>
              </a:ext>
            </a:extLst>
          </p:cNvPr>
          <p:cNvSpPr>
            <a:spLocks noGrp="1"/>
          </p:cNvSpPr>
          <p:nvPr>
            <p:ph type="pic" sz="quarter" idx="13" hasCustomPrompt="1"/>
          </p:nvPr>
        </p:nvSpPr>
        <p:spPr>
          <a:xfrm>
            <a:off x="1" y="3520315"/>
            <a:ext cx="2582663" cy="2839971"/>
          </a:xfrm>
          <a:custGeom>
            <a:avLst/>
            <a:gdLst>
              <a:gd name="connsiteX0" fmla="*/ 0 w 1936997"/>
              <a:gd name="connsiteY0" fmla="*/ 0 h 2129978"/>
              <a:gd name="connsiteX1" fmla="*/ 872008 w 1936997"/>
              <a:gd name="connsiteY1" fmla="*/ 0 h 2129978"/>
              <a:gd name="connsiteX2" fmla="*/ 915770 w 1936997"/>
              <a:gd name="connsiteY2" fmla="*/ 0 h 2129978"/>
              <a:gd name="connsiteX3" fmla="*/ 915770 w 1936997"/>
              <a:gd name="connsiteY3" fmla="*/ 2210 h 2129978"/>
              <a:gd name="connsiteX4" fmla="*/ 980897 w 1936997"/>
              <a:gd name="connsiteY4" fmla="*/ 5498 h 2129978"/>
              <a:gd name="connsiteX5" fmla="*/ 1936997 w 1936997"/>
              <a:gd name="connsiteY5" fmla="*/ 1064989 h 2129978"/>
              <a:gd name="connsiteX6" fmla="*/ 980897 w 1936997"/>
              <a:gd name="connsiteY6" fmla="*/ 2124480 h 2129978"/>
              <a:gd name="connsiteX7" fmla="*/ 915770 w 1936997"/>
              <a:gd name="connsiteY7" fmla="*/ 2127768 h 2129978"/>
              <a:gd name="connsiteX8" fmla="*/ 915770 w 1936997"/>
              <a:gd name="connsiteY8" fmla="*/ 2129977 h 2129978"/>
              <a:gd name="connsiteX9" fmla="*/ 872028 w 1936997"/>
              <a:gd name="connsiteY9" fmla="*/ 2129977 h 2129978"/>
              <a:gd name="connsiteX10" fmla="*/ 872008 w 1936997"/>
              <a:gd name="connsiteY10" fmla="*/ 2129978 h 2129978"/>
              <a:gd name="connsiteX11" fmla="*/ 871988 w 1936997"/>
              <a:gd name="connsiteY11" fmla="*/ 2129977 h 2129978"/>
              <a:gd name="connsiteX12" fmla="*/ 0 w 1936997"/>
              <a:gd name="connsiteY12" fmla="*/ 2129977 h 212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997" h="2129978">
                <a:moveTo>
                  <a:pt x="0" y="0"/>
                </a:moveTo>
                <a:lnTo>
                  <a:pt x="872008" y="0"/>
                </a:lnTo>
                <a:lnTo>
                  <a:pt x="915770" y="0"/>
                </a:lnTo>
                <a:lnTo>
                  <a:pt x="915770" y="2210"/>
                </a:lnTo>
                <a:lnTo>
                  <a:pt x="980897" y="5498"/>
                </a:lnTo>
                <a:cubicBezTo>
                  <a:pt x="1517924" y="60037"/>
                  <a:pt x="1936997" y="513573"/>
                  <a:pt x="1936997" y="1064989"/>
                </a:cubicBezTo>
                <a:cubicBezTo>
                  <a:pt x="1936997" y="1616405"/>
                  <a:pt x="1517924" y="2069942"/>
                  <a:pt x="980897" y="2124480"/>
                </a:cubicBezTo>
                <a:lnTo>
                  <a:pt x="915770" y="2127768"/>
                </a:lnTo>
                <a:lnTo>
                  <a:pt x="915770" y="2129977"/>
                </a:lnTo>
                <a:lnTo>
                  <a:pt x="872028" y="2129977"/>
                </a:lnTo>
                <a:lnTo>
                  <a:pt x="872008" y="2129978"/>
                </a:lnTo>
                <a:lnTo>
                  <a:pt x="871988" y="2129977"/>
                </a:lnTo>
                <a:lnTo>
                  <a:pt x="0" y="2129977"/>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Click icon to add image</a:t>
            </a:r>
          </a:p>
        </p:txBody>
      </p:sp>
      <p:sp>
        <p:nvSpPr>
          <p:cNvPr id="3" name="Slide Number Placeholder 2">
            <a:extLst>
              <a:ext uri="{FF2B5EF4-FFF2-40B4-BE49-F238E27FC236}">
                <a16:creationId xmlns:a16="http://schemas.microsoft.com/office/drawing/2014/main" id="{C139B024-71A4-34F8-186A-8A153B65C80F}"/>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11081CCD-8443-6E03-DF87-B7F6534AA1CD}"/>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12" name="Picture Placeholder 10">
            <a:extLst>
              <a:ext uri="{FF2B5EF4-FFF2-40B4-BE49-F238E27FC236}">
                <a16:creationId xmlns:a16="http://schemas.microsoft.com/office/drawing/2014/main" id="{2A6CE623-DD67-3575-7F84-03C2A6D13A07}"/>
              </a:ext>
            </a:extLst>
          </p:cNvPr>
          <p:cNvSpPr>
            <a:spLocks noGrp="1"/>
          </p:cNvSpPr>
          <p:nvPr>
            <p:ph type="pic" sz="quarter" idx="12" hasCustomPrompt="1"/>
          </p:nvPr>
        </p:nvSpPr>
        <p:spPr>
          <a:xfrm>
            <a:off x="2849034" y="3520018"/>
            <a:ext cx="2789767" cy="2840567"/>
          </a:xfrm>
          <a:prstGeom prst="roundRect">
            <a:avLst>
              <a:gd name="adj" fmla="val 7360"/>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Click icon to add image</a:t>
            </a:r>
          </a:p>
        </p:txBody>
      </p:sp>
      <p:sp>
        <p:nvSpPr>
          <p:cNvPr id="42" name="Picture Placeholder 40">
            <a:extLst>
              <a:ext uri="{FF2B5EF4-FFF2-40B4-BE49-F238E27FC236}">
                <a16:creationId xmlns:a16="http://schemas.microsoft.com/office/drawing/2014/main" id="{54B619A1-2220-60E4-23A4-13161FDDD7B1}"/>
              </a:ext>
            </a:extLst>
          </p:cNvPr>
          <p:cNvSpPr>
            <a:spLocks noGrp="1"/>
          </p:cNvSpPr>
          <p:nvPr>
            <p:ph type="pic" sz="quarter" idx="14" hasCustomPrompt="1"/>
          </p:nvPr>
        </p:nvSpPr>
        <p:spPr>
          <a:xfrm>
            <a:off x="5897034" y="372533"/>
            <a:ext cx="5913967" cy="5988051"/>
          </a:xfrm>
          <a:prstGeom prst="plaque">
            <a:avLst>
              <a:gd name="adj" fmla="val 5023"/>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Click icon to add image</a:t>
            </a:r>
          </a:p>
        </p:txBody>
      </p:sp>
      <p:sp>
        <p:nvSpPr>
          <p:cNvPr id="44" name="Text Placeholder 18">
            <a:extLst>
              <a:ext uri="{FF2B5EF4-FFF2-40B4-BE49-F238E27FC236}">
                <a16:creationId xmlns:a16="http://schemas.microsoft.com/office/drawing/2014/main" id="{A4947862-5478-46AA-B0C3-538ACC150655}"/>
              </a:ext>
            </a:extLst>
          </p:cNvPr>
          <p:cNvSpPr>
            <a:spLocks noGrp="1"/>
          </p:cNvSpPr>
          <p:nvPr>
            <p:ph type="body" sz="quarter" idx="15" hasCustomPrompt="1"/>
          </p:nvPr>
        </p:nvSpPr>
        <p:spPr>
          <a:xfrm>
            <a:off x="318912" y="287162"/>
            <a:ext cx="5319888" cy="3050524"/>
          </a:xfrm>
        </p:spPr>
        <p:txBody>
          <a:bodyPr anchor="t">
            <a:noAutofit/>
          </a:bodyPr>
          <a:lstStyle>
            <a:lvl1pPr marL="0" indent="0" algn="l">
              <a:buNone/>
              <a:defRPr sz="3733" b="0" i="0">
                <a:solidFill>
                  <a:schemeClr val="accent3"/>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statement text.</a:t>
            </a:r>
          </a:p>
        </p:txBody>
      </p:sp>
    </p:spTree>
    <p:extLst>
      <p:ext uri="{BB962C8B-B14F-4D97-AF65-F5344CB8AC3E}">
        <p14:creationId xmlns:p14="http://schemas.microsoft.com/office/powerpoint/2010/main" val="14096693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3_Column Slide | With Image/Icon">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35CAF3-AFF1-D033-B45A-652761DE5578}"/>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53C890DF-593C-4B2E-3B6C-37013A35646B}"/>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12" name="Freeform 11">
            <a:extLst>
              <a:ext uri="{FF2B5EF4-FFF2-40B4-BE49-F238E27FC236}">
                <a16:creationId xmlns:a16="http://schemas.microsoft.com/office/drawing/2014/main" id="{88B1A514-DF4D-B244-25A5-56DB8DA92123}"/>
              </a:ext>
            </a:extLst>
          </p:cNvPr>
          <p:cNvSpPr/>
          <p:nvPr/>
        </p:nvSpPr>
        <p:spPr>
          <a:xfrm>
            <a:off x="335202" y="1"/>
            <a:ext cx="3653029" cy="6403516"/>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1"/>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600" b="0" i="0" dirty="0">
              <a:solidFill>
                <a:schemeClr val="tx1"/>
              </a:solidFill>
              <a:latin typeface="Palatino" pitchFamily="2" charset="77"/>
            </a:endParaRPr>
          </a:p>
        </p:txBody>
      </p:sp>
      <p:sp>
        <p:nvSpPr>
          <p:cNvPr id="14" name="Freeform 13">
            <a:extLst>
              <a:ext uri="{FF2B5EF4-FFF2-40B4-BE49-F238E27FC236}">
                <a16:creationId xmlns:a16="http://schemas.microsoft.com/office/drawing/2014/main" id="{1DDC2AEF-6312-E13B-09BB-1900840AE4DD}"/>
              </a:ext>
            </a:extLst>
          </p:cNvPr>
          <p:cNvSpPr/>
          <p:nvPr/>
        </p:nvSpPr>
        <p:spPr>
          <a:xfrm>
            <a:off x="4269486" y="1"/>
            <a:ext cx="3653029" cy="6403516"/>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5"/>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600" b="0" i="0" dirty="0">
              <a:solidFill>
                <a:schemeClr val="tx1"/>
              </a:solidFill>
              <a:latin typeface="Palatino" pitchFamily="2" charset="77"/>
            </a:endParaRPr>
          </a:p>
        </p:txBody>
      </p:sp>
      <p:sp>
        <p:nvSpPr>
          <p:cNvPr id="16" name="Freeform 15">
            <a:extLst>
              <a:ext uri="{FF2B5EF4-FFF2-40B4-BE49-F238E27FC236}">
                <a16:creationId xmlns:a16="http://schemas.microsoft.com/office/drawing/2014/main" id="{0CEC7429-361A-C93C-58D7-09C7ACD455B0}"/>
              </a:ext>
            </a:extLst>
          </p:cNvPr>
          <p:cNvSpPr/>
          <p:nvPr/>
        </p:nvSpPr>
        <p:spPr>
          <a:xfrm>
            <a:off x="8203770" y="1"/>
            <a:ext cx="3653029" cy="6403516"/>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4"/>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600" b="0" i="0" dirty="0">
              <a:solidFill>
                <a:schemeClr val="tx1"/>
              </a:solidFill>
              <a:latin typeface="Palatino" pitchFamily="2" charset="77"/>
            </a:endParaRPr>
          </a:p>
        </p:txBody>
      </p:sp>
      <p:sp>
        <p:nvSpPr>
          <p:cNvPr id="32" name="Picture Placeholder 31">
            <a:extLst>
              <a:ext uri="{FF2B5EF4-FFF2-40B4-BE49-F238E27FC236}">
                <a16:creationId xmlns:a16="http://schemas.microsoft.com/office/drawing/2014/main" id="{317D9E50-B363-1ACE-FB1B-22684F1A6B30}"/>
              </a:ext>
            </a:extLst>
          </p:cNvPr>
          <p:cNvSpPr>
            <a:spLocks noGrp="1"/>
          </p:cNvSpPr>
          <p:nvPr>
            <p:ph type="pic" sz="quarter" idx="13"/>
          </p:nvPr>
        </p:nvSpPr>
        <p:spPr>
          <a:xfrm>
            <a:off x="589716" y="445825"/>
            <a:ext cx="3151787" cy="256584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picture</a:t>
            </a:r>
            <a:endParaRPr lang="en-US" dirty="0"/>
          </a:p>
        </p:txBody>
      </p:sp>
      <p:sp>
        <p:nvSpPr>
          <p:cNvPr id="39" name="Text Placeholder 38">
            <a:extLst>
              <a:ext uri="{FF2B5EF4-FFF2-40B4-BE49-F238E27FC236}">
                <a16:creationId xmlns:a16="http://schemas.microsoft.com/office/drawing/2014/main" id="{80669DF8-473E-6464-3096-64DE8308DAAD}"/>
              </a:ext>
            </a:extLst>
          </p:cNvPr>
          <p:cNvSpPr>
            <a:spLocks noGrp="1"/>
          </p:cNvSpPr>
          <p:nvPr>
            <p:ph type="body" sz="quarter" idx="14" hasCustomPrompt="1"/>
          </p:nvPr>
        </p:nvSpPr>
        <p:spPr>
          <a:xfrm>
            <a:off x="464947" y="3255735"/>
            <a:ext cx="3362548" cy="1423972"/>
          </a:xfrm>
        </p:spPr>
        <p:txBody>
          <a:bodyPr>
            <a:normAutofit/>
          </a:bodyPr>
          <a:lstStyle>
            <a:lvl1pPr marL="0" indent="0">
              <a:buNone/>
              <a:defRPr sz="2667" b="0" i="0">
                <a:solidFill>
                  <a:schemeClr val="accent4"/>
                </a:solidFill>
                <a:latin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header for this section.</a:t>
            </a:r>
          </a:p>
        </p:txBody>
      </p:sp>
      <p:sp>
        <p:nvSpPr>
          <p:cNvPr id="41" name="Picture Placeholder 40">
            <a:extLst>
              <a:ext uri="{FF2B5EF4-FFF2-40B4-BE49-F238E27FC236}">
                <a16:creationId xmlns:a16="http://schemas.microsoft.com/office/drawing/2014/main" id="{D443D9BD-232B-83CE-ACC1-CB2DF1A629CC}"/>
              </a:ext>
            </a:extLst>
          </p:cNvPr>
          <p:cNvSpPr>
            <a:spLocks noGrp="1"/>
          </p:cNvSpPr>
          <p:nvPr>
            <p:ph type="pic" sz="quarter" idx="16"/>
          </p:nvPr>
        </p:nvSpPr>
        <p:spPr>
          <a:xfrm>
            <a:off x="4520107" y="445825"/>
            <a:ext cx="3151787" cy="256584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picture</a:t>
            </a:r>
            <a:endParaRPr lang="en-US" dirty="0"/>
          </a:p>
        </p:txBody>
      </p:sp>
      <p:sp>
        <p:nvSpPr>
          <p:cNvPr id="42" name="Text Placeholder 38">
            <a:extLst>
              <a:ext uri="{FF2B5EF4-FFF2-40B4-BE49-F238E27FC236}">
                <a16:creationId xmlns:a16="http://schemas.microsoft.com/office/drawing/2014/main" id="{20A37678-61A7-4729-1E5E-BC5D8F3D66AE}"/>
              </a:ext>
            </a:extLst>
          </p:cNvPr>
          <p:cNvSpPr>
            <a:spLocks noGrp="1"/>
          </p:cNvSpPr>
          <p:nvPr>
            <p:ph type="body" sz="quarter" idx="17" hasCustomPrompt="1"/>
          </p:nvPr>
        </p:nvSpPr>
        <p:spPr>
          <a:xfrm>
            <a:off x="4395338" y="3255735"/>
            <a:ext cx="3362548" cy="1423972"/>
          </a:xfrm>
        </p:spPr>
        <p:txBody>
          <a:bodyPr>
            <a:normAutofit/>
          </a:bodyPr>
          <a:lstStyle>
            <a:lvl1pPr marL="0" indent="0">
              <a:buNone/>
              <a:defRPr sz="2667" b="0" i="0">
                <a:solidFill>
                  <a:schemeClr val="tx1"/>
                </a:solidFill>
                <a:latin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header for this section.</a:t>
            </a:r>
          </a:p>
        </p:txBody>
      </p:sp>
      <p:sp>
        <p:nvSpPr>
          <p:cNvPr id="44" name="Picture Placeholder 43">
            <a:extLst>
              <a:ext uri="{FF2B5EF4-FFF2-40B4-BE49-F238E27FC236}">
                <a16:creationId xmlns:a16="http://schemas.microsoft.com/office/drawing/2014/main" id="{42AFAFB6-5FF2-878B-FCE3-821570799790}"/>
              </a:ext>
            </a:extLst>
          </p:cNvPr>
          <p:cNvSpPr>
            <a:spLocks noGrp="1"/>
          </p:cNvSpPr>
          <p:nvPr>
            <p:ph type="pic" sz="quarter" idx="19"/>
          </p:nvPr>
        </p:nvSpPr>
        <p:spPr>
          <a:xfrm>
            <a:off x="8450497" y="445825"/>
            <a:ext cx="3151787" cy="256584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picture</a:t>
            </a:r>
            <a:endParaRPr lang="en-US" dirty="0"/>
          </a:p>
        </p:txBody>
      </p:sp>
      <p:sp>
        <p:nvSpPr>
          <p:cNvPr id="45" name="Text Placeholder 38">
            <a:extLst>
              <a:ext uri="{FF2B5EF4-FFF2-40B4-BE49-F238E27FC236}">
                <a16:creationId xmlns:a16="http://schemas.microsoft.com/office/drawing/2014/main" id="{1315D7E1-FA24-448F-AEA1-3F0D13F44E0E}"/>
              </a:ext>
            </a:extLst>
          </p:cNvPr>
          <p:cNvSpPr>
            <a:spLocks noGrp="1"/>
          </p:cNvSpPr>
          <p:nvPr>
            <p:ph type="body" sz="quarter" idx="20" hasCustomPrompt="1"/>
          </p:nvPr>
        </p:nvSpPr>
        <p:spPr>
          <a:xfrm>
            <a:off x="8325729" y="3255735"/>
            <a:ext cx="3362548" cy="1423972"/>
          </a:xfrm>
        </p:spPr>
        <p:txBody>
          <a:bodyPr>
            <a:normAutofit/>
          </a:bodyPr>
          <a:lstStyle>
            <a:lvl1pPr marL="0" indent="0">
              <a:buNone/>
              <a:defRPr sz="2667" b="0" i="0">
                <a:solidFill>
                  <a:schemeClr val="accent1"/>
                </a:solidFill>
                <a:latin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header for this section.</a:t>
            </a:r>
          </a:p>
        </p:txBody>
      </p:sp>
      <p:sp>
        <p:nvSpPr>
          <p:cNvPr id="2" name="Text Placeholder 6">
            <a:extLst>
              <a:ext uri="{FF2B5EF4-FFF2-40B4-BE49-F238E27FC236}">
                <a16:creationId xmlns:a16="http://schemas.microsoft.com/office/drawing/2014/main" id="{88D22C24-DB15-B035-61C2-32209972EFB0}"/>
              </a:ext>
            </a:extLst>
          </p:cNvPr>
          <p:cNvSpPr>
            <a:spLocks noGrp="1"/>
          </p:cNvSpPr>
          <p:nvPr>
            <p:ph type="body" sz="quarter" idx="21" hasCustomPrompt="1"/>
          </p:nvPr>
        </p:nvSpPr>
        <p:spPr>
          <a:xfrm>
            <a:off x="464947" y="4684546"/>
            <a:ext cx="3362548" cy="1451428"/>
          </a:xfrm>
        </p:spPr>
        <p:txBody>
          <a:bodyPr>
            <a:noAutofit/>
          </a:bodyPr>
          <a:lstStyle>
            <a:lvl1pPr marL="0" indent="0">
              <a:buNone/>
              <a:defRPr sz="1400">
                <a:solidFill>
                  <a:schemeClr val="bg1"/>
                </a:solidFill>
              </a:defRPr>
            </a:lvl1pPr>
            <a:lvl2pPr marL="838179" indent="-228594">
              <a:buFont typeface="Arial" panose="020B0604020202020204" pitchFamily="34" charset="0"/>
              <a:buChar char="•"/>
              <a:defRPr sz="1400">
                <a:solidFill>
                  <a:schemeClr val="bg1"/>
                </a:solidFill>
              </a:defRPr>
            </a:lvl2pPr>
            <a:lvl3pPr marL="1447764" indent="-228594">
              <a:buFont typeface="Arial" panose="020B0604020202020204" pitchFamily="34" charset="0"/>
              <a:buChar char="•"/>
              <a:defRPr sz="1400">
                <a:solidFill>
                  <a:schemeClr val="bg1"/>
                </a:solidFill>
              </a:defRPr>
            </a:lvl3pPr>
            <a:lvl4pPr marL="2057349" indent="-228594">
              <a:buFont typeface="Arial" panose="020B0604020202020204" pitchFamily="34" charset="0"/>
              <a:buChar char="•"/>
              <a:defRPr sz="1400">
                <a:solidFill>
                  <a:schemeClr val="bg1"/>
                </a:solidFill>
              </a:defRPr>
            </a:lvl4pPr>
            <a:lvl5pPr marL="2666933" indent="-228594">
              <a:buFont typeface="Arial" panose="020B0604020202020204" pitchFamily="34" charset="0"/>
              <a:buChar char="•"/>
              <a:defRPr sz="1400">
                <a:solidFill>
                  <a:schemeClr val="bg1"/>
                </a:solidFill>
              </a:defRPr>
            </a:lvl5pPr>
          </a:lstStyle>
          <a:p>
            <a:pPr lvl="0"/>
            <a:r>
              <a:rPr lang="en-US" dirty="0"/>
              <a:t>Type here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6">
            <a:extLst>
              <a:ext uri="{FF2B5EF4-FFF2-40B4-BE49-F238E27FC236}">
                <a16:creationId xmlns:a16="http://schemas.microsoft.com/office/drawing/2014/main" id="{3B192A1D-2C80-D084-B448-0ADC19CBB0D6}"/>
              </a:ext>
            </a:extLst>
          </p:cNvPr>
          <p:cNvSpPr>
            <a:spLocks noGrp="1"/>
          </p:cNvSpPr>
          <p:nvPr>
            <p:ph type="body" sz="quarter" idx="22" hasCustomPrompt="1"/>
          </p:nvPr>
        </p:nvSpPr>
        <p:spPr>
          <a:xfrm>
            <a:off x="4395337" y="4684546"/>
            <a:ext cx="3362548" cy="1451428"/>
          </a:xfrm>
        </p:spPr>
        <p:txBody>
          <a:bodyPr>
            <a:noAutofit/>
          </a:bodyPr>
          <a:lstStyle>
            <a:lvl1pPr marL="0" indent="0">
              <a:buNone/>
              <a:defRPr sz="1400">
                <a:solidFill>
                  <a:schemeClr val="tx1"/>
                </a:solidFill>
              </a:defRPr>
            </a:lvl1pPr>
            <a:lvl2pPr marL="838179" indent="-228594">
              <a:buFont typeface="Arial" panose="020B0604020202020204" pitchFamily="34" charset="0"/>
              <a:buChar char="•"/>
              <a:defRPr sz="1400">
                <a:solidFill>
                  <a:schemeClr val="tx1"/>
                </a:solidFill>
              </a:defRPr>
            </a:lvl2pPr>
            <a:lvl3pPr marL="1447764" indent="-228594">
              <a:buFont typeface="Arial" panose="020B0604020202020204" pitchFamily="34" charset="0"/>
              <a:buChar char="•"/>
              <a:defRPr sz="1400">
                <a:solidFill>
                  <a:schemeClr val="tx1"/>
                </a:solidFill>
              </a:defRPr>
            </a:lvl3pPr>
            <a:lvl4pPr marL="2057349" indent="-228594">
              <a:buFont typeface="Arial" panose="020B0604020202020204" pitchFamily="34" charset="0"/>
              <a:buChar char="•"/>
              <a:defRPr sz="1400">
                <a:solidFill>
                  <a:schemeClr val="tx1"/>
                </a:solidFill>
              </a:defRPr>
            </a:lvl4pPr>
            <a:lvl5pPr marL="2666933" indent="-228594">
              <a:buFont typeface="Arial" panose="020B0604020202020204" pitchFamily="34" charset="0"/>
              <a:buChar char="•"/>
              <a:defRPr sz="1400">
                <a:solidFill>
                  <a:schemeClr val="tx1"/>
                </a:solidFill>
              </a:defRPr>
            </a:lvl5pPr>
          </a:lstStyle>
          <a:p>
            <a:pPr lvl="0"/>
            <a:r>
              <a:rPr lang="en-US" dirty="0"/>
              <a:t>Type here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6">
            <a:extLst>
              <a:ext uri="{FF2B5EF4-FFF2-40B4-BE49-F238E27FC236}">
                <a16:creationId xmlns:a16="http://schemas.microsoft.com/office/drawing/2014/main" id="{5D75F677-7D6E-7FE9-7272-B9594C606E42}"/>
              </a:ext>
            </a:extLst>
          </p:cNvPr>
          <p:cNvSpPr>
            <a:spLocks noGrp="1"/>
          </p:cNvSpPr>
          <p:nvPr>
            <p:ph type="body" sz="quarter" idx="23" hasCustomPrompt="1"/>
          </p:nvPr>
        </p:nvSpPr>
        <p:spPr>
          <a:xfrm>
            <a:off x="8325729" y="4684546"/>
            <a:ext cx="3362548" cy="1451428"/>
          </a:xfrm>
        </p:spPr>
        <p:txBody>
          <a:bodyPr>
            <a:noAutofit/>
          </a:bodyPr>
          <a:lstStyle>
            <a:lvl1pPr marL="0" indent="0">
              <a:buNone/>
              <a:defRPr sz="1400">
                <a:solidFill>
                  <a:schemeClr val="tx1"/>
                </a:solidFill>
              </a:defRPr>
            </a:lvl1pPr>
            <a:lvl2pPr marL="838179" indent="-228594">
              <a:buFont typeface="Arial" panose="020B0604020202020204" pitchFamily="34" charset="0"/>
              <a:buChar char="•"/>
              <a:defRPr sz="1400">
                <a:solidFill>
                  <a:schemeClr val="tx1"/>
                </a:solidFill>
              </a:defRPr>
            </a:lvl2pPr>
            <a:lvl3pPr marL="1447764" indent="-228594">
              <a:buFont typeface="Arial" panose="020B0604020202020204" pitchFamily="34" charset="0"/>
              <a:buChar char="•"/>
              <a:defRPr sz="1400">
                <a:solidFill>
                  <a:schemeClr val="tx1"/>
                </a:solidFill>
              </a:defRPr>
            </a:lvl3pPr>
            <a:lvl4pPr marL="2057349" indent="-228594">
              <a:buFont typeface="Arial" panose="020B0604020202020204" pitchFamily="34" charset="0"/>
              <a:buChar char="•"/>
              <a:defRPr sz="1400">
                <a:solidFill>
                  <a:schemeClr val="tx1"/>
                </a:solidFill>
              </a:defRPr>
            </a:lvl4pPr>
            <a:lvl5pPr marL="2666933" indent="-228594">
              <a:buFont typeface="Arial" panose="020B0604020202020204" pitchFamily="34" charset="0"/>
              <a:buChar char="•"/>
              <a:defRPr sz="1400">
                <a:solidFill>
                  <a:schemeClr val="tx1"/>
                </a:solidFill>
              </a:defRPr>
            </a:lvl5pPr>
          </a:lstStyle>
          <a:p>
            <a:pPr lvl="0"/>
            <a:r>
              <a:rPr lang="en-US" dirty="0"/>
              <a:t>Type here to enter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46165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24_Statement + Images | White">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06623F-A9E4-6F53-E477-20211070A0F1}"/>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50AC9E61-00CC-7CDA-3B05-820313EF8FC6}"/>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5" name="Text Placeholder 18">
            <a:extLst>
              <a:ext uri="{FF2B5EF4-FFF2-40B4-BE49-F238E27FC236}">
                <a16:creationId xmlns:a16="http://schemas.microsoft.com/office/drawing/2014/main" id="{443DCE67-37F2-8890-2103-ADF15BC66C76}"/>
              </a:ext>
            </a:extLst>
          </p:cNvPr>
          <p:cNvSpPr>
            <a:spLocks noGrp="1"/>
          </p:cNvSpPr>
          <p:nvPr>
            <p:ph type="body" sz="quarter" idx="12" hasCustomPrompt="1"/>
          </p:nvPr>
        </p:nvSpPr>
        <p:spPr>
          <a:xfrm>
            <a:off x="259785" y="817462"/>
            <a:ext cx="5395948" cy="2512761"/>
          </a:xfrm>
        </p:spPr>
        <p:txBody>
          <a:bodyPr anchor="t">
            <a:noAutofit/>
          </a:bodyPr>
          <a:lstStyle>
            <a:lvl1pPr marL="0" indent="0" algn="l">
              <a:buNone/>
              <a:defRPr sz="29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statement text related to chart/graph.</a:t>
            </a:r>
          </a:p>
        </p:txBody>
      </p:sp>
      <p:sp>
        <p:nvSpPr>
          <p:cNvPr id="10" name="Chart Placeholder 9">
            <a:extLst>
              <a:ext uri="{FF2B5EF4-FFF2-40B4-BE49-F238E27FC236}">
                <a16:creationId xmlns:a16="http://schemas.microsoft.com/office/drawing/2014/main" id="{EDD26772-AF80-2770-4145-ABC63E193B1B}"/>
              </a:ext>
            </a:extLst>
          </p:cNvPr>
          <p:cNvSpPr>
            <a:spLocks noGrp="1"/>
          </p:cNvSpPr>
          <p:nvPr>
            <p:ph type="chart" sz="quarter" idx="20" hasCustomPrompt="1"/>
          </p:nvPr>
        </p:nvSpPr>
        <p:spPr>
          <a:xfrm>
            <a:off x="6096001" y="817462"/>
            <a:ext cx="5689599" cy="5301117"/>
          </a:xfr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Click icon to add a graph/chart</a:t>
            </a:r>
          </a:p>
        </p:txBody>
      </p:sp>
      <p:sp>
        <p:nvSpPr>
          <p:cNvPr id="12" name="Content Placeholder 2">
            <a:extLst>
              <a:ext uri="{FF2B5EF4-FFF2-40B4-BE49-F238E27FC236}">
                <a16:creationId xmlns:a16="http://schemas.microsoft.com/office/drawing/2014/main" id="{B313D07B-C16A-055D-1C93-BDAB7BED4690}"/>
              </a:ext>
            </a:extLst>
          </p:cNvPr>
          <p:cNvSpPr>
            <a:spLocks noGrp="1"/>
          </p:cNvSpPr>
          <p:nvPr>
            <p:ph sz="half" idx="21" hasCustomPrompt="1"/>
          </p:nvPr>
        </p:nvSpPr>
        <p:spPr>
          <a:xfrm>
            <a:off x="259785" y="3429001"/>
            <a:ext cx="5395948" cy="2689579"/>
          </a:xfrm>
        </p:spPr>
        <p:txBody>
          <a:bodyPr/>
          <a:lstStyle>
            <a:lvl1pPr marL="0" indent="0" algn="l">
              <a:buNone/>
              <a:defRPr sz="1867" b="1" i="0">
                <a:latin typeface="Arial" panose="020B0604020202020204" pitchFamily="34" charset="0"/>
              </a:defRPr>
            </a:lvl1pPr>
            <a:lvl2pPr algn="l">
              <a:defRPr/>
            </a:lvl2pPr>
            <a:lvl3pPr algn="l">
              <a:defRPr/>
            </a:lvl3pPr>
            <a:lvl4pPr algn="l">
              <a:defRPr/>
            </a:lvl4pPr>
            <a:lvl5pPr algn="l">
              <a:defRPr/>
            </a:lvl5pPr>
          </a:lstStyle>
          <a:p>
            <a:pPr lvl="0"/>
            <a:r>
              <a:rPr lang="en-US" dirty="0"/>
              <a:t>Options to add subtitle for bullet points</a:t>
            </a:r>
          </a:p>
          <a:p>
            <a:pPr lvl="1"/>
            <a:r>
              <a:rPr lang="en-US" dirty="0"/>
              <a:t>Bullet point</a:t>
            </a:r>
          </a:p>
          <a:p>
            <a:pPr lvl="2"/>
            <a:r>
              <a:rPr lang="en-US" dirty="0"/>
              <a:t>Third level</a:t>
            </a:r>
          </a:p>
          <a:p>
            <a:pPr lvl="3"/>
            <a:r>
              <a:rPr lang="en-US" dirty="0"/>
              <a:t>Fourth level</a:t>
            </a:r>
          </a:p>
          <a:p>
            <a:pPr lvl="4"/>
            <a:r>
              <a:rPr lang="en-US" dirty="0"/>
              <a:t>Fifth level</a:t>
            </a:r>
          </a:p>
        </p:txBody>
      </p:sp>
      <p:sp>
        <p:nvSpPr>
          <p:cNvPr id="2" name="Text Placeholder 46">
            <a:extLst>
              <a:ext uri="{FF2B5EF4-FFF2-40B4-BE49-F238E27FC236}">
                <a16:creationId xmlns:a16="http://schemas.microsoft.com/office/drawing/2014/main" id="{9AD00698-9B95-0775-3B1E-70B21364706D}"/>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3406899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25_Statement | Images w/ Captions">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06623F-A9E4-6F53-E477-20211070A0F1}"/>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50AC9E61-00CC-7CDA-3B05-820313EF8FC6}"/>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5" name="Text Placeholder 18">
            <a:extLst>
              <a:ext uri="{FF2B5EF4-FFF2-40B4-BE49-F238E27FC236}">
                <a16:creationId xmlns:a16="http://schemas.microsoft.com/office/drawing/2014/main" id="{443DCE67-37F2-8890-2103-ADF15BC66C76}"/>
              </a:ext>
            </a:extLst>
          </p:cNvPr>
          <p:cNvSpPr>
            <a:spLocks noGrp="1"/>
          </p:cNvSpPr>
          <p:nvPr>
            <p:ph type="body" sz="quarter" idx="12" hasCustomPrompt="1"/>
          </p:nvPr>
        </p:nvSpPr>
        <p:spPr>
          <a:xfrm>
            <a:off x="259785" y="817462"/>
            <a:ext cx="5395948" cy="2512761"/>
          </a:xfrm>
        </p:spPr>
        <p:txBody>
          <a:bodyPr anchor="t">
            <a:noAutofit/>
          </a:bodyPr>
          <a:lstStyle>
            <a:lvl1pPr marL="0" indent="0" algn="l">
              <a:buNone/>
              <a:defRPr sz="29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statement text.</a:t>
            </a:r>
          </a:p>
        </p:txBody>
      </p:sp>
      <p:sp>
        <p:nvSpPr>
          <p:cNvPr id="15" name="Text Placeholder 38">
            <a:extLst>
              <a:ext uri="{FF2B5EF4-FFF2-40B4-BE49-F238E27FC236}">
                <a16:creationId xmlns:a16="http://schemas.microsoft.com/office/drawing/2014/main" id="{0163C2AE-9782-8654-8DBC-278348F5922A}"/>
              </a:ext>
            </a:extLst>
          </p:cNvPr>
          <p:cNvSpPr>
            <a:spLocks noGrp="1"/>
          </p:cNvSpPr>
          <p:nvPr>
            <p:ph type="body" sz="quarter" idx="14" hasCustomPrompt="1"/>
          </p:nvPr>
        </p:nvSpPr>
        <p:spPr>
          <a:xfrm>
            <a:off x="8873235" y="1161909"/>
            <a:ext cx="2688501" cy="639819"/>
          </a:xfrm>
        </p:spPr>
        <p:txBody>
          <a:bodyPr anchor="b">
            <a:normAutofit/>
          </a:bodyPr>
          <a:lstStyle>
            <a:lvl1pPr marL="0" indent="0">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single/multi-line text.</a:t>
            </a:r>
          </a:p>
        </p:txBody>
      </p:sp>
      <p:sp>
        <p:nvSpPr>
          <p:cNvPr id="19" name="Text Placeholder 38">
            <a:extLst>
              <a:ext uri="{FF2B5EF4-FFF2-40B4-BE49-F238E27FC236}">
                <a16:creationId xmlns:a16="http://schemas.microsoft.com/office/drawing/2014/main" id="{4F7B3E30-1136-E430-6A53-0F68EA60D793}"/>
              </a:ext>
            </a:extLst>
          </p:cNvPr>
          <p:cNvSpPr>
            <a:spLocks noGrp="1"/>
          </p:cNvSpPr>
          <p:nvPr>
            <p:ph type="body" sz="quarter" idx="46" hasCustomPrompt="1"/>
          </p:nvPr>
        </p:nvSpPr>
        <p:spPr>
          <a:xfrm>
            <a:off x="8873235" y="3848281"/>
            <a:ext cx="2688501" cy="639819"/>
          </a:xfrm>
        </p:spPr>
        <p:txBody>
          <a:bodyPr anchor="b">
            <a:normAutofit/>
          </a:bodyPr>
          <a:lstStyle>
            <a:lvl1pPr marL="0" indent="0">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single/multi-line text.</a:t>
            </a:r>
          </a:p>
        </p:txBody>
      </p:sp>
      <p:sp>
        <p:nvSpPr>
          <p:cNvPr id="22" name="Picture Placeholder 20">
            <a:extLst>
              <a:ext uri="{FF2B5EF4-FFF2-40B4-BE49-F238E27FC236}">
                <a16:creationId xmlns:a16="http://schemas.microsoft.com/office/drawing/2014/main" id="{733666F0-5B6E-C03A-823F-27AF731C2179}"/>
              </a:ext>
            </a:extLst>
          </p:cNvPr>
          <p:cNvSpPr>
            <a:spLocks noGrp="1"/>
          </p:cNvSpPr>
          <p:nvPr>
            <p:ph type="pic" sz="quarter" idx="47" hasCustomPrompt="1"/>
          </p:nvPr>
        </p:nvSpPr>
        <p:spPr>
          <a:xfrm>
            <a:off x="6692900" y="1162051"/>
            <a:ext cx="2000251" cy="1786467"/>
          </a:xfrm>
          <a:prstGeom prst="hexagon">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r>
              <a:rPr lang="en-US" dirty="0"/>
              <a:t>Add Image Here</a:t>
            </a:r>
          </a:p>
        </p:txBody>
      </p:sp>
      <p:sp>
        <p:nvSpPr>
          <p:cNvPr id="24" name="Picture Placeholder 23">
            <a:extLst>
              <a:ext uri="{FF2B5EF4-FFF2-40B4-BE49-F238E27FC236}">
                <a16:creationId xmlns:a16="http://schemas.microsoft.com/office/drawing/2014/main" id="{598977A0-B160-B678-C7E1-884E64375A81}"/>
              </a:ext>
            </a:extLst>
          </p:cNvPr>
          <p:cNvSpPr>
            <a:spLocks noGrp="1"/>
          </p:cNvSpPr>
          <p:nvPr>
            <p:ph type="pic" sz="quarter" idx="20" hasCustomPrompt="1"/>
          </p:nvPr>
        </p:nvSpPr>
        <p:spPr>
          <a:xfrm>
            <a:off x="6692900" y="3763393"/>
            <a:ext cx="1980568" cy="1958769"/>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    Add Image Here</a:t>
            </a:r>
          </a:p>
        </p:txBody>
      </p:sp>
      <p:sp>
        <p:nvSpPr>
          <p:cNvPr id="2" name="Text Placeholder 6">
            <a:extLst>
              <a:ext uri="{FF2B5EF4-FFF2-40B4-BE49-F238E27FC236}">
                <a16:creationId xmlns:a16="http://schemas.microsoft.com/office/drawing/2014/main" id="{EC01180F-A05D-75D5-6E02-39186A1A26E5}"/>
              </a:ext>
            </a:extLst>
          </p:cNvPr>
          <p:cNvSpPr>
            <a:spLocks noGrp="1"/>
          </p:cNvSpPr>
          <p:nvPr>
            <p:ph type="body" sz="quarter" idx="48" hasCustomPrompt="1"/>
          </p:nvPr>
        </p:nvSpPr>
        <p:spPr>
          <a:xfrm>
            <a:off x="8873235" y="1805697"/>
            <a:ext cx="2688501" cy="1456267"/>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7" name="Text Placeholder 6">
            <a:extLst>
              <a:ext uri="{FF2B5EF4-FFF2-40B4-BE49-F238E27FC236}">
                <a16:creationId xmlns:a16="http://schemas.microsoft.com/office/drawing/2014/main" id="{792A07F8-CB06-4687-FE90-019208EE40FA}"/>
              </a:ext>
            </a:extLst>
          </p:cNvPr>
          <p:cNvSpPr>
            <a:spLocks noGrp="1"/>
          </p:cNvSpPr>
          <p:nvPr>
            <p:ph type="body" sz="quarter" idx="49" hasCustomPrompt="1"/>
          </p:nvPr>
        </p:nvSpPr>
        <p:spPr>
          <a:xfrm>
            <a:off x="8873235" y="4488100"/>
            <a:ext cx="2688501" cy="1456267"/>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8" name="Text Placeholder 46">
            <a:extLst>
              <a:ext uri="{FF2B5EF4-FFF2-40B4-BE49-F238E27FC236}">
                <a16:creationId xmlns:a16="http://schemas.microsoft.com/office/drawing/2014/main" id="{434841B3-CB3C-E8A6-A2FC-6E1A7BA90CDD}"/>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26893620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26_Images w/ Caption">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ECA6B1-9D6C-5F56-6C22-43BCA6256D6F}"/>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9D609343-1A69-436A-81AA-96323BFE92DB}"/>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15" name="Text Placeholder 38">
            <a:extLst>
              <a:ext uri="{FF2B5EF4-FFF2-40B4-BE49-F238E27FC236}">
                <a16:creationId xmlns:a16="http://schemas.microsoft.com/office/drawing/2014/main" id="{994B30C2-3273-5889-AFF6-6E2DC77A5ABD}"/>
              </a:ext>
            </a:extLst>
          </p:cNvPr>
          <p:cNvSpPr>
            <a:spLocks noGrp="1"/>
          </p:cNvSpPr>
          <p:nvPr>
            <p:ph type="body" sz="quarter" idx="14" hasCustomPrompt="1"/>
          </p:nvPr>
        </p:nvSpPr>
        <p:spPr>
          <a:xfrm>
            <a:off x="2857319" y="862275"/>
            <a:ext cx="2688501" cy="639819"/>
          </a:xfrm>
        </p:spPr>
        <p:txBody>
          <a:bodyPr anchor="b">
            <a:normAutofit/>
          </a:bodyPr>
          <a:lstStyle>
            <a:lvl1pPr marL="0" indent="0">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image header.</a:t>
            </a:r>
          </a:p>
        </p:txBody>
      </p:sp>
      <p:sp>
        <p:nvSpPr>
          <p:cNvPr id="18" name="Picture Placeholder 16">
            <a:extLst>
              <a:ext uri="{FF2B5EF4-FFF2-40B4-BE49-F238E27FC236}">
                <a16:creationId xmlns:a16="http://schemas.microsoft.com/office/drawing/2014/main" id="{DB573ABE-18EB-DE46-ACEF-41E7586FB0AE}"/>
              </a:ext>
            </a:extLst>
          </p:cNvPr>
          <p:cNvSpPr>
            <a:spLocks noGrp="1"/>
          </p:cNvSpPr>
          <p:nvPr>
            <p:ph type="pic" sz="quarter" idx="47" hasCustomPrompt="1"/>
          </p:nvPr>
        </p:nvSpPr>
        <p:spPr>
          <a:xfrm>
            <a:off x="361952" y="861484"/>
            <a:ext cx="2330449" cy="1813983"/>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r>
              <a:rPr lang="en-US" dirty="0"/>
              <a:t>Click to add image</a:t>
            </a:r>
          </a:p>
        </p:txBody>
      </p:sp>
      <p:sp>
        <p:nvSpPr>
          <p:cNvPr id="23" name="Text Placeholder 38">
            <a:extLst>
              <a:ext uri="{FF2B5EF4-FFF2-40B4-BE49-F238E27FC236}">
                <a16:creationId xmlns:a16="http://schemas.microsoft.com/office/drawing/2014/main" id="{73ED314D-911B-4414-287C-C2354AD1EDEF}"/>
              </a:ext>
            </a:extLst>
          </p:cNvPr>
          <p:cNvSpPr>
            <a:spLocks noGrp="1"/>
          </p:cNvSpPr>
          <p:nvPr>
            <p:ph type="body" sz="quarter" idx="49" hasCustomPrompt="1"/>
          </p:nvPr>
        </p:nvSpPr>
        <p:spPr>
          <a:xfrm>
            <a:off x="8873607" y="862275"/>
            <a:ext cx="2688501" cy="639819"/>
          </a:xfrm>
        </p:spPr>
        <p:txBody>
          <a:bodyPr anchor="b">
            <a:normAutofit/>
          </a:bodyPr>
          <a:lstStyle>
            <a:lvl1pPr marL="0" indent="0">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image header.</a:t>
            </a:r>
          </a:p>
        </p:txBody>
      </p:sp>
      <p:sp>
        <p:nvSpPr>
          <p:cNvPr id="24" name="Picture Placeholder 16">
            <a:extLst>
              <a:ext uri="{FF2B5EF4-FFF2-40B4-BE49-F238E27FC236}">
                <a16:creationId xmlns:a16="http://schemas.microsoft.com/office/drawing/2014/main" id="{68D66A7D-0A7D-90D5-B6BF-34CD2C8C29D4}"/>
              </a:ext>
            </a:extLst>
          </p:cNvPr>
          <p:cNvSpPr>
            <a:spLocks noGrp="1"/>
          </p:cNvSpPr>
          <p:nvPr>
            <p:ph type="pic" sz="quarter" idx="50" hasCustomPrompt="1"/>
          </p:nvPr>
        </p:nvSpPr>
        <p:spPr>
          <a:xfrm>
            <a:off x="6378240" y="861484"/>
            <a:ext cx="2330449" cy="1813983"/>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r>
              <a:rPr lang="en-US" dirty="0"/>
              <a:t>Click to add image</a:t>
            </a:r>
          </a:p>
        </p:txBody>
      </p:sp>
      <p:sp>
        <p:nvSpPr>
          <p:cNvPr id="33" name="Text Placeholder 38">
            <a:extLst>
              <a:ext uri="{FF2B5EF4-FFF2-40B4-BE49-F238E27FC236}">
                <a16:creationId xmlns:a16="http://schemas.microsoft.com/office/drawing/2014/main" id="{33C72428-C074-A404-AF0D-95799FF84A35}"/>
              </a:ext>
            </a:extLst>
          </p:cNvPr>
          <p:cNvSpPr>
            <a:spLocks noGrp="1"/>
          </p:cNvSpPr>
          <p:nvPr>
            <p:ph type="body" sz="quarter" idx="52" hasCustomPrompt="1"/>
          </p:nvPr>
        </p:nvSpPr>
        <p:spPr>
          <a:xfrm>
            <a:off x="2857319" y="3594185"/>
            <a:ext cx="2688501" cy="639819"/>
          </a:xfrm>
        </p:spPr>
        <p:txBody>
          <a:bodyPr anchor="b">
            <a:normAutofit/>
          </a:bodyPr>
          <a:lstStyle>
            <a:lvl1pPr marL="0" indent="0">
              <a:lnSpc>
                <a:spcPct val="100000"/>
              </a:lnSpc>
              <a:buNone/>
              <a:defRPr sz="1467"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image header.</a:t>
            </a:r>
          </a:p>
        </p:txBody>
      </p:sp>
      <p:sp>
        <p:nvSpPr>
          <p:cNvPr id="34" name="Picture Placeholder 16">
            <a:extLst>
              <a:ext uri="{FF2B5EF4-FFF2-40B4-BE49-F238E27FC236}">
                <a16:creationId xmlns:a16="http://schemas.microsoft.com/office/drawing/2014/main" id="{E68050C5-6071-B19D-30E8-114E0A71C947}"/>
              </a:ext>
            </a:extLst>
          </p:cNvPr>
          <p:cNvSpPr>
            <a:spLocks noGrp="1"/>
          </p:cNvSpPr>
          <p:nvPr>
            <p:ph type="pic" sz="quarter" idx="53" hasCustomPrompt="1"/>
          </p:nvPr>
        </p:nvSpPr>
        <p:spPr>
          <a:xfrm>
            <a:off x="361952" y="3593395"/>
            <a:ext cx="2330449" cy="1813983"/>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r>
              <a:rPr lang="en-US" dirty="0"/>
              <a:t>Click to add image</a:t>
            </a:r>
          </a:p>
        </p:txBody>
      </p:sp>
      <p:sp>
        <p:nvSpPr>
          <p:cNvPr id="36" name="Text Placeholder 38">
            <a:extLst>
              <a:ext uri="{FF2B5EF4-FFF2-40B4-BE49-F238E27FC236}">
                <a16:creationId xmlns:a16="http://schemas.microsoft.com/office/drawing/2014/main" id="{76D0BB10-84D6-1805-A77A-CF9F2228398B}"/>
              </a:ext>
            </a:extLst>
          </p:cNvPr>
          <p:cNvSpPr>
            <a:spLocks noGrp="1"/>
          </p:cNvSpPr>
          <p:nvPr>
            <p:ph type="body" sz="quarter" idx="55" hasCustomPrompt="1"/>
          </p:nvPr>
        </p:nvSpPr>
        <p:spPr>
          <a:xfrm>
            <a:off x="8873607" y="3594185"/>
            <a:ext cx="2688501" cy="639819"/>
          </a:xfrm>
        </p:spPr>
        <p:txBody>
          <a:bodyPr anchor="b">
            <a:normAutofit/>
          </a:bodyPr>
          <a:lstStyle>
            <a:lvl1pPr marL="0" indent="0">
              <a:lnSpc>
                <a:spcPct val="100000"/>
              </a:lnSpc>
              <a:buNone/>
              <a:defRPr sz="1467"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image header.</a:t>
            </a:r>
          </a:p>
        </p:txBody>
      </p:sp>
      <p:sp>
        <p:nvSpPr>
          <p:cNvPr id="37" name="Picture Placeholder 16">
            <a:extLst>
              <a:ext uri="{FF2B5EF4-FFF2-40B4-BE49-F238E27FC236}">
                <a16:creationId xmlns:a16="http://schemas.microsoft.com/office/drawing/2014/main" id="{75BA434F-5113-70FE-DBB4-2306732B46A6}"/>
              </a:ext>
            </a:extLst>
          </p:cNvPr>
          <p:cNvSpPr>
            <a:spLocks noGrp="1"/>
          </p:cNvSpPr>
          <p:nvPr>
            <p:ph type="pic" sz="quarter" idx="56" hasCustomPrompt="1"/>
          </p:nvPr>
        </p:nvSpPr>
        <p:spPr>
          <a:xfrm>
            <a:off x="6378240" y="3593395"/>
            <a:ext cx="2330449" cy="1813983"/>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r>
              <a:rPr lang="en-US" dirty="0"/>
              <a:t>Click to add image</a:t>
            </a:r>
          </a:p>
        </p:txBody>
      </p:sp>
      <p:sp>
        <p:nvSpPr>
          <p:cNvPr id="2" name="Text Placeholder 6">
            <a:extLst>
              <a:ext uri="{FF2B5EF4-FFF2-40B4-BE49-F238E27FC236}">
                <a16:creationId xmlns:a16="http://schemas.microsoft.com/office/drawing/2014/main" id="{5FB0FE63-ABC5-F569-D1EB-5CA978A78EAF}"/>
              </a:ext>
            </a:extLst>
          </p:cNvPr>
          <p:cNvSpPr>
            <a:spLocks noGrp="1"/>
          </p:cNvSpPr>
          <p:nvPr>
            <p:ph type="body" sz="quarter" idx="57" hasCustomPrompt="1"/>
          </p:nvPr>
        </p:nvSpPr>
        <p:spPr>
          <a:xfrm>
            <a:off x="2857319" y="1500647"/>
            <a:ext cx="2688501" cy="1180721"/>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5" name="Text Placeholder 6">
            <a:extLst>
              <a:ext uri="{FF2B5EF4-FFF2-40B4-BE49-F238E27FC236}">
                <a16:creationId xmlns:a16="http://schemas.microsoft.com/office/drawing/2014/main" id="{5D6A832B-1862-363C-4BB8-45572AA233CE}"/>
              </a:ext>
            </a:extLst>
          </p:cNvPr>
          <p:cNvSpPr>
            <a:spLocks noGrp="1"/>
          </p:cNvSpPr>
          <p:nvPr>
            <p:ph type="body" sz="quarter" idx="58" hasCustomPrompt="1"/>
          </p:nvPr>
        </p:nvSpPr>
        <p:spPr>
          <a:xfrm>
            <a:off x="8873607" y="1500647"/>
            <a:ext cx="2688501" cy="1180721"/>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6" name="Text Placeholder 6">
            <a:extLst>
              <a:ext uri="{FF2B5EF4-FFF2-40B4-BE49-F238E27FC236}">
                <a16:creationId xmlns:a16="http://schemas.microsoft.com/office/drawing/2014/main" id="{AF2A3D0F-80DB-52DE-ABB7-66666DB26C07}"/>
              </a:ext>
            </a:extLst>
          </p:cNvPr>
          <p:cNvSpPr>
            <a:spLocks noGrp="1"/>
          </p:cNvSpPr>
          <p:nvPr>
            <p:ph type="body" sz="quarter" idx="59" hasCustomPrompt="1"/>
          </p:nvPr>
        </p:nvSpPr>
        <p:spPr>
          <a:xfrm>
            <a:off x="2857319" y="4233040"/>
            <a:ext cx="2688501" cy="1180721"/>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7" name="Text Placeholder 6">
            <a:extLst>
              <a:ext uri="{FF2B5EF4-FFF2-40B4-BE49-F238E27FC236}">
                <a16:creationId xmlns:a16="http://schemas.microsoft.com/office/drawing/2014/main" id="{A21EA95F-605A-173F-BCD2-44AAA8393EAB}"/>
              </a:ext>
            </a:extLst>
          </p:cNvPr>
          <p:cNvSpPr>
            <a:spLocks noGrp="1"/>
          </p:cNvSpPr>
          <p:nvPr>
            <p:ph type="body" sz="quarter" idx="60" hasCustomPrompt="1"/>
          </p:nvPr>
        </p:nvSpPr>
        <p:spPr>
          <a:xfrm>
            <a:off x="8873607" y="4233040"/>
            <a:ext cx="2688501" cy="1180721"/>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8" name="Text Placeholder 46">
            <a:extLst>
              <a:ext uri="{FF2B5EF4-FFF2-40B4-BE49-F238E27FC236}">
                <a16:creationId xmlns:a16="http://schemas.microsoft.com/office/drawing/2014/main" id="{E03E9B91-7397-B127-4959-FB3F48982CFA}"/>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3990517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6_Table of Contents-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587238-0E66-5483-3E75-027008F21F72}"/>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8EDC1AB8-2720-8DB4-6E33-94C3711679D4}"/>
              </a:ext>
            </a:extLst>
          </p:cNvPr>
          <p:cNvSpPr>
            <a:spLocks noGrp="1"/>
          </p:cNvSpPr>
          <p:nvPr>
            <p:ph type="ftr" sz="quarter" idx="11"/>
          </p:nvPr>
        </p:nvSpPr>
        <p:spPr/>
        <p:txBody>
          <a:bodyPr/>
          <a:lstStyle/>
          <a:p>
            <a:endParaRPr lang="en-US"/>
          </a:p>
        </p:txBody>
      </p:sp>
      <p:sp>
        <p:nvSpPr>
          <p:cNvPr id="7" name="Text Placeholder 46">
            <a:extLst>
              <a:ext uri="{FF2B5EF4-FFF2-40B4-BE49-F238E27FC236}">
                <a16:creationId xmlns:a16="http://schemas.microsoft.com/office/drawing/2014/main" id="{E2AC4945-2B6F-405B-38B9-9C01D4163C00}"/>
              </a:ext>
            </a:extLst>
          </p:cNvPr>
          <p:cNvSpPr>
            <a:spLocks noGrp="1"/>
          </p:cNvSpPr>
          <p:nvPr>
            <p:ph type="body" sz="quarter" idx="20" hasCustomPrompt="1"/>
          </p:nvPr>
        </p:nvSpPr>
        <p:spPr>
          <a:xfrm>
            <a:off x="1062318" y="1857959"/>
            <a:ext cx="3381213" cy="552128"/>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dirty="0"/>
              <a:t>Short Section Title</a:t>
            </a:r>
          </a:p>
        </p:txBody>
      </p:sp>
      <p:sp>
        <p:nvSpPr>
          <p:cNvPr id="8" name="Text Placeholder 46">
            <a:extLst>
              <a:ext uri="{FF2B5EF4-FFF2-40B4-BE49-F238E27FC236}">
                <a16:creationId xmlns:a16="http://schemas.microsoft.com/office/drawing/2014/main" id="{585EE3CA-DBE5-D41E-8103-0F4CCD32AC74}"/>
              </a:ext>
            </a:extLst>
          </p:cNvPr>
          <p:cNvSpPr>
            <a:spLocks noGrp="1"/>
          </p:cNvSpPr>
          <p:nvPr>
            <p:ph type="body" sz="quarter" idx="21" hasCustomPrompt="1"/>
          </p:nvPr>
        </p:nvSpPr>
        <p:spPr>
          <a:xfrm>
            <a:off x="259786" y="1857959"/>
            <a:ext cx="593119" cy="4445968"/>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dirty="0"/>
              <a:t>01</a:t>
            </a:r>
          </a:p>
          <a:p>
            <a:pPr lvl="0"/>
            <a:endParaRPr lang="en-US" dirty="0"/>
          </a:p>
          <a:p>
            <a:pPr lvl="0"/>
            <a:r>
              <a:rPr lang="en-US" dirty="0"/>
              <a:t>02</a:t>
            </a:r>
          </a:p>
          <a:p>
            <a:pPr lvl="0"/>
            <a:endParaRPr lang="en-US" dirty="0"/>
          </a:p>
          <a:p>
            <a:pPr lvl="0"/>
            <a:br>
              <a:rPr lang="en-US" dirty="0"/>
            </a:br>
            <a:br>
              <a:rPr lang="en-US" dirty="0"/>
            </a:br>
            <a:r>
              <a:rPr lang="en-US" dirty="0"/>
              <a:t>04</a:t>
            </a:r>
          </a:p>
          <a:p>
            <a:pPr lvl="0"/>
            <a:r>
              <a:rPr lang="en-US" dirty="0"/>
              <a:t>05</a:t>
            </a:r>
          </a:p>
          <a:p>
            <a:pPr lvl="0"/>
            <a:r>
              <a:rPr lang="en-US" dirty="0"/>
              <a:t>06</a:t>
            </a:r>
          </a:p>
          <a:p>
            <a:pPr lvl="0"/>
            <a:r>
              <a:rPr lang="en-US" dirty="0"/>
              <a:t>07</a:t>
            </a:r>
          </a:p>
        </p:txBody>
      </p:sp>
      <p:sp>
        <p:nvSpPr>
          <p:cNvPr id="9" name="Text Placeholder 46">
            <a:extLst>
              <a:ext uri="{FF2B5EF4-FFF2-40B4-BE49-F238E27FC236}">
                <a16:creationId xmlns:a16="http://schemas.microsoft.com/office/drawing/2014/main" id="{B0FE1C62-AE35-C616-6E07-C30C6C61FBCD}"/>
              </a:ext>
            </a:extLst>
          </p:cNvPr>
          <p:cNvSpPr>
            <a:spLocks noGrp="1"/>
          </p:cNvSpPr>
          <p:nvPr>
            <p:ph type="body" sz="quarter" idx="24" hasCustomPrompt="1"/>
          </p:nvPr>
        </p:nvSpPr>
        <p:spPr>
          <a:xfrm>
            <a:off x="1062318" y="2175216"/>
            <a:ext cx="3381213" cy="552128"/>
          </a:xfrm>
        </p:spPr>
        <p:txBody>
          <a:bodyPr anchor="t">
            <a:normAutofit/>
          </a:bodyPr>
          <a:lstStyle>
            <a:lvl1pPr marL="0" indent="0">
              <a:lnSpc>
                <a:spcPct val="100000"/>
              </a:lnSpc>
              <a:buNone/>
              <a:defRPr sz="1733" b="0" i="0">
                <a:solidFill>
                  <a:schemeClr val="accent1"/>
                </a:solidFill>
                <a:latin typeface="Arial" panose="020B0604020202020204" pitchFamily="34" charset="0"/>
                <a:ea typeface="Palatino" pitchFamily="2" charset="77"/>
              </a:defRPr>
            </a:lvl1pPr>
          </a:lstStyle>
          <a:p>
            <a:pPr lvl="0"/>
            <a:r>
              <a:rPr lang="en-US" dirty="0"/>
              <a:t>Sub-Section Title</a:t>
            </a:r>
          </a:p>
        </p:txBody>
      </p:sp>
      <p:sp>
        <p:nvSpPr>
          <p:cNvPr id="10" name="Text Placeholder 46">
            <a:extLst>
              <a:ext uri="{FF2B5EF4-FFF2-40B4-BE49-F238E27FC236}">
                <a16:creationId xmlns:a16="http://schemas.microsoft.com/office/drawing/2014/main" id="{A47CC996-D12E-56A8-1945-2765E4E17597}"/>
              </a:ext>
            </a:extLst>
          </p:cNvPr>
          <p:cNvSpPr>
            <a:spLocks noGrp="1"/>
          </p:cNvSpPr>
          <p:nvPr>
            <p:ph type="body" sz="quarter" idx="25" hasCustomPrompt="1"/>
          </p:nvPr>
        </p:nvSpPr>
        <p:spPr>
          <a:xfrm>
            <a:off x="1062318" y="2766989"/>
            <a:ext cx="3381213" cy="702448"/>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dirty="0"/>
              <a:t>Medium Section Title on Two Lines</a:t>
            </a:r>
          </a:p>
        </p:txBody>
      </p:sp>
      <p:sp>
        <p:nvSpPr>
          <p:cNvPr id="11" name="Text Placeholder 46">
            <a:extLst>
              <a:ext uri="{FF2B5EF4-FFF2-40B4-BE49-F238E27FC236}">
                <a16:creationId xmlns:a16="http://schemas.microsoft.com/office/drawing/2014/main" id="{F2F5AF45-EB77-77DA-D68B-A228AF1DFA83}"/>
              </a:ext>
            </a:extLst>
          </p:cNvPr>
          <p:cNvSpPr>
            <a:spLocks noGrp="1"/>
          </p:cNvSpPr>
          <p:nvPr>
            <p:ph type="body" sz="quarter" idx="26" hasCustomPrompt="1"/>
          </p:nvPr>
        </p:nvSpPr>
        <p:spPr>
          <a:xfrm>
            <a:off x="1062318" y="3478405"/>
            <a:ext cx="3381213" cy="763441"/>
          </a:xfrm>
        </p:spPr>
        <p:txBody>
          <a:bodyPr anchor="t">
            <a:normAutofit/>
          </a:bodyPr>
          <a:lstStyle>
            <a:lvl1pPr marL="0" indent="0">
              <a:lnSpc>
                <a:spcPct val="50000"/>
              </a:lnSpc>
              <a:buNone/>
              <a:defRPr sz="1733" b="0" i="0">
                <a:solidFill>
                  <a:schemeClr val="accent1"/>
                </a:solidFill>
                <a:latin typeface="Arial" panose="020B0604020202020204" pitchFamily="34" charset="0"/>
                <a:ea typeface="Palatino" pitchFamily="2" charset="77"/>
              </a:defRPr>
            </a:lvl1pPr>
          </a:lstStyle>
          <a:p>
            <a:pPr lvl="0"/>
            <a:r>
              <a:rPr lang="en-US" dirty="0"/>
              <a:t>Sub-Section Title</a:t>
            </a:r>
          </a:p>
          <a:p>
            <a:pPr lvl="0"/>
            <a:r>
              <a:rPr lang="en-US" dirty="0"/>
              <a:t>Sub-Section Title</a:t>
            </a:r>
          </a:p>
        </p:txBody>
      </p:sp>
      <p:sp>
        <p:nvSpPr>
          <p:cNvPr id="12" name="Text Placeholder 46">
            <a:extLst>
              <a:ext uri="{FF2B5EF4-FFF2-40B4-BE49-F238E27FC236}">
                <a16:creationId xmlns:a16="http://schemas.microsoft.com/office/drawing/2014/main" id="{F088FFFD-A4DD-1FA3-C032-1A2F557C9544}"/>
              </a:ext>
            </a:extLst>
          </p:cNvPr>
          <p:cNvSpPr>
            <a:spLocks noGrp="1"/>
          </p:cNvSpPr>
          <p:nvPr>
            <p:ph type="body" sz="quarter" idx="27" hasCustomPrompt="1"/>
          </p:nvPr>
        </p:nvSpPr>
        <p:spPr>
          <a:xfrm>
            <a:off x="1062315" y="4250813"/>
            <a:ext cx="4731247" cy="2096055"/>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dirty="0"/>
              <a:t>Short Section Title</a:t>
            </a:r>
          </a:p>
          <a:p>
            <a:pPr lvl="0"/>
            <a:r>
              <a:rPr lang="en-US" dirty="0"/>
              <a:t>Short Section Title with </a:t>
            </a:r>
            <a:r>
              <a:rPr lang="en-US" dirty="0" err="1"/>
              <a:t>Verylongwords</a:t>
            </a:r>
            <a:endParaRPr lang="en-US" dirty="0"/>
          </a:p>
          <a:p>
            <a:pPr lvl="0"/>
            <a:r>
              <a:rPr lang="en-US" dirty="0"/>
              <a:t>Section Title</a:t>
            </a:r>
          </a:p>
          <a:p>
            <a:pPr lvl="0"/>
            <a:r>
              <a:rPr lang="en-US" dirty="0"/>
              <a:t>Section Title with </a:t>
            </a:r>
            <a:r>
              <a:rPr lang="en-US" dirty="0" err="1"/>
              <a:t>Verylongwords</a:t>
            </a:r>
            <a:endParaRPr lang="en-US" dirty="0"/>
          </a:p>
        </p:txBody>
      </p:sp>
      <p:sp>
        <p:nvSpPr>
          <p:cNvPr id="13" name="Text Placeholder 46">
            <a:extLst>
              <a:ext uri="{FF2B5EF4-FFF2-40B4-BE49-F238E27FC236}">
                <a16:creationId xmlns:a16="http://schemas.microsoft.com/office/drawing/2014/main" id="{7F736F3A-C6B8-4469-333B-6E4AF20D21C1}"/>
              </a:ext>
            </a:extLst>
          </p:cNvPr>
          <p:cNvSpPr>
            <a:spLocks noGrp="1"/>
          </p:cNvSpPr>
          <p:nvPr>
            <p:ph type="body" sz="quarter" idx="28" hasCustomPrompt="1"/>
          </p:nvPr>
        </p:nvSpPr>
        <p:spPr>
          <a:xfrm>
            <a:off x="7394596" y="1857959"/>
            <a:ext cx="3381213" cy="552128"/>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dirty="0"/>
              <a:t>Short Section Title</a:t>
            </a:r>
          </a:p>
        </p:txBody>
      </p:sp>
      <p:sp>
        <p:nvSpPr>
          <p:cNvPr id="14" name="Text Placeholder 46">
            <a:extLst>
              <a:ext uri="{FF2B5EF4-FFF2-40B4-BE49-F238E27FC236}">
                <a16:creationId xmlns:a16="http://schemas.microsoft.com/office/drawing/2014/main" id="{C23468F3-42BF-ECEB-78D0-7CFD2C9B5FB8}"/>
              </a:ext>
            </a:extLst>
          </p:cNvPr>
          <p:cNvSpPr>
            <a:spLocks noGrp="1"/>
          </p:cNvSpPr>
          <p:nvPr>
            <p:ph type="body" sz="quarter" idx="29" hasCustomPrompt="1"/>
          </p:nvPr>
        </p:nvSpPr>
        <p:spPr>
          <a:xfrm>
            <a:off x="6592065" y="1857959"/>
            <a:ext cx="593119" cy="4445968"/>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dirty="0"/>
              <a:t>08</a:t>
            </a:r>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r>
              <a:rPr lang="en-US" dirty="0"/>
              <a:t>09</a:t>
            </a:r>
          </a:p>
          <a:p>
            <a:pPr lvl="0"/>
            <a:r>
              <a:rPr lang="en-US" dirty="0"/>
              <a:t>10</a:t>
            </a:r>
          </a:p>
          <a:p>
            <a:pPr lvl="0"/>
            <a:r>
              <a:rPr lang="en-US" dirty="0"/>
              <a:t>11</a:t>
            </a:r>
          </a:p>
        </p:txBody>
      </p:sp>
      <p:sp>
        <p:nvSpPr>
          <p:cNvPr id="15" name="Text Placeholder 46">
            <a:extLst>
              <a:ext uri="{FF2B5EF4-FFF2-40B4-BE49-F238E27FC236}">
                <a16:creationId xmlns:a16="http://schemas.microsoft.com/office/drawing/2014/main" id="{0779C7E8-AD04-680F-E04A-458F5F297D08}"/>
              </a:ext>
            </a:extLst>
          </p:cNvPr>
          <p:cNvSpPr>
            <a:spLocks noGrp="1"/>
          </p:cNvSpPr>
          <p:nvPr>
            <p:ph type="body" sz="quarter" idx="30" hasCustomPrompt="1"/>
          </p:nvPr>
        </p:nvSpPr>
        <p:spPr>
          <a:xfrm>
            <a:off x="7394597" y="2175215"/>
            <a:ext cx="3002471" cy="2871925"/>
          </a:xfrm>
        </p:spPr>
        <p:txBody>
          <a:bodyPr anchor="t">
            <a:normAutofit/>
          </a:bodyPr>
          <a:lstStyle>
            <a:lvl1pPr marL="0" indent="0">
              <a:lnSpc>
                <a:spcPct val="90000"/>
              </a:lnSpc>
              <a:buNone/>
              <a:defRPr sz="1733" b="0" i="0">
                <a:solidFill>
                  <a:schemeClr val="accent1"/>
                </a:solidFill>
                <a:latin typeface="Arial" panose="020B0604020202020204" pitchFamily="34" charset="0"/>
                <a:ea typeface="Palatino" pitchFamily="2" charset="77"/>
              </a:defRPr>
            </a:lvl1pPr>
          </a:lstStyle>
          <a:p>
            <a:pPr lvl="0"/>
            <a:r>
              <a:rPr lang="en-US" dirty="0"/>
              <a:t>Sub-Section Title</a:t>
            </a:r>
          </a:p>
          <a:p>
            <a:pPr lvl="0"/>
            <a:r>
              <a:rPr lang="en-US" dirty="0"/>
              <a:t>Sub-Section Title that is on two lines</a:t>
            </a:r>
          </a:p>
          <a:p>
            <a:pPr lvl="0"/>
            <a:r>
              <a:rPr lang="en-US" dirty="0"/>
              <a:t>Very Long Sub-Section Title that is on three long lines like this</a:t>
            </a:r>
          </a:p>
          <a:p>
            <a:pPr lvl="0"/>
            <a:r>
              <a:rPr lang="en-US" dirty="0"/>
              <a:t>Sub Section Title</a:t>
            </a:r>
          </a:p>
          <a:p>
            <a:pPr lvl="0"/>
            <a:r>
              <a:rPr lang="en-US" dirty="0"/>
              <a:t>Sub-Section Title</a:t>
            </a:r>
          </a:p>
        </p:txBody>
      </p:sp>
      <p:sp>
        <p:nvSpPr>
          <p:cNvPr id="16" name="Text Placeholder 46">
            <a:extLst>
              <a:ext uri="{FF2B5EF4-FFF2-40B4-BE49-F238E27FC236}">
                <a16:creationId xmlns:a16="http://schemas.microsoft.com/office/drawing/2014/main" id="{B7C9F0EB-5FA0-6293-2E32-5918FA5F8857}"/>
              </a:ext>
            </a:extLst>
          </p:cNvPr>
          <p:cNvSpPr>
            <a:spLocks noGrp="1"/>
          </p:cNvSpPr>
          <p:nvPr>
            <p:ph type="body" sz="quarter" idx="31" hasCustomPrompt="1"/>
          </p:nvPr>
        </p:nvSpPr>
        <p:spPr>
          <a:xfrm>
            <a:off x="7394597" y="5047141"/>
            <a:ext cx="4731247" cy="1243279"/>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dirty="0"/>
              <a:t>Section Title</a:t>
            </a:r>
          </a:p>
          <a:p>
            <a:pPr lvl="0"/>
            <a:r>
              <a:rPr lang="en-US" dirty="0"/>
              <a:t>Section Title</a:t>
            </a:r>
          </a:p>
          <a:p>
            <a:pPr lvl="0"/>
            <a:r>
              <a:rPr lang="en-US" dirty="0"/>
              <a:t>Section Title</a:t>
            </a:r>
          </a:p>
        </p:txBody>
      </p:sp>
      <p:sp>
        <p:nvSpPr>
          <p:cNvPr id="17" name="Text Placeholder 46">
            <a:extLst>
              <a:ext uri="{FF2B5EF4-FFF2-40B4-BE49-F238E27FC236}">
                <a16:creationId xmlns:a16="http://schemas.microsoft.com/office/drawing/2014/main" id="{FAF80888-2CAD-66F9-04B0-92A294D9184B}"/>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
        <p:nvSpPr>
          <p:cNvPr id="21" name="Text Placeholder 19">
            <a:extLst>
              <a:ext uri="{FF2B5EF4-FFF2-40B4-BE49-F238E27FC236}">
                <a16:creationId xmlns:a16="http://schemas.microsoft.com/office/drawing/2014/main" id="{40CB4363-9E1C-AAB2-469B-D8284C6E0E3D}"/>
              </a:ext>
            </a:extLst>
          </p:cNvPr>
          <p:cNvSpPr>
            <a:spLocks noGrp="1"/>
          </p:cNvSpPr>
          <p:nvPr>
            <p:ph type="body" sz="quarter" idx="32" hasCustomPrompt="1"/>
          </p:nvPr>
        </p:nvSpPr>
        <p:spPr>
          <a:xfrm>
            <a:off x="259785" y="880370"/>
            <a:ext cx="10515600" cy="828716"/>
          </a:xfrm>
        </p:spPr>
        <p:txBody>
          <a:bodyPr anchor="ctr">
            <a:noAutofit/>
          </a:bodyPr>
          <a:lstStyle>
            <a:lvl1pPr marL="0" indent="0">
              <a:buNone/>
              <a:defRPr sz="3733" b="0" i="0">
                <a:solidFill>
                  <a:schemeClr val="accent1"/>
                </a:solidFill>
                <a:latin typeface="Palatino" pitchFamily="2" charset="77"/>
              </a:defRPr>
            </a:lvl1pPr>
            <a:lvl2pPr marL="609585" indent="0">
              <a:buNone/>
              <a:defRPr sz="3733" b="0" i="0">
                <a:latin typeface="Girl Scout Display Light" panose="02020003000000000000" pitchFamily="18" charset="0"/>
              </a:defRPr>
            </a:lvl2pPr>
            <a:lvl3pPr marL="1219170" indent="0">
              <a:buNone/>
              <a:defRPr sz="3733" b="0" i="0">
                <a:latin typeface="Girl Scout Display Light" panose="02020003000000000000" pitchFamily="18" charset="0"/>
              </a:defRPr>
            </a:lvl3pPr>
            <a:lvl4pPr marL="1828754" indent="0">
              <a:buNone/>
              <a:defRPr sz="3733" b="0" i="0">
                <a:latin typeface="Girl Scout Display Light" panose="02020003000000000000" pitchFamily="18" charset="0"/>
              </a:defRPr>
            </a:lvl4pPr>
            <a:lvl5pPr marL="2438339" indent="0">
              <a:buNone/>
              <a:defRPr sz="3733" b="0" i="0">
                <a:latin typeface="Girl Scout Display Light" panose="02020003000000000000" pitchFamily="18" charset="0"/>
              </a:defRPr>
            </a:lvl5pPr>
          </a:lstStyle>
          <a:p>
            <a:pPr lvl="0"/>
            <a:r>
              <a:rPr lang="en-US" dirty="0"/>
              <a:t>Table of Contents</a:t>
            </a:r>
          </a:p>
        </p:txBody>
      </p:sp>
    </p:spTree>
    <p:extLst>
      <p:ext uri="{BB962C8B-B14F-4D97-AF65-F5344CB8AC3E}">
        <p14:creationId xmlns:p14="http://schemas.microsoft.com/office/powerpoint/2010/main" val="7011586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27_Images w/ Caption-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589E29-234C-9C1F-599D-2CB7CAC4597E}"/>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B4AAC730-8DE6-91DD-5BB2-B0D01E084441}"/>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9" name="Freeform 8">
            <a:extLst>
              <a:ext uri="{FF2B5EF4-FFF2-40B4-BE49-F238E27FC236}">
                <a16:creationId xmlns:a16="http://schemas.microsoft.com/office/drawing/2014/main" id="{73CF8B4C-2E1F-6F76-48D8-67090FDC167F}"/>
              </a:ext>
            </a:extLst>
          </p:cNvPr>
          <p:cNvSpPr/>
          <p:nvPr/>
        </p:nvSpPr>
        <p:spPr>
          <a:xfrm>
            <a:off x="-180623" y="406400"/>
            <a:ext cx="6070096" cy="5796667"/>
          </a:xfrm>
          <a:custGeom>
            <a:avLst/>
            <a:gdLst>
              <a:gd name="connsiteX0" fmla="*/ 0 w 4552572"/>
              <a:gd name="connsiteY0" fmla="*/ 0 h 4347500"/>
              <a:gd name="connsiteX1" fmla="*/ 4443580 w 4552572"/>
              <a:gd name="connsiteY1" fmla="*/ 0 h 4347500"/>
              <a:gd name="connsiteX2" fmla="*/ 4552572 w 4552572"/>
              <a:gd name="connsiteY2" fmla="*/ 108992 h 4347500"/>
              <a:gd name="connsiteX3" fmla="*/ 4552572 w 4552572"/>
              <a:gd name="connsiteY3" fmla="*/ 4238508 h 4347500"/>
              <a:gd name="connsiteX4" fmla="*/ 4443580 w 4552572"/>
              <a:gd name="connsiteY4" fmla="*/ 4347500 h 4347500"/>
              <a:gd name="connsiteX5" fmla="*/ 0 w 4552572"/>
              <a:gd name="connsiteY5" fmla="*/ 4347500 h 43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2572" h="4347500">
                <a:moveTo>
                  <a:pt x="0" y="0"/>
                </a:moveTo>
                <a:lnTo>
                  <a:pt x="4443580" y="0"/>
                </a:lnTo>
                <a:cubicBezTo>
                  <a:pt x="4503775" y="0"/>
                  <a:pt x="4552572" y="48797"/>
                  <a:pt x="4552572" y="108992"/>
                </a:cubicBezTo>
                <a:lnTo>
                  <a:pt x="4552572" y="4238508"/>
                </a:lnTo>
                <a:cubicBezTo>
                  <a:pt x="4552572" y="4298703"/>
                  <a:pt x="4503775" y="4347500"/>
                  <a:pt x="4443580" y="4347500"/>
                </a:cubicBezTo>
                <a:lnTo>
                  <a:pt x="0" y="4347500"/>
                </a:lnTo>
                <a:close/>
              </a:path>
            </a:pathLst>
          </a:custGeom>
          <a:noFill/>
          <a:ln w="15875">
            <a:solidFill>
              <a:schemeClr val="accent3"/>
            </a:solid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600" b="0" i="0" dirty="0">
              <a:solidFill>
                <a:schemeClr val="tx1"/>
              </a:solidFill>
              <a:latin typeface="Palatino" pitchFamily="2" charset="77"/>
            </a:endParaRPr>
          </a:p>
        </p:txBody>
      </p:sp>
      <p:sp>
        <p:nvSpPr>
          <p:cNvPr id="20" name="Picture Placeholder 18">
            <a:extLst>
              <a:ext uri="{FF2B5EF4-FFF2-40B4-BE49-F238E27FC236}">
                <a16:creationId xmlns:a16="http://schemas.microsoft.com/office/drawing/2014/main" id="{102ED8F4-7CBC-F77E-4EA3-E4FE366E7E6A}"/>
              </a:ext>
            </a:extLst>
          </p:cNvPr>
          <p:cNvSpPr>
            <a:spLocks noGrp="1"/>
          </p:cNvSpPr>
          <p:nvPr>
            <p:ph type="pic" sz="quarter" idx="22" hasCustomPrompt="1"/>
          </p:nvPr>
        </p:nvSpPr>
        <p:spPr>
          <a:xfrm>
            <a:off x="378884" y="770467"/>
            <a:ext cx="5139267" cy="3024717"/>
          </a:xfrm>
          <a:prstGeom prst="roundRect">
            <a:avLst>
              <a:gd name="adj" fmla="val 4351"/>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Click icon to add image</a:t>
            </a:r>
          </a:p>
        </p:txBody>
      </p:sp>
      <p:sp>
        <p:nvSpPr>
          <p:cNvPr id="23" name="Picture Placeholder 21">
            <a:extLst>
              <a:ext uri="{FF2B5EF4-FFF2-40B4-BE49-F238E27FC236}">
                <a16:creationId xmlns:a16="http://schemas.microsoft.com/office/drawing/2014/main" id="{17D3C7D8-2697-4247-FFAF-D25604F57D0E}"/>
              </a:ext>
            </a:extLst>
          </p:cNvPr>
          <p:cNvSpPr>
            <a:spLocks noGrp="1"/>
          </p:cNvSpPr>
          <p:nvPr>
            <p:ph type="pic" sz="quarter" idx="23" hasCustomPrompt="1"/>
          </p:nvPr>
        </p:nvSpPr>
        <p:spPr>
          <a:xfrm>
            <a:off x="6303434" y="406401"/>
            <a:ext cx="5499100" cy="5797551"/>
          </a:xfrm>
          <a:prstGeom prst="roundRect">
            <a:avLst>
              <a:gd name="adj" fmla="val 2708"/>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Click icon to add image</a:t>
            </a:r>
          </a:p>
        </p:txBody>
      </p:sp>
      <p:sp>
        <p:nvSpPr>
          <p:cNvPr id="26" name="Text Placeholder 38">
            <a:extLst>
              <a:ext uri="{FF2B5EF4-FFF2-40B4-BE49-F238E27FC236}">
                <a16:creationId xmlns:a16="http://schemas.microsoft.com/office/drawing/2014/main" id="{A1264A48-1F85-A080-CDB5-410FB690CCC1}"/>
              </a:ext>
            </a:extLst>
          </p:cNvPr>
          <p:cNvSpPr>
            <a:spLocks noGrp="1"/>
          </p:cNvSpPr>
          <p:nvPr>
            <p:ph type="body" sz="quarter" idx="14" hasCustomPrompt="1"/>
          </p:nvPr>
        </p:nvSpPr>
        <p:spPr>
          <a:xfrm>
            <a:off x="259787" y="3944943"/>
            <a:ext cx="2276523" cy="1799844"/>
          </a:xfrm>
        </p:spPr>
        <p:txBody>
          <a:bodyPr>
            <a:normAutofit/>
          </a:bodyPr>
          <a:lstStyle>
            <a:lvl1pPr marL="0" indent="0">
              <a:buNone/>
              <a:defRPr sz="2667" b="0" i="0">
                <a:solidFill>
                  <a:schemeClr val="accent1"/>
                </a:solidFill>
                <a:latin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statement text.</a:t>
            </a:r>
          </a:p>
        </p:txBody>
      </p:sp>
      <p:sp>
        <p:nvSpPr>
          <p:cNvPr id="27" name="Content Placeholder 2">
            <a:extLst>
              <a:ext uri="{FF2B5EF4-FFF2-40B4-BE49-F238E27FC236}">
                <a16:creationId xmlns:a16="http://schemas.microsoft.com/office/drawing/2014/main" id="{0A81A1D4-047B-3FC6-2FDD-7A7A36DB43D6}"/>
              </a:ext>
            </a:extLst>
          </p:cNvPr>
          <p:cNvSpPr>
            <a:spLocks noGrp="1"/>
          </p:cNvSpPr>
          <p:nvPr>
            <p:ph sz="half" idx="12" hasCustomPrompt="1"/>
          </p:nvPr>
        </p:nvSpPr>
        <p:spPr>
          <a:xfrm>
            <a:off x="2851689" y="3932788"/>
            <a:ext cx="2676179" cy="2154745"/>
          </a:xfrm>
        </p:spPr>
        <p:txBody>
          <a:bodyPr>
            <a:normAutofit/>
          </a:bodyPr>
          <a:lstStyle>
            <a:lvl1pPr marL="0" indent="0" algn="l">
              <a:buNone/>
              <a:defRPr sz="1400" b="0" i="0">
                <a:latin typeface="Arial" panose="020B0604020202020204" pitchFamily="34" charset="0"/>
              </a:defRPr>
            </a:lvl1pPr>
            <a:lvl2pPr algn="l">
              <a:defRPr sz="1400"/>
            </a:lvl2pPr>
            <a:lvl3pPr algn="l">
              <a:defRPr sz="1400"/>
            </a:lvl3pPr>
            <a:lvl4pPr algn="l">
              <a:defRPr sz="1400"/>
            </a:lvl4pPr>
            <a:lvl5pPr algn="l">
              <a:defRPr sz="1467"/>
            </a:lvl5pPr>
          </a:lstStyle>
          <a:p>
            <a:pPr lvl="0"/>
            <a:r>
              <a:rPr lang="en-US" dirty="0"/>
              <a:t>Type here to enter text</a:t>
            </a:r>
          </a:p>
          <a:p>
            <a:pPr lvl="1"/>
            <a:r>
              <a:rPr lang="en-US" dirty="0"/>
              <a:t>Second level</a:t>
            </a:r>
          </a:p>
          <a:p>
            <a:pPr lvl="2"/>
            <a:r>
              <a:rPr lang="en-US" dirty="0"/>
              <a:t>Third level</a:t>
            </a:r>
          </a:p>
          <a:p>
            <a:pPr lvl="3"/>
            <a:r>
              <a:rPr lang="en-US" dirty="0"/>
              <a:t>Fourth level</a:t>
            </a:r>
          </a:p>
        </p:txBody>
      </p:sp>
      <p:sp>
        <p:nvSpPr>
          <p:cNvPr id="2" name="Text Placeholder 46">
            <a:extLst>
              <a:ext uri="{FF2B5EF4-FFF2-40B4-BE49-F238E27FC236}">
                <a16:creationId xmlns:a16="http://schemas.microsoft.com/office/drawing/2014/main" id="{96130B30-EF3C-7602-15D9-525AC61B0DAE}"/>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33595445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28_Statement | Images w/ Call Out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393450-46D4-9698-5DE6-C14F1E50BC36}"/>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0AC850E8-42BD-5FF7-C215-16ACA2745F37}"/>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5" name="Picture Placeholder 4">
            <a:extLst>
              <a:ext uri="{FF2B5EF4-FFF2-40B4-BE49-F238E27FC236}">
                <a16:creationId xmlns:a16="http://schemas.microsoft.com/office/drawing/2014/main" id="{9B0C64AD-6937-446E-D85A-CE2B46AD52AF}"/>
              </a:ext>
            </a:extLst>
          </p:cNvPr>
          <p:cNvSpPr>
            <a:spLocks noGrp="1"/>
          </p:cNvSpPr>
          <p:nvPr>
            <p:ph type="pic" sz="quarter" idx="20" hasCustomPrompt="1"/>
          </p:nvPr>
        </p:nvSpPr>
        <p:spPr>
          <a:xfrm>
            <a:off x="1" y="372357"/>
            <a:ext cx="6011335" cy="5945171"/>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	Click icon to add image</a:t>
            </a:r>
          </a:p>
        </p:txBody>
      </p:sp>
      <p:sp>
        <p:nvSpPr>
          <p:cNvPr id="8" name="Text Placeholder 18">
            <a:extLst>
              <a:ext uri="{FF2B5EF4-FFF2-40B4-BE49-F238E27FC236}">
                <a16:creationId xmlns:a16="http://schemas.microsoft.com/office/drawing/2014/main" id="{DBDDBB94-CADB-995A-A9DC-C91C15D277BB}"/>
              </a:ext>
            </a:extLst>
          </p:cNvPr>
          <p:cNvSpPr>
            <a:spLocks noGrp="1"/>
          </p:cNvSpPr>
          <p:nvPr>
            <p:ph type="body" sz="quarter" idx="21" hasCustomPrompt="1"/>
          </p:nvPr>
        </p:nvSpPr>
        <p:spPr>
          <a:xfrm>
            <a:off x="6423314" y="916240"/>
            <a:ext cx="5398268" cy="2512761"/>
          </a:xfrm>
        </p:spPr>
        <p:txBody>
          <a:bodyPr anchor="t">
            <a:noAutofit/>
          </a:bodyPr>
          <a:lstStyle>
            <a:lvl1pPr marL="0" indent="0" algn="l">
              <a:buNone/>
              <a:defRPr sz="3467"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statement text.</a:t>
            </a:r>
          </a:p>
        </p:txBody>
      </p:sp>
      <p:sp>
        <p:nvSpPr>
          <p:cNvPr id="13" name="Text Placeholder 38">
            <a:extLst>
              <a:ext uri="{FF2B5EF4-FFF2-40B4-BE49-F238E27FC236}">
                <a16:creationId xmlns:a16="http://schemas.microsoft.com/office/drawing/2014/main" id="{F4FB1D49-E8B4-DA30-6A81-D33849BE504D}"/>
              </a:ext>
            </a:extLst>
          </p:cNvPr>
          <p:cNvSpPr>
            <a:spLocks noGrp="1"/>
          </p:cNvSpPr>
          <p:nvPr>
            <p:ph type="body" sz="quarter" idx="14" hasCustomPrompt="1"/>
          </p:nvPr>
        </p:nvSpPr>
        <p:spPr>
          <a:xfrm>
            <a:off x="6347261" y="5057542"/>
            <a:ext cx="1754968" cy="372293"/>
          </a:xfrm>
        </p:spPr>
        <p:txBody>
          <a:bodyPr anchor="ctr">
            <a:normAutofit/>
          </a:bodyPr>
          <a:lstStyle>
            <a:lvl1pPr marL="0" indent="0" algn="ctr">
              <a:lnSpc>
                <a:spcPct val="100000"/>
              </a:lnSpc>
              <a:buNone/>
              <a:defRPr sz="1333"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title here</a:t>
            </a:r>
          </a:p>
        </p:txBody>
      </p:sp>
      <p:sp>
        <p:nvSpPr>
          <p:cNvPr id="17" name="Text Placeholder 38">
            <a:extLst>
              <a:ext uri="{FF2B5EF4-FFF2-40B4-BE49-F238E27FC236}">
                <a16:creationId xmlns:a16="http://schemas.microsoft.com/office/drawing/2014/main" id="{5F708E09-4882-FBBB-67B6-BA558DE5FC8C}"/>
              </a:ext>
            </a:extLst>
          </p:cNvPr>
          <p:cNvSpPr>
            <a:spLocks noGrp="1"/>
          </p:cNvSpPr>
          <p:nvPr>
            <p:ph type="body" sz="quarter" idx="48" hasCustomPrompt="1"/>
          </p:nvPr>
        </p:nvSpPr>
        <p:spPr>
          <a:xfrm>
            <a:off x="10066613" y="5057542"/>
            <a:ext cx="1754968" cy="372293"/>
          </a:xfrm>
        </p:spPr>
        <p:txBody>
          <a:bodyPr anchor="ctr">
            <a:normAutofit/>
          </a:bodyPr>
          <a:lstStyle>
            <a:lvl1pPr marL="0" indent="0" algn="ctr">
              <a:lnSpc>
                <a:spcPct val="100000"/>
              </a:lnSpc>
              <a:buNone/>
              <a:defRPr sz="1333"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title here</a:t>
            </a:r>
          </a:p>
        </p:txBody>
      </p:sp>
      <p:sp>
        <p:nvSpPr>
          <p:cNvPr id="19" name="Text Placeholder 38">
            <a:extLst>
              <a:ext uri="{FF2B5EF4-FFF2-40B4-BE49-F238E27FC236}">
                <a16:creationId xmlns:a16="http://schemas.microsoft.com/office/drawing/2014/main" id="{7EC42056-3A7C-1C7D-4F4B-D2B96F7487AF}"/>
              </a:ext>
            </a:extLst>
          </p:cNvPr>
          <p:cNvSpPr>
            <a:spLocks noGrp="1"/>
          </p:cNvSpPr>
          <p:nvPr>
            <p:ph type="body" sz="quarter" idx="50" hasCustomPrompt="1"/>
          </p:nvPr>
        </p:nvSpPr>
        <p:spPr>
          <a:xfrm>
            <a:off x="8206937" y="5057542"/>
            <a:ext cx="1754968" cy="372293"/>
          </a:xfrm>
        </p:spPr>
        <p:txBody>
          <a:bodyPr anchor="ctr">
            <a:normAutofit/>
          </a:bodyPr>
          <a:lstStyle>
            <a:lvl1pPr marL="0" indent="0" algn="ctr">
              <a:lnSpc>
                <a:spcPct val="100000"/>
              </a:lnSpc>
              <a:buNone/>
              <a:defRPr sz="1333"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title here</a:t>
            </a:r>
          </a:p>
        </p:txBody>
      </p:sp>
      <p:sp>
        <p:nvSpPr>
          <p:cNvPr id="2" name="Text Placeholder 6">
            <a:extLst>
              <a:ext uri="{FF2B5EF4-FFF2-40B4-BE49-F238E27FC236}">
                <a16:creationId xmlns:a16="http://schemas.microsoft.com/office/drawing/2014/main" id="{C1BFE615-F92F-7573-1F8A-70EBA1B70708}"/>
              </a:ext>
            </a:extLst>
          </p:cNvPr>
          <p:cNvSpPr>
            <a:spLocks noGrp="1"/>
          </p:cNvSpPr>
          <p:nvPr>
            <p:ph type="body" sz="quarter" idx="59" hasCustomPrompt="1"/>
          </p:nvPr>
        </p:nvSpPr>
        <p:spPr>
          <a:xfrm>
            <a:off x="6347261" y="5495165"/>
            <a:ext cx="1754968" cy="822364"/>
          </a:xfrm>
        </p:spPr>
        <p:txBody>
          <a:bodyPr>
            <a:noAutofit/>
          </a:bodyPr>
          <a:lstStyle>
            <a:lvl1pPr marL="0" indent="0" algn="ctr">
              <a:buNone/>
              <a:defRPr sz="1200"/>
            </a:lvl1pPr>
            <a:lvl2pPr algn="ctr">
              <a:defRPr sz="1200"/>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7" name="Text Placeholder 6">
            <a:extLst>
              <a:ext uri="{FF2B5EF4-FFF2-40B4-BE49-F238E27FC236}">
                <a16:creationId xmlns:a16="http://schemas.microsoft.com/office/drawing/2014/main" id="{9EA9D3C5-846E-9CA7-6406-E3A40C9B767E}"/>
              </a:ext>
            </a:extLst>
          </p:cNvPr>
          <p:cNvSpPr>
            <a:spLocks noGrp="1"/>
          </p:cNvSpPr>
          <p:nvPr>
            <p:ph type="body" sz="quarter" idx="60" hasCustomPrompt="1"/>
          </p:nvPr>
        </p:nvSpPr>
        <p:spPr>
          <a:xfrm>
            <a:off x="8206937" y="5495165"/>
            <a:ext cx="1754968" cy="822364"/>
          </a:xfrm>
        </p:spPr>
        <p:txBody>
          <a:bodyPr>
            <a:noAutofit/>
          </a:bodyPr>
          <a:lstStyle>
            <a:lvl1pPr marL="0" indent="0" algn="ctr">
              <a:buNone/>
              <a:defRPr sz="1200"/>
            </a:lvl1pPr>
            <a:lvl2pPr algn="ctr">
              <a:defRPr sz="1200"/>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9" name="Text Placeholder 6">
            <a:extLst>
              <a:ext uri="{FF2B5EF4-FFF2-40B4-BE49-F238E27FC236}">
                <a16:creationId xmlns:a16="http://schemas.microsoft.com/office/drawing/2014/main" id="{D4B6C4F5-3B8F-C8BA-C651-55A8FAD2A86E}"/>
              </a:ext>
            </a:extLst>
          </p:cNvPr>
          <p:cNvSpPr>
            <a:spLocks noGrp="1"/>
          </p:cNvSpPr>
          <p:nvPr>
            <p:ph type="body" sz="quarter" idx="61" hasCustomPrompt="1"/>
          </p:nvPr>
        </p:nvSpPr>
        <p:spPr>
          <a:xfrm>
            <a:off x="10066613" y="5495165"/>
            <a:ext cx="1754968" cy="822364"/>
          </a:xfrm>
        </p:spPr>
        <p:txBody>
          <a:bodyPr>
            <a:noAutofit/>
          </a:bodyPr>
          <a:lstStyle>
            <a:lvl1pPr marL="0" indent="0" algn="ctr">
              <a:buNone/>
              <a:defRPr sz="1200"/>
            </a:lvl1pPr>
            <a:lvl2pPr algn="ctr">
              <a:defRPr sz="1200"/>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10" name="Text Placeholder 46">
            <a:extLst>
              <a:ext uri="{FF2B5EF4-FFF2-40B4-BE49-F238E27FC236}">
                <a16:creationId xmlns:a16="http://schemas.microsoft.com/office/drawing/2014/main" id="{567E2E37-0B8C-5C62-CA3D-1FC2420E83AC}"/>
              </a:ext>
            </a:extLst>
          </p:cNvPr>
          <p:cNvSpPr>
            <a:spLocks noGrp="1"/>
          </p:cNvSpPr>
          <p:nvPr>
            <p:ph type="body" sz="quarter" idx="19" hasCustomPrompt="1"/>
          </p:nvPr>
        </p:nvSpPr>
        <p:spPr>
          <a:xfrm>
            <a:off x="6423316" y="186387"/>
            <a:ext cx="4874273" cy="372293"/>
          </a:xfrm>
        </p:spPr>
        <p:txBody>
          <a:bodyPr anchor="t">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39534531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29_Statistics | Column-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18A9E9E-4DF6-DDF1-B4B7-119BB7BB2C66}"/>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7537695F-185D-C362-1B10-B16FC408EB1C}"/>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6" name="Slide Number Placeholder 2">
            <a:extLst>
              <a:ext uri="{FF2B5EF4-FFF2-40B4-BE49-F238E27FC236}">
                <a16:creationId xmlns:a16="http://schemas.microsoft.com/office/drawing/2014/main" id="{B04C01B3-BA33-F748-3E72-C375115768CA}"/>
              </a:ext>
            </a:extLst>
          </p:cNvPr>
          <p:cNvSpPr txBox="1">
            <a:spLocks/>
          </p:cNvSpPr>
          <p:nvPr/>
        </p:nvSpPr>
        <p:spPr>
          <a:xfrm>
            <a:off x="11313945" y="6629402"/>
            <a:ext cx="734123" cy="243652"/>
          </a:xfrm>
          <a:prstGeom prst="rect">
            <a:avLst/>
          </a:prstGeom>
        </p:spPr>
        <p:txBody>
          <a:bodyPr vert="horz" lIns="121920" tIns="60960" rIns="121920" bIns="60960" rtlCol="0" anchor="t"/>
          <a:lstStyle>
            <a:defPPr>
              <a:defRPr lang="en-US"/>
            </a:defPPr>
            <a:lvl1pPr marL="0" algn="r" defTabSz="685800" rtl="0" eaLnBrk="1" latinLnBrk="0" hangingPunct="1">
              <a:defRPr sz="600" b="0" i="0" kern="1200">
                <a:solidFill>
                  <a:schemeClr val="tx1"/>
                </a:solidFill>
                <a:latin typeface="Girl Scout Text Book" panose="02020003000000000000" pitchFamily="18"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691CCDB-B024-8747-B233-CAD1CBC7A901}" type="slidenum">
              <a:rPr lang="en-US" sz="800" b="0" i="0" smtClean="0">
                <a:latin typeface="Palatino" pitchFamily="2" charset="77"/>
              </a:rPr>
              <a:pPr/>
              <a:t>‹#›</a:t>
            </a:fld>
            <a:endParaRPr lang="en-US" sz="800" b="0" i="0" dirty="0">
              <a:latin typeface="Palatino" pitchFamily="2" charset="77"/>
            </a:endParaRPr>
          </a:p>
        </p:txBody>
      </p:sp>
      <p:sp>
        <p:nvSpPr>
          <p:cNvPr id="7" name="Footer Placeholder 3">
            <a:extLst>
              <a:ext uri="{FF2B5EF4-FFF2-40B4-BE49-F238E27FC236}">
                <a16:creationId xmlns:a16="http://schemas.microsoft.com/office/drawing/2014/main" id="{05FB7111-968B-A420-35FC-8F787BD426E5}"/>
              </a:ext>
            </a:extLst>
          </p:cNvPr>
          <p:cNvSpPr txBox="1">
            <a:spLocks/>
          </p:cNvSpPr>
          <p:nvPr/>
        </p:nvSpPr>
        <p:spPr>
          <a:xfrm>
            <a:off x="228599" y="6664124"/>
            <a:ext cx="7564396" cy="206104"/>
          </a:xfrm>
          <a:prstGeom prst="rect">
            <a:avLst/>
          </a:prstGeom>
        </p:spPr>
        <p:txBody>
          <a:bodyPr vert="horz" lIns="121920" tIns="60960" rIns="121920" bIns="60960" rtlCol="0" anchor="b"/>
          <a:lstStyle>
            <a:defPPr>
              <a:defRPr lang="en-US"/>
            </a:defPPr>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kern="1200" smtClean="0">
                <a:solidFill>
                  <a:schemeClr val="tx1"/>
                </a:solidFill>
                <a:effectLst/>
                <a:latin typeface="Girl Scout Text Book" panose="02020003000000000000" pitchFamily="18"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600" b="0" i="0" dirty="0">
                <a:latin typeface="Palatino" pitchFamily="2" charset="77"/>
              </a:rPr>
              <a:t>©2024 Girl Scouts of the USA. All Rights Reserved.  Not for public distribution.</a:t>
            </a:r>
          </a:p>
        </p:txBody>
      </p:sp>
      <p:sp>
        <p:nvSpPr>
          <p:cNvPr id="8" name="Rounded Rectangle 7">
            <a:extLst>
              <a:ext uri="{FF2B5EF4-FFF2-40B4-BE49-F238E27FC236}">
                <a16:creationId xmlns:a16="http://schemas.microsoft.com/office/drawing/2014/main" id="{82239C51-B191-70AD-BE56-AC46513B1745}"/>
              </a:ext>
            </a:extLst>
          </p:cNvPr>
          <p:cNvSpPr/>
          <p:nvPr/>
        </p:nvSpPr>
        <p:spPr>
          <a:xfrm>
            <a:off x="335201" y="603317"/>
            <a:ext cx="5556048" cy="5769204"/>
          </a:xfrm>
          <a:prstGeom prst="roundRect">
            <a:avLst>
              <a:gd name="adj" fmla="val 3715"/>
            </a:avLst>
          </a:prstGeom>
          <a:solidFill>
            <a:schemeClr val="accent5"/>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dirty="0">
              <a:solidFill>
                <a:schemeClr val="tx1"/>
              </a:solidFill>
              <a:latin typeface="Palatino" pitchFamily="2" charset="77"/>
            </a:endParaRPr>
          </a:p>
        </p:txBody>
      </p:sp>
      <p:sp>
        <p:nvSpPr>
          <p:cNvPr id="12" name="Rounded Rectangle 11">
            <a:extLst>
              <a:ext uri="{FF2B5EF4-FFF2-40B4-BE49-F238E27FC236}">
                <a16:creationId xmlns:a16="http://schemas.microsoft.com/office/drawing/2014/main" id="{B97EF6E5-040A-9697-314A-DC8CC51D5EB9}"/>
              </a:ext>
            </a:extLst>
          </p:cNvPr>
          <p:cNvSpPr/>
          <p:nvPr/>
        </p:nvSpPr>
        <p:spPr>
          <a:xfrm>
            <a:off x="6334619" y="634337"/>
            <a:ext cx="5556048" cy="5769204"/>
          </a:xfrm>
          <a:prstGeom prst="roundRect">
            <a:avLst>
              <a:gd name="adj" fmla="val 3715"/>
            </a:avLst>
          </a:prstGeom>
          <a:solidFill>
            <a:schemeClr val="accent1"/>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dirty="0">
              <a:solidFill>
                <a:schemeClr val="tx1"/>
              </a:solidFill>
              <a:latin typeface="Palatino" pitchFamily="2" charset="77"/>
            </a:endParaRPr>
          </a:p>
        </p:txBody>
      </p:sp>
      <p:sp>
        <p:nvSpPr>
          <p:cNvPr id="19" name="Text Placeholder 18">
            <a:extLst>
              <a:ext uri="{FF2B5EF4-FFF2-40B4-BE49-F238E27FC236}">
                <a16:creationId xmlns:a16="http://schemas.microsoft.com/office/drawing/2014/main" id="{ACCB9F12-270C-4CD1-9858-B137ADF2F146}"/>
              </a:ext>
            </a:extLst>
          </p:cNvPr>
          <p:cNvSpPr>
            <a:spLocks noGrp="1"/>
          </p:cNvSpPr>
          <p:nvPr>
            <p:ph type="body" sz="quarter" idx="21" hasCustomPrompt="1"/>
          </p:nvPr>
        </p:nvSpPr>
        <p:spPr>
          <a:xfrm>
            <a:off x="476344" y="2880291"/>
            <a:ext cx="5273763" cy="881952"/>
          </a:xfrm>
        </p:spPr>
        <p:txBody>
          <a:bodyPr anchor="b">
            <a:noAutofit/>
          </a:bodyPr>
          <a:lstStyle>
            <a:lvl1pPr marL="0" indent="0" algn="l">
              <a:buNone/>
              <a:defRPr sz="53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Enter Statistic Here</a:t>
            </a:r>
          </a:p>
        </p:txBody>
      </p:sp>
      <p:sp>
        <p:nvSpPr>
          <p:cNvPr id="21" name="Text Placeholder 38">
            <a:extLst>
              <a:ext uri="{FF2B5EF4-FFF2-40B4-BE49-F238E27FC236}">
                <a16:creationId xmlns:a16="http://schemas.microsoft.com/office/drawing/2014/main" id="{A5C0E704-BD2C-680D-FA1D-07334DB61598}"/>
              </a:ext>
            </a:extLst>
          </p:cNvPr>
          <p:cNvSpPr>
            <a:spLocks noGrp="1"/>
          </p:cNvSpPr>
          <p:nvPr>
            <p:ph type="body" sz="quarter" idx="14" hasCustomPrompt="1"/>
          </p:nvPr>
        </p:nvSpPr>
        <p:spPr>
          <a:xfrm>
            <a:off x="510213" y="3992720"/>
            <a:ext cx="5239895" cy="680769"/>
          </a:xfrm>
        </p:spPr>
        <p:txBody>
          <a:bodyPr anchor="b">
            <a:noAutofit/>
          </a:bodyPr>
          <a:lstStyle>
            <a:lvl1pPr marL="0" indent="0" algn="l">
              <a:lnSpc>
                <a:spcPct val="100000"/>
              </a:lnSpc>
              <a:buNone/>
              <a:defRPr sz="1733"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subtitle.</a:t>
            </a:r>
          </a:p>
        </p:txBody>
      </p:sp>
      <p:sp>
        <p:nvSpPr>
          <p:cNvPr id="28" name="Text Placeholder 18">
            <a:extLst>
              <a:ext uri="{FF2B5EF4-FFF2-40B4-BE49-F238E27FC236}">
                <a16:creationId xmlns:a16="http://schemas.microsoft.com/office/drawing/2014/main" id="{C4D7A40E-D08B-AD6C-89DB-4D38AC268FA2}"/>
              </a:ext>
            </a:extLst>
          </p:cNvPr>
          <p:cNvSpPr>
            <a:spLocks noGrp="1"/>
          </p:cNvSpPr>
          <p:nvPr>
            <p:ph type="body" sz="quarter" idx="45" hasCustomPrompt="1"/>
          </p:nvPr>
        </p:nvSpPr>
        <p:spPr>
          <a:xfrm>
            <a:off x="6475761" y="2880291"/>
            <a:ext cx="5273763" cy="881952"/>
          </a:xfrm>
        </p:spPr>
        <p:txBody>
          <a:bodyPr anchor="b">
            <a:noAutofit/>
          </a:bodyPr>
          <a:lstStyle>
            <a:lvl1pPr marL="0" indent="0" algn="l">
              <a:buNone/>
              <a:defRPr sz="5333" b="0" i="0">
                <a:solidFill>
                  <a:schemeClr val="accent5"/>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Enter Statistic Here</a:t>
            </a:r>
          </a:p>
        </p:txBody>
      </p:sp>
      <p:sp>
        <p:nvSpPr>
          <p:cNvPr id="29" name="Text Placeholder 38">
            <a:extLst>
              <a:ext uri="{FF2B5EF4-FFF2-40B4-BE49-F238E27FC236}">
                <a16:creationId xmlns:a16="http://schemas.microsoft.com/office/drawing/2014/main" id="{8A5BF5B3-7208-0F39-8F29-D54CC30D1C47}"/>
              </a:ext>
            </a:extLst>
          </p:cNvPr>
          <p:cNvSpPr>
            <a:spLocks noGrp="1"/>
          </p:cNvSpPr>
          <p:nvPr>
            <p:ph type="body" sz="quarter" idx="46" hasCustomPrompt="1"/>
          </p:nvPr>
        </p:nvSpPr>
        <p:spPr>
          <a:xfrm>
            <a:off x="6509630" y="3992720"/>
            <a:ext cx="5239895" cy="680769"/>
          </a:xfrm>
        </p:spPr>
        <p:txBody>
          <a:bodyPr anchor="b">
            <a:noAutofit/>
          </a:bodyPr>
          <a:lstStyle>
            <a:lvl1pPr marL="0" indent="0" algn="l">
              <a:lnSpc>
                <a:spcPct val="100000"/>
              </a:lnSpc>
              <a:buNone/>
              <a:defRPr sz="1733" b="1" i="0">
                <a:solidFill>
                  <a:schemeClr val="accent5"/>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subtitle.</a:t>
            </a:r>
          </a:p>
        </p:txBody>
      </p:sp>
      <p:sp>
        <p:nvSpPr>
          <p:cNvPr id="2" name="Text Placeholder 6">
            <a:extLst>
              <a:ext uri="{FF2B5EF4-FFF2-40B4-BE49-F238E27FC236}">
                <a16:creationId xmlns:a16="http://schemas.microsoft.com/office/drawing/2014/main" id="{42E4E21C-9472-B8BF-886D-A77142AF0748}"/>
              </a:ext>
            </a:extLst>
          </p:cNvPr>
          <p:cNvSpPr>
            <a:spLocks noGrp="1"/>
          </p:cNvSpPr>
          <p:nvPr>
            <p:ph type="body" sz="quarter" idx="57" hasCustomPrompt="1"/>
          </p:nvPr>
        </p:nvSpPr>
        <p:spPr>
          <a:xfrm>
            <a:off x="510212" y="4683401"/>
            <a:ext cx="5239893" cy="1469468"/>
          </a:xfrm>
        </p:spPr>
        <p:txBody>
          <a:bodyPr>
            <a:noAutofit/>
          </a:bodyPr>
          <a:lstStyle>
            <a:lvl1pPr marL="0" indent="0">
              <a:buNone/>
              <a:defRPr sz="1467"/>
            </a:lvl1pPr>
            <a:lvl2pPr>
              <a:defRPr sz="1467"/>
            </a:lvl2pPr>
            <a:lvl3pPr>
              <a:defRPr sz="1467"/>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9" name="Text Placeholder 6">
            <a:extLst>
              <a:ext uri="{FF2B5EF4-FFF2-40B4-BE49-F238E27FC236}">
                <a16:creationId xmlns:a16="http://schemas.microsoft.com/office/drawing/2014/main" id="{28B667DB-7571-2AA5-96E5-D6EB65593766}"/>
              </a:ext>
            </a:extLst>
          </p:cNvPr>
          <p:cNvSpPr>
            <a:spLocks noGrp="1"/>
          </p:cNvSpPr>
          <p:nvPr>
            <p:ph type="body" sz="quarter" idx="58" hasCustomPrompt="1"/>
          </p:nvPr>
        </p:nvSpPr>
        <p:spPr>
          <a:xfrm>
            <a:off x="6509631" y="4683401"/>
            <a:ext cx="5239893" cy="1469468"/>
          </a:xfrm>
        </p:spPr>
        <p:txBody>
          <a:bodyPr>
            <a:noAutofit/>
          </a:bodyPr>
          <a:lstStyle>
            <a:lvl1pPr marL="0" indent="0">
              <a:buNone/>
              <a:defRPr sz="1467">
                <a:solidFill>
                  <a:schemeClr val="bg1"/>
                </a:solidFill>
              </a:defRPr>
            </a:lvl1pPr>
            <a:lvl2pPr>
              <a:defRPr sz="1467">
                <a:solidFill>
                  <a:schemeClr val="bg1"/>
                </a:solidFill>
              </a:defRPr>
            </a:lvl2pPr>
            <a:lvl3pPr>
              <a:defRPr sz="1467">
                <a:solidFill>
                  <a:schemeClr val="bg1"/>
                </a:solidFill>
              </a:defRPr>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10" name="Text Placeholder 46">
            <a:extLst>
              <a:ext uri="{FF2B5EF4-FFF2-40B4-BE49-F238E27FC236}">
                <a16:creationId xmlns:a16="http://schemas.microsoft.com/office/drawing/2014/main" id="{ED095EC6-17F8-E777-1AAE-9D0825600035}"/>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33853923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30_Statistics | Column-2">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9AFF890-A5A4-988B-DB61-693D1C0B5811}"/>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A327667C-2212-B51B-2C94-4D394F8C1842}"/>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6" name="Rounded Rectangle 5">
            <a:extLst>
              <a:ext uri="{FF2B5EF4-FFF2-40B4-BE49-F238E27FC236}">
                <a16:creationId xmlns:a16="http://schemas.microsoft.com/office/drawing/2014/main" id="{3345B043-D379-1DC5-94C6-1A49743D6D74}"/>
              </a:ext>
            </a:extLst>
          </p:cNvPr>
          <p:cNvSpPr/>
          <p:nvPr/>
        </p:nvSpPr>
        <p:spPr>
          <a:xfrm>
            <a:off x="4329349" y="603317"/>
            <a:ext cx="3492972" cy="5769204"/>
          </a:xfrm>
          <a:prstGeom prst="roundRect">
            <a:avLst>
              <a:gd name="adj" fmla="val 3715"/>
            </a:avLst>
          </a:prstGeom>
          <a:noFill/>
          <a:ln w="15875">
            <a:solidFill>
              <a:schemeClr val="accent3"/>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dirty="0">
              <a:solidFill>
                <a:schemeClr val="tx1"/>
              </a:solidFill>
              <a:latin typeface="Palatino" pitchFamily="2" charset="77"/>
            </a:endParaRPr>
          </a:p>
        </p:txBody>
      </p:sp>
      <p:sp>
        <p:nvSpPr>
          <p:cNvPr id="7" name="Rounded Rectangle 6">
            <a:extLst>
              <a:ext uri="{FF2B5EF4-FFF2-40B4-BE49-F238E27FC236}">
                <a16:creationId xmlns:a16="http://schemas.microsoft.com/office/drawing/2014/main" id="{59704E64-A5C5-687F-C4AE-51077C1E685A}"/>
              </a:ext>
            </a:extLst>
          </p:cNvPr>
          <p:cNvSpPr/>
          <p:nvPr/>
        </p:nvSpPr>
        <p:spPr>
          <a:xfrm>
            <a:off x="8323495" y="603317"/>
            <a:ext cx="3492972" cy="5769204"/>
          </a:xfrm>
          <a:prstGeom prst="roundRect">
            <a:avLst>
              <a:gd name="adj" fmla="val 3715"/>
            </a:avLst>
          </a:pr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dirty="0">
              <a:solidFill>
                <a:schemeClr val="tx1"/>
              </a:solidFill>
              <a:latin typeface="Palatino" pitchFamily="2" charset="77"/>
            </a:endParaRPr>
          </a:p>
        </p:txBody>
      </p:sp>
      <p:sp>
        <p:nvSpPr>
          <p:cNvPr id="8" name="Rounded Rectangle 7">
            <a:extLst>
              <a:ext uri="{FF2B5EF4-FFF2-40B4-BE49-F238E27FC236}">
                <a16:creationId xmlns:a16="http://schemas.microsoft.com/office/drawing/2014/main" id="{800C2B26-48D6-423D-C220-C33F5FD28750}"/>
              </a:ext>
            </a:extLst>
          </p:cNvPr>
          <p:cNvSpPr/>
          <p:nvPr/>
        </p:nvSpPr>
        <p:spPr>
          <a:xfrm>
            <a:off x="335202" y="603317"/>
            <a:ext cx="3492972" cy="5769204"/>
          </a:xfrm>
          <a:prstGeom prst="roundRect">
            <a:avLst>
              <a:gd name="adj" fmla="val 3715"/>
            </a:avLst>
          </a:prstGeom>
          <a:noFill/>
          <a:ln w="15875">
            <a:solidFill>
              <a:schemeClr val="accent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dirty="0">
              <a:solidFill>
                <a:schemeClr val="tx1"/>
              </a:solidFill>
              <a:latin typeface="Palatino" pitchFamily="2" charset="77"/>
            </a:endParaRPr>
          </a:p>
        </p:txBody>
      </p:sp>
      <p:sp>
        <p:nvSpPr>
          <p:cNvPr id="21" name="Text Placeholder 18">
            <a:extLst>
              <a:ext uri="{FF2B5EF4-FFF2-40B4-BE49-F238E27FC236}">
                <a16:creationId xmlns:a16="http://schemas.microsoft.com/office/drawing/2014/main" id="{2D31754A-E512-2DE4-BCF0-A3840B2AFF00}"/>
              </a:ext>
            </a:extLst>
          </p:cNvPr>
          <p:cNvSpPr>
            <a:spLocks noGrp="1"/>
          </p:cNvSpPr>
          <p:nvPr>
            <p:ph type="body" sz="quarter" idx="21" hasCustomPrompt="1"/>
          </p:nvPr>
        </p:nvSpPr>
        <p:spPr>
          <a:xfrm>
            <a:off x="461430" y="2880291"/>
            <a:ext cx="3229003" cy="881952"/>
          </a:xfrm>
        </p:spPr>
        <p:txBody>
          <a:bodyPr anchor="b">
            <a:noAutofit/>
          </a:bodyPr>
          <a:lstStyle>
            <a:lvl1pPr marL="0" indent="0" algn="l">
              <a:buNone/>
              <a:defRPr sz="53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Enter Statistic</a:t>
            </a:r>
          </a:p>
        </p:txBody>
      </p:sp>
      <p:sp>
        <p:nvSpPr>
          <p:cNvPr id="22" name="Text Placeholder 38">
            <a:extLst>
              <a:ext uri="{FF2B5EF4-FFF2-40B4-BE49-F238E27FC236}">
                <a16:creationId xmlns:a16="http://schemas.microsoft.com/office/drawing/2014/main" id="{63DB6871-A594-9C94-65A1-2FEA629E81D8}"/>
              </a:ext>
            </a:extLst>
          </p:cNvPr>
          <p:cNvSpPr>
            <a:spLocks noGrp="1"/>
          </p:cNvSpPr>
          <p:nvPr>
            <p:ph type="body" sz="quarter" idx="14" hasCustomPrompt="1"/>
          </p:nvPr>
        </p:nvSpPr>
        <p:spPr>
          <a:xfrm>
            <a:off x="494489" y="3992720"/>
            <a:ext cx="3208267" cy="680769"/>
          </a:xfrm>
        </p:spPr>
        <p:txBody>
          <a:bodyPr anchor="b">
            <a:noAutofit/>
          </a:bodyPr>
          <a:lstStyle>
            <a:lvl1pPr marL="0" indent="0" algn="l">
              <a:lnSpc>
                <a:spcPct val="100000"/>
              </a:lnSpc>
              <a:buNone/>
              <a:defRPr sz="1733"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subtitle.</a:t>
            </a:r>
          </a:p>
        </p:txBody>
      </p:sp>
      <p:sp>
        <p:nvSpPr>
          <p:cNvPr id="24" name="Text Placeholder 18">
            <a:extLst>
              <a:ext uri="{FF2B5EF4-FFF2-40B4-BE49-F238E27FC236}">
                <a16:creationId xmlns:a16="http://schemas.microsoft.com/office/drawing/2014/main" id="{F19F82FA-D244-75C6-D874-E51D21DCAF84}"/>
              </a:ext>
            </a:extLst>
          </p:cNvPr>
          <p:cNvSpPr>
            <a:spLocks noGrp="1"/>
          </p:cNvSpPr>
          <p:nvPr>
            <p:ph type="body" sz="quarter" idx="45" hasCustomPrompt="1"/>
          </p:nvPr>
        </p:nvSpPr>
        <p:spPr>
          <a:xfrm>
            <a:off x="4470209" y="2880291"/>
            <a:ext cx="3229003" cy="881952"/>
          </a:xfrm>
        </p:spPr>
        <p:txBody>
          <a:bodyPr anchor="b">
            <a:noAutofit/>
          </a:bodyPr>
          <a:lstStyle>
            <a:lvl1pPr marL="0" indent="0" algn="l">
              <a:buNone/>
              <a:defRPr sz="5333" b="0" i="0">
                <a:solidFill>
                  <a:schemeClr val="accent3"/>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Enter Statistic</a:t>
            </a:r>
          </a:p>
        </p:txBody>
      </p:sp>
      <p:sp>
        <p:nvSpPr>
          <p:cNvPr id="25" name="Text Placeholder 38">
            <a:extLst>
              <a:ext uri="{FF2B5EF4-FFF2-40B4-BE49-F238E27FC236}">
                <a16:creationId xmlns:a16="http://schemas.microsoft.com/office/drawing/2014/main" id="{B4DC0A1A-A75C-9E33-336D-333D1187FDCC}"/>
              </a:ext>
            </a:extLst>
          </p:cNvPr>
          <p:cNvSpPr>
            <a:spLocks noGrp="1"/>
          </p:cNvSpPr>
          <p:nvPr>
            <p:ph type="body" sz="quarter" idx="46" hasCustomPrompt="1"/>
          </p:nvPr>
        </p:nvSpPr>
        <p:spPr>
          <a:xfrm>
            <a:off x="4503268" y="3992720"/>
            <a:ext cx="3208267" cy="680769"/>
          </a:xfrm>
        </p:spPr>
        <p:txBody>
          <a:bodyPr anchor="b">
            <a:noAutofit/>
          </a:bodyPr>
          <a:lstStyle>
            <a:lvl1pPr marL="0" indent="0" algn="l">
              <a:lnSpc>
                <a:spcPct val="100000"/>
              </a:lnSpc>
              <a:buNone/>
              <a:defRPr sz="1733"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subtitle.</a:t>
            </a:r>
          </a:p>
        </p:txBody>
      </p:sp>
      <p:sp>
        <p:nvSpPr>
          <p:cNvPr id="27" name="Text Placeholder 18">
            <a:extLst>
              <a:ext uri="{FF2B5EF4-FFF2-40B4-BE49-F238E27FC236}">
                <a16:creationId xmlns:a16="http://schemas.microsoft.com/office/drawing/2014/main" id="{06860703-9AFB-A2E4-B728-C3DB3FC2BA55}"/>
              </a:ext>
            </a:extLst>
          </p:cNvPr>
          <p:cNvSpPr>
            <a:spLocks noGrp="1"/>
          </p:cNvSpPr>
          <p:nvPr>
            <p:ph type="body" sz="quarter" idx="48" hasCustomPrompt="1"/>
          </p:nvPr>
        </p:nvSpPr>
        <p:spPr>
          <a:xfrm>
            <a:off x="8456185" y="2880291"/>
            <a:ext cx="3229003" cy="881952"/>
          </a:xfrm>
        </p:spPr>
        <p:txBody>
          <a:bodyPr anchor="b">
            <a:noAutofit/>
          </a:bodyPr>
          <a:lstStyle>
            <a:lvl1pPr marL="0" indent="0" algn="l">
              <a:buNone/>
              <a:defRPr sz="5333" b="0" i="0">
                <a:solidFill>
                  <a:schemeClr val="accent2"/>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Enter Statistic</a:t>
            </a:r>
          </a:p>
        </p:txBody>
      </p:sp>
      <p:sp>
        <p:nvSpPr>
          <p:cNvPr id="28" name="Text Placeholder 38">
            <a:extLst>
              <a:ext uri="{FF2B5EF4-FFF2-40B4-BE49-F238E27FC236}">
                <a16:creationId xmlns:a16="http://schemas.microsoft.com/office/drawing/2014/main" id="{A843D680-F8C1-960B-FD77-3CD192F5E6DA}"/>
              </a:ext>
            </a:extLst>
          </p:cNvPr>
          <p:cNvSpPr>
            <a:spLocks noGrp="1"/>
          </p:cNvSpPr>
          <p:nvPr>
            <p:ph type="body" sz="quarter" idx="49" hasCustomPrompt="1"/>
          </p:nvPr>
        </p:nvSpPr>
        <p:spPr>
          <a:xfrm>
            <a:off x="8489244" y="3992720"/>
            <a:ext cx="3208267" cy="680769"/>
          </a:xfrm>
        </p:spPr>
        <p:txBody>
          <a:bodyPr anchor="b">
            <a:noAutofit/>
          </a:bodyPr>
          <a:lstStyle>
            <a:lvl1pPr marL="0" indent="0" algn="l">
              <a:lnSpc>
                <a:spcPct val="100000"/>
              </a:lnSpc>
              <a:buNone/>
              <a:defRPr sz="1733" b="1" i="0">
                <a:solidFill>
                  <a:schemeClr val="accent2"/>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subtitle.</a:t>
            </a:r>
          </a:p>
        </p:txBody>
      </p:sp>
      <p:sp>
        <p:nvSpPr>
          <p:cNvPr id="11" name="Text Placeholder 6">
            <a:extLst>
              <a:ext uri="{FF2B5EF4-FFF2-40B4-BE49-F238E27FC236}">
                <a16:creationId xmlns:a16="http://schemas.microsoft.com/office/drawing/2014/main" id="{25C9C81D-823C-B45C-BE16-21822B7E13BC}"/>
              </a:ext>
            </a:extLst>
          </p:cNvPr>
          <p:cNvSpPr>
            <a:spLocks noGrp="1"/>
          </p:cNvSpPr>
          <p:nvPr>
            <p:ph type="body" sz="quarter" idx="57" hasCustomPrompt="1"/>
          </p:nvPr>
        </p:nvSpPr>
        <p:spPr>
          <a:xfrm>
            <a:off x="489476" y="4683401"/>
            <a:ext cx="3213281" cy="1469468"/>
          </a:xfrm>
        </p:spPr>
        <p:txBody>
          <a:bodyPr>
            <a:noAutofit/>
          </a:bodyPr>
          <a:lstStyle>
            <a:lvl1pPr marL="0" indent="0">
              <a:buNone/>
              <a:defRPr sz="1600"/>
            </a:lvl1pPr>
            <a:lvl2pPr>
              <a:defRPr sz="1600"/>
            </a:lvl2pPr>
            <a:lvl3pPr>
              <a:defRPr sz="16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12" name="Text Placeholder 6">
            <a:extLst>
              <a:ext uri="{FF2B5EF4-FFF2-40B4-BE49-F238E27FC236}">
                <a16:creationId xmlns:a16="http://schemas.microsoft.com/office/drawing/2014/main" id="{9E0806AB-350E-D56A-2455-5E57C29120FB}"/>
              </a:ext>
            </a:extLst>
          </p:cNvPr>
          <p:cNvSpPr>
            <a:spLocks noGrp="1"/>
          </p:cNvSpPr>
          <p:nvPr>
            <p:ph type="body" sz="quarter" idx="58" hasCustomPrompt="1"/>
          </p:nvPr>
        </p:nvSpPr>
        <p:spPr>
          <a:xfrm>
            <a:off x="4503269" y="4683401"/>
            <a:ext cx="3213281" cy="1469468"/>
          </a:xfrm>
        </p:spPr>
        <p:txBody>
          <a:bodyPr>
            <a:noAutofit/>
          </a:bodyPr>
          <a:lstStyle>
            <a:lvl1pPr marL="0" indent="0">
              <a:buNone/>
              <a:defRPr sz="1600"/>
            </a:lvl1pPr>
            <a:lvl2pPr>
              <a:defRPr sz="1600"/>
            </a:lvl2pPr>
            <a:lvl3pPr>
              <a:defRPr sz="16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13" name="Text Placeholder 6">
            <a:extLst>
              <a:ext uri="{FF2B5EF4-FFF2-40B4-BE49-F238E27FC236}">
                <a16:creationId xmlns:a16="http://schemas.microsoft.com/office/drawing/2014/main" id="{916F75F2-93D4-3013-40E5-259F1C5DA603}"/>
              </a:ext>
            </a:extLst>
          </p:cNvPr>
          <p:cNvSpPr>
            <a:spLocks noGrp="1"/>
          </p:cNvSpPr>
          <p:nvPr>
            <p:ph type="body" sz="quarter" idx="59" hasCustomPrompt="1"/>
          </p:nvPr>
        </p:nvSpPr>
        <p:spPr>
          <a:xfrm>
            <a:off x="8489245" y="4683401"/>
            <a:ext cx="3213281" cy="1469468"/>
          </a:xfrm>
        </p:spPr>
        <p:txBody>
          <a:bodyPr>
            <a:noAutofit/>
          </a:bodyPr>
          <a:lstStyle>
            <a:lvl1pPr marL="0" indent="0">
              <a:buNone/>
              <a:defRPr sz="1600"/>
            </a:lvl1pPr>
            <a:lvl2pPr>
              <a:defRPr sz="1600"/>
            </a:lvl2pPr>
            <a:lvl3pPr>
              <a:defRPr sz="16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14" name="Text Placeholder 46">
            <a:extLst>
              <a:ext uri="{FF2B5EF4-FFF2-40B4-BE49-F238E27FC236}">
                <a16:creationId xmlns:a16="http://schemas.microsoft.com/office/drawing/2014/main" id="{55DF2826-8796-EC74-396A-DCE852C9AC68}"/>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8567317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31_Call Out w/ Icons 4-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A2A0D4-09BF-E592-0A99-F31C9B6DF73E}"/>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0434465D-0AE8-EB3C-3BB8-4A518821DA4D}"/>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5" name="Rounded Rectangle 4">
            <a:extLst>
              <a:ext uri="{FF2B5EF4-FFF2-40B4-BE49-F238E27FC236}">
                <a16:creationId xmlns:a16="http://schemas.microsoft.com/office/drawing/2014/main" id="{F6D53FA2-05CA-2EAB-CBA6-76D0EDDF3EEA}"/>
              </a:ext>
            </a:extLst>
          </p:cNvPr>
          <p:cNvSpPr/>
          <p:nvPr/>
        </p:nvSpPr>
        <p:spPr>
          <a:xfrm rot="16200000">
            <a:off x="1715671" y="-1001706"/>
            <a:ext cx="2884640" cy="5586727"/>
          </a:xfrm>
          <a:prstGeom prst="roundRect">
            <a:avLst>
              <a:gd name="adj" fmla="val 50000"/>
            </a:avLst>
          </a:prstGeom>
          <a:noFill/>
          <a:ln w="15875">
            <a:solidFill>
              <a:schemeClr val="accent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dirty="0">
              <a:solidFill>
                <a:schemeClr val="tx1"/>
              </a:solidFill>
              <a:latin typeface="Palatino" pitchFamily="2" charset="77"/>
            </a:endParaRPr>
          </a:p>
        </p:txBody>
      </p:sp>
      <p:sp>
        <p:nvSpPr>
          <p:cNvPr id="6" name="Rounded Rectangle 5">
            <a:extLst>
              <a:ext uri="{FF2B5EF4-FFF2-40B4-BE49-F238E27FC236}">
                <a16:creationId xmlns:a16="http://schemas.microsoft.com/office/drawing/2014/main" id="{4D50F932-9561-216C-64DD-F1F23D5DC758}"/>
              </a:ext>
            </a:extLst>
          </p:cNvPr>
          <p:cNvSpPr/>
          <p:nvPr/>
        </p:nvSpPr>
        <p:spPr>
          <a:xfrm rot="16200000">
            <a:off x="1715671" y="2085391"/>
            <a:ext cx="2884640" cy="5586728"/>
          </a:xfrm>
          <a:prstGeom prst="roundRect">
            <a:avLst>
              <a:gd name="adj" fmla="val 50000"/>
            </a:avLst>
          </a:prstGeom>
          <a:noFill/>
          <a:ln w="15875">
            <a:solidFill>
              <a:schemeClr val="accent3"/>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dirty="0">
              <a:solidFill>
                <a:schemeClr val="tx1"/>
              </a:solidFill>
              <a:latin typeface="Palatino" pitchFamily="2" charset="77"/>
            </a:endParaRPr>
          </a:p>
        </p:txBody>
      </p:sp>
      <p:sp>
        <p:nvSpPr>
          <p:cNvPr id="7" name="Rounded Rectangle 6">
            <a:extLst>
              <a:ext uri="{FF2B5EF4-FFF2-40B4-BE49-F238E27FC236}">
                <a16:creationId xmlns:a16="http://schemas.microsoft.com/office/drawing/2014/main" id="{8AEF3B05-A4A6-FA20-B4E8-BBCA1735B7AD}"/>
              </a:ext>
            </a:extLst>
          </p:cNvPr>
          <p:cNvSpPr/>
          <p:nvPr/>
        </p:nvSpPr>
        <p:spPr>
          <a:xfrm rot="16200000">
            <a:off x="7591689" y="-1001705"/>
            <a:ext cx="2884640" cy="5586727"/>
          </a:xfrm>
          <a:prstGeom prst="roundRect">
            <a:avLst>
              <a:gd name="adj" fmla="val 50000"/>
            </a:avLst>
          </a:prstGeom>
          <a:noFill/>
          <a:ln w="15875">
            <a:solidFill>
              <a:schemeClr val="accent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dirty="0">
              <a:solidFill>
                <a:schemeClr val="tx1"/>
              </a:solidFill>
              <a:latin typeface="Palatino" pitchFamily="2" charset="77"/>
            </a:endParaRPr>
          </a:p>
        </p:txBody>
      </p:sp>
      <p:sp>
        <p:nvSpPr>
          <p:cNvPr id="8" name="Rounded Rectangle 7">
            <a:extLst>
              <a:ext uri="{FF2B5EF4-FFF2-40B4-BE49-F238E27FC236}">
                <a16:creationId xmlns:a16="http://schemas.microsoft.com/office/drawing/2014/main" id="{E27BF13D-74F8-DC76-0744-5AD5D0996C31}"/>
              </a:ext>
            </a:extLst>
          </p:cNvPr>
          <p:cNvSpPr/>
          <p:nvPr/>
        </p:nvSpPr>
        <p:spPr>
          <a:xfrm rot="16200000">
            <a:off x="7591689" y="2085391"/>
            <a:ext cx="2884640" cy="5586728"/>
          </a:xfrm>
          <a:prstGeom prst="roundRect">
            <a:avLst>
              <a:gd name="adj" fmla="val 50000"/>
            </a:avLst>
          </a:pr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dirty="0">
              <a:solidFill>
                <a:schemeClr val="tx1"/>
              </a:solidFill>
              <a:latin typeface="Palatino" pitchFamily="2" charset="77"/>
            </a:endParaRPr>
          </a:p>
        </p:txBody>
      </p:sp>
      <p:sp>
        <p:nvSpPr>
          <p:cNvPr id="22" name="Text Placeholder 38">
            <a:extLst>
              <a:ext uri="{FF2B5EF4-FFF2-40B4-BE49-F238E27FC236}">
                <a16:creationId xmlns:a16="http://schemas.microsoft.com/office/drawing/2014/main" id="{DF7B4CEB-728C-CAFB-B147-F78B6B0BDC4C}"/>
              </a:ext>
            </a:extLst>
          </p:cNvPr>
          <p:cNvSpPr>
            <a:spLocks noGrp="1"/>
          </p:cNvSpPr>
          <p:nvPr>
            <p:ph type="body" sz="quarter" idx="14" hasCustomPrompt="1"/>
          </p:nvPr>
        </p:nvSpPr>
        <p:spPr>
          <a:xfrm>
            <a:off x="1376556" y="2049589"/>
            <a:ext cx="3562077"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28" name="Text Placeholder 38">
            <a:extLst>
              <a:ext uri="{FF2B5EF4-FFF2-40B4-BE49-F238E27FC236}">
                <a16:creationId xmlns:a16="http://schemas.microsoft.com/office/drawing/2014/main" id="{46A136AE-9957-CB02-82C0-7240B0D087CF}"/>
              </a:ext>
            </a:extLst>
          </p:cNvPr>
          <p:cNvSpPr>
            <a:spLocks noGrp="1"/>
          </p:cNvSpPr>
          <p:nvPr>
            <p:ph type="body" sz="quarter" idx="52" hasCustomPrompt="1"/>
          </p:nvPr>
        </p:nvSpPr>
        <p:spPr>
          <a:xfrm>
            <a:off x="7253367" y="2049589"/>
            <a:ext cx="3562077"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34" name="Text Placeholder 38">
            <a:extLst>
              <a:ext uri="{FF2B5EF4-FFF2-40B4-BE49-F238E27FC236}">
                <a16:creationId xmlns:a16="http://schemas.microsoft.com/office/drawing/2014/main" id="{4CEB67D1-2DA6-9C97-6D0A-8BD8301CC159}"/>
              </a:ext>
            </a:extLst>
          </p:cNvPr>
          <p:cNvSpPr>
            <a:spLocks noGrp="1"/>
          </p:cNvSpPr>
          <p:nvPr>
            <p:ph type="body" sz="quarter" idx="54" hasCustomPrompt="1"/>
          </p:nvPr>
        </p:nvSpPr>
        <p:spPr>
          <a:xfrm>
            <a:off x="1376556" y="5154033"/>
            <a:ext cx="3562077"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36" name="Text Placeholder 38">
            <a:extLst>
              <a:ext uri="{FF2B5EF4-FFF2-40B4-BE49-F238E27FC236}">
                <a16:creationId xmlns:a16="http://schemas.microsoft.com/office/drawing/2014/main" id="{AA7339B4-504C-3351-68F4-9948A528D490}"/>
              </a:ext>
            </a:extLst>
          </p:cNvPr>
          <p:cNvSpPr>
            <a:spLocks noGrp="1"/>
          </p:cNvSpPr>
          <p:nvPr>
            <p:ph type="body" sz="quarter" idx="56" hasCustomPrompt="1"/>
          </p:nvPr>
        </p:nvSpPr>
        <p:spPr>
          <a:xfrm>
            <a:off x="7253367" y="5154033"/>
            <a:ext cx="3562077"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2" name="Text Placeholder 6">
            <a:extLst>
              <a:ext uri="{FF2B5EF4-FFF2-40B4-BE49-F238E27FC236}">
                <a16:creationId xmlns:a16="http://schemas.microsoft.com/office/drawing/2014/main" id="{886041EA-47DD-1CF9-8B6D-2E662B7DC450}"/>
              </a:ext>
            </a:extLst>
          </p:cNvPr>
          <p:cNvSpPr>
            <a:spLocks noGrp="1"/>
          </p:cNvSpPr>
          <p:nvPr>
            <p:ph type="body" sz="quarter" idx="59" hasCustomPrompt="1"/>
          </p:nvPr>
        </p:nvSpPr>
        <p:spPr>
          <a:xfrm>
            <a:off x="1376555" y="2389284"/>
            <a:ext cx="3562076"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9" name="Text Placeholder 6">
            <a:extLst>
              <a:ext uri="{FF2B5EF4-FFF2-40B4-BE49-F238E27FC236}">
                <a16:creationId xmlns:a16="http://schemas.microsoft.com/office/drawing/2014/main" id="{A89B427B-B3DD-7768-FBD4-7E6F70E56401}"/>
              </a:ext>
            </a:extLst>
          </p:cNvPr>
          <p:cNvSpPr>
            <a:spLocks noGrp="1"/>
          </p:cNvSpPr>
          <p:nvPr>
            <p:ph type="body" sz="quarter" idx="60" hasCustomPrompt="1"/>
          </p:nvPr>
        </p:nvSpPr>
        <p:spPr>
          <a:xfrm>
            <a:off x="7262041" y="2389284"/>
            <a:ext cx="3562076"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10" name="Text Placeholder 6">
            <a:extLst>
              <a:ext uri="{FF2B5EF4-FFF2-40B4-BE49-F238E27FC236}">
                <a16:creationId xmlns:a16="http://schemas.microsoft.com/office/drawing/2014/main" id="{26ACBC67-F4E2-1F5A-A20B-DA7086514121}"/>
              </a:ext>
            </a:extLst>
          </p:cNvPr>
          <p:cNvSpPr>
            <a:spLocks noGrp="1"/>
          </p:cNvSpPr>
          <p:nvPr>
            <p:ph type="body" sz="quarter" idx="61" hasCustomPrompt="1"/>
          </p:nvPr>
        </p:nvSpPr>
        <p:spPr>
          <a:xfrm>
            <a:off x="1376555" y="5501713"/>
            <a:ext cx="3562076"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11" name="Text Placeholder 6">
            <a:extLst>
              <a:ext uri="{FF2B5EF4-FFF2-40B4-BE49-F238E27FC236}">
                <a16:creationId xmlns:a16="http://schemas.microsoft.com/office/drawing/2014/main" id="{E99BECA4-251D-A4C8-E8D3-0DD13D98A4CC}"/>
              </a:ext>
            </a:extLst>
          </p:cNvPr>
          <p:cNvSpPr>
            <a:spLocks noGrp="1"/>
          </p:cNvSpPr>
          <p:nvPr>
            <p:ph type="body" sz="quarter" idx="62" hasCustomPrompt="1"/>
          </p:nvPr>
        </p:nvSpPr>
        <p:spPr>
          <a:xfrm>
            <a:off x="7262041" y="5501713"/>
            <a:ext cx="3562076"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dirty="0"/>
              <a:t>Type here to enter text.</a:t>
            </a:r>
          </a:p>
          <a:p>
            <a:pPr lvl="1"/>
            <a:r>
              <a:rPr lang="en-US" dirty="0"/>
              <a:t>Second level</a:t>
            </a:r>
          </a:p>
        </p:txBody>
      </p:sp>
    </p:spTree>
    <p:extLst>
      <p:ext uri="{BB962C8B-B14F-4D97-AF65-F5344CB8AC3E}">
        <p14:creationId xmlns:p14="http://schemas.microsoft.com/office/powerpoint/2010/main" val="14321576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32_Call Out w/ Icons 6-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374242-51EA-84C2-9F60-87179A83F147}"/>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13842D80-5576-3B76-CAC5-2B8AB5967DEC}"/>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7" name="Rounded Rectangle 6">
            <a:extLst>
              <a:ext uri="{FF2B5EF4-FFF2-40B4-BE49-F238E27FC236}">
                <a16:creationId xmlns:a16="http://schemas.microsoft.com/office/drawing/2014/main" id="{A8C20167-8AEC-7F6D-5B2B-80BD6ED00AD5}"/>
              </a:ext>
            </a:extLst>
          </p:cNvPr>
          <p:cNvSpPr/>
          <p:nvPr/>
        </p:nvSpPr>
        <p:spPr>
          <a:xfrm>
            <a:off x="320299" y="299634"/>
            <a:ext cx="3771253" cy="2975673"/>
          </a:xfrm>
          <a:prstGeom prst="roundRect">
            <a:avLst>
              <a:gd name="adj" fmla="val 4437"/>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ounded Rectangle 7">
            <a:extLst>
              <a:ext uri="{FF2B5EF4-FFF2-40B4-BE49-F238E27FC236}">
                <a16:creationId xmlns:a16="http://schemas.microsoft.com/office/drawing/2014/main" id="{C69BB086-4B2E-24DE-3AC8-F616EBA832C8}"/>
              </a:ext>
            </a:extLst>
          </p:cNvPr>
          <p:cNvSpPr/>
          <p:nvPr/>
        </p:nvSpPr>
        <p:spPr>
          <a:xfrm>
            <a:off x="4210374" y="299634"/>
            <a:ext cx="3771253" cy="2975673"/>
          </a:xfrm>
          <a:prstGeom prst="roundRect">
            <a:avLst>
              <a:gd name="adj" fmla="val 4437"/>
            </a:avLst>
          </a:prstGeom>
          <a:no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ounded Rectangle 8">
            <a:extLst>
              <a:ext uri="{FF2B5EF4-FFF2-40B4-BE49-F238E27FC236}">
                <a16:creationId xmlns:a16="http://schemas.microsoft.com/office/drawing/2014/main" id="{EC73C5FD-9D80-D721-2723-3C08535F2760}"/>
              </a:ext>
            </a:extLst>
          </p:cNvPr>
          <p:cNvSpPr/>
          <p:nvPr/>
        </p:nvSpPr>
        <p:spPr>
          <a:xfrm>
            <a:off x="8100451" y="299634"/>
            <a:ext cx="3771253" cy="2975673"/>
          </a:xfrm>
          <a:prstGeom prst="roundRect">
            <a:avLst>
              <a:gd name="adj" fmla="val 4437"/>
            </a:avLst>
          </a:prstGeom>
          <a:noFill/>
          <a:ln w="158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ounded Rectangle 9">
            <a:extLst>
              <a:ext uri="{FF2B5EF4-FFF2-40B4-BE49-F238E27FC236}">
                <a16:creationId xmlns:a16="http://schemas.microsoft.com/office/drawing/2014/main" id="{F2D65EAD-5C23-D3FB-2E0F-021B08BEA1D5}"/>
              </a:ext>
            </a:extLst>
          </p:cNvPr>
          <p:cNvSpPr/>
          <p:nvPr/>
        </p:nvSpPr>
        <p:spPr>
          <a:xfrm>
            <a:off x="320299" y="3399294"/>
            <a:ext cx="3771253" cy="2975673"/>
          </a:xfrm>
          <a:prstGeom prst="roundRect">
            <a:avLst>
              <a:gd name="adj" fmla="val 4437"/>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ounded Rectangle 10">
            <a:extLst>
              <a:ext uri="{FF2B5EF4-FFF2-40B4-BE49-F238E27FC236}">
                <a16:creationId xmlns:a16="http://schemas.microsoft.com/office/drawing/2014/main" id="{847E8F44-5704-A89C-579F-A7BB401BD399}"/>
              </a:ext>
            </a:extLst>
          </p:cNvPr>
          <p:cNvSpPr/>
          <p:nvPr/>
        </p:nvSpPr>
        <p:spPr>
          <a:xfrm>
            <a:off x="4210374" y="3399294"/>
            <a:ext cx="3771253" cy="2975673"/>
          </a:xfrm>
          <a:prstGeom prst="roundRect">
            <a:avLst>
              <a:gd name="adj" fmla="val 4437"/>
            </a:avLst>
          </a:prstGeom>
          <a:noFill/>
          <a:ln w="158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ounded Rectangle 11">
            <a:extLst>
              <a:ext uri="{FF2B5EF4-FFF2-40B4-BE49-F238E27FC236}">
                <a16:creationId xmlns:a16="http://schemas.microsoft.com/office/drawing/2014/main" id="{FBC89447-FC95-9EB5-42D6-2E69D76EE9F3}"/>
              </a:ext>
            </a:extLst>
          </p:cNvPr>
          <p:cNvSpPr/>
          <p:nvPr/>
        </p:nvSpPr>
        <p:spPr>
          <a:xfrm>
            <a:off x="8100451" y="3399294"/>
            <a:ext cx="3771253" cy="2975673"/>
          </a:xfrm>
          <a:prstGeom prst="roundRect">
            <a:avLst>
              <a:gd name="adj" fmla="val 4437"/>
            </a:avLst>
          </a:prstGeom>
          <a:no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Text Placeholder 38">
            <a:extLst>
              <a:ext uri="{FF2B5EF4-FFF2-40B4-BE49-F238E27FC236}">
                <a16:creationId xmlns:a16="http://schemas.microsoft.com/office/drawing/2014/main" id="{1AEEBE46-FB15-0790-5057-8B26B501D404}"/>
              </a:ext>
            </a:extLst>
          </p:cNvPr>
          <p:cNvSpPr>
            <a:spLocks noGrp="1"/>
          </p:cNvSpPr>
          <p:nvPr>
            <p:ph type="body" sz="quarter" idx="14" hasCustomPrompt="1"/>
          </p:nvPr>
        </p:nvSpPr>
        <p:spPr>
          <a:xfrm>
            <a:off x="509391" y="2196900"/>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30" name="Text Placeholder 38">
            <a:extLst>
              <a:ext uri="{FF2B5EF4-FFF2-40B4-BE49-F238E27FC236}">
                <a16:creationId xmlns:a16="http://schemas.microsoft.com/office/drawing/2014/main" id="{BC845A9E-865D-DBD4-BAFD-94EDECE8EDD0}"/>
              </a:ext>
            </a:extLst>
          </p:cNvPr>
          <p:cNvSpPr>
            <a:spLocks noGrp="1"/>
          </p:cNvSpPr>
          <p:nvPr>
            <p:ph type="body" sz="quarter" idx="56" hasCustomPrompt="1"/>
          </p:nvPr>
        </p:nvSpPr>
        <p:spPr>
          <a:xfrm>
            <a:off x="509391" y="5312633"/>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32" name="Text Placeholder 38">
            <a:extLst>
              <a:ext uri="{FF2B5EF4-FFF2-40B4-BE49-F238E27FC236}">
                <a16:creationId xmlns:a16="http://schemas.microsoft.com/office/drawing/2014/main" id="{09939DBA-08DF-0485-0B5E-03179D8D934B}"/>
              </a:ext>
            </a:extLst>
          </p:cNvPr>
          <p:cNvSpPr>
            <a:spLocks noGrp="1"/>
          </p:cNvSpPr>
          <p:nvPr>
            <p:ph type="body" sz="quarter" idx="58" hasCustomPrompt="1"/>
          </p:nvPr>
        </p:nvSpPr>
        <p:spPr>
          <a:xfrm>
            <a:off x="4399466" y="2196900"/>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34" name="Text Placeholder 38">
            <a:extLst>
              <a:ext uri="{FF2B5EF4-FFF2-40B4-BE49-F238E27FC236}">
                <a16:creationId xmlns:a16="http://schemas.microsoft.com/office/drawing/2014/main" id="{CB90C1AC-E658-CF01-FA58-7B2AC55FC07C}"/>
              </a:ext>
            </a:extLst>
          </p:cNvPr>
          <p:cNvSpPr>
            <a:spLocks noGrp="1"/>
          </p:cNvSpPr>
          <p:nvPr>
            <p:ph type="body" sz="quarter" idx="60" hasCustomPrompt="1"/>
          </p:nvPr>
        </p:nvSpPr>
        <p:spPr>
          <a:xfrm>
            <a:off x="4399466" y="5312633"/>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36" name="Text Placeholder 38">
            <a:extLst>
              <a:ext uri="{FF2B5EF4-FFF2-40B4-BE49-F238E27FC236}">
                <a16:creationId xmlns:a16="http://schemas.microsoft.com/office/drawing/2014/main" id="{A0B8B78C-1DBE-04A1-6E33-A6C76DE8B643}"/>
              </a:ext>
            </a:extLst>
          </p:cNvPr>
          <p:cNvSpPr>
            <a:spLocks noGrp="1"/>
          </p:cNvSpPr>
          <p:nvPr>
            <p:ph type="body" sz="quarter" idx="62" hasCustomPrompt="1"/>
          </p:nvPr>
        </p:nvSpPr>
        <p:spPr>
          <a:xfrm>
            <a:off x="8289540" y="2196900"/>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38" name="Text Placeholder 38">
            <a:extLst>
              <a:ext uri="{FF2B5EF4-FFF2-40B4-BE49-F238E27FC236}">
                <a16:creationId xmlns:a16="http://schemas.microsoft.com/office/drawing/2014/main" id="{1BA26C01-6F8D-7F42-FE6B-F7EC45AB376C}"/>
              </a:ext>
            </a:extLst>
          </p:cNvPr>
          <p:cNvSpPr>
            <a:spLocks noGrp="1"/>
          </p:cNvSpPr>
          <p:nvPr>
            <p:ph type="body" sz="quarter" idx="64" hasCustomPrompt="1"/>
          </p:nvPr>
        </p:nvSpPr>
        <p:spPr>
          <a:xfrm>
            <a:off x="8289540" y="5312633"/>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2" name="Text Placeholder 6">
            <a:extLst>
              <a:ext uri="{FF2B5EF4-FFF2-40B4-BE49-F238E27FC236}">
                <a16:creationId xmlns:a16="http://schemas.microsoft.com/office/drawing/2014/main" id="{47685D8C-3716-D4BA-707C-71BBDA6E5443}"/>
              </a:ext>
            </a:extLst>
          </p:cNvPr>
          <p:cNvSpPr>
            <a:spLocks noGrp="1"/>
          </p:cNvSpPr>
          <p:nvPr>
            <p:ph type="body" sz="quarter" idx="65" hasCustomPrompt="1"/>
          </p:nvPr>
        </p:nvSpPr>
        <p:spPr>
          <a:xfrm>
            <a:off x="509392" y="2515423"/>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5" name="Text Placeholder 6">
            <a:extLst>
              <a:ext uri="{FF2B5EF4-FFF2-40B4-BE49-F238E27FC236}">
                <a16:creationId xmlns:a16="http://schemas.microsoft.com/office/drawing/2014/main" id="{67E31785-D0CA-F0A9-C50C-753EB546D916}"/>
              </a:ext>
            </a:extLst>
          </p:cNvPr>
          <p:cNvSpPr>
            <a:spLocks noGrp="1"/>
          </p:cNvSpPr>
          <p:nvPr>
            <p:ph type="body" sz="quarter" idx="66" hasCustomPrompt="1"/>
          </p:nvPr>
        </p:nvSpPr>
        <p:spPr>
          <a:xfrm>
            <a:off x="4399466" y="2515423"/>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6" name="Text Placeholder 6">
            <a:extLst>
              <a:ext uri="{FF2B5EF4-FFF2-40B4-BE49-F238E27FC236}">
                <a16:creationId xmlns:a16="http://schemas.microsoft.com/office/drawing/2014/main" id="{9298E731-3E50-2898-C8A7-C7AC56F3EF9C}"/>
              </a:ext>
            </a:extLst>
          </p:cNvPr>
          <p:cNvSpPr>
            <a:spLocks noGrp="1"/>
          </p:cNvSpPr>
          <p:nvPr>
            <p:ph type="body" sz="quarter" idx="67" hasCustomPrompt="1"/>
          </p:nvPr>
        </p:nvSpPr>
        <p:spPr>
          <a:xfrm>
            <a:off x="8287938" y="2515423"/>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13" name="Text Placeholder 6">
            <a:extLst>
              <a:ext uri="{FF2B5EF4-FFF2-40B4-BE49-F238E27FC236}">
                <a16:creationId xmlns:a16="http://schemas.microsoft.com/office/drawing/2014/main" id="{ABBDDE6D-BC30-A5AC-F5B9-225FAF9414F0}"/>
              </a:ext>
            </a:extLst>
          </p:cNvPr>
          <p:cNvSpPr>
            <a:spLocks noGrp="1"/>
          </p:cNvSpPr>
          <p:nvPr>
            <p:ph type="body" sz="quarter" idx="68" hasCustomPrompt="1"/>
          </p:nvPr>
        </p:nvSpPr>
        <p:spPr>
          <a:xfrm>
            <a:off x="509392" y="5647676"/>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14" name="Text Placeholder 6">
            <a:extLst>
              <a:ext uri="{FF2B5EF4-FFF2-40B4-BE49-F238E27FC236}">
                <a16:creationId xmlns:a16="http://schemas.microsoft.com/office/drawing/2014/main" id="{BEE1B145-95D4-0E1A-EB9A-C72F772DE6D2}"/>
              </a:ext>
            </a:extLst>
          </p:cNvPr>
          <p:cNvSpPr>
            <a:spLocks noGrp="1"/>
          </p:cNvSpPr>
          <p:nvPr>
            <p:ph type="body" sz="quarter" idx="69" hasCustomPrompt="1"/>
          </p:nvPr>
        </p:nvSpPr>
        <p:spPr>
          <a:xfrm>
            <a:off x="4399466" y="5647676"/>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15" name="Text Placeholder 6">
            <a:extLst>
              <a:ext uri="{FF2B5EF4-FFF2-40B4-BE49-F238E27FC236}">
                <a16:creationId xmlns:a16="http://schemas.microsoft.com/office/drawing/2014/main" id="{6CB30808-263B-EEB3-8897-3FADC0EE4122}"/>
              </a:ext>
            </a:extLst>
          </p:cNvPr>
          <p:cNvSpPr>
            <a:spLocks noGrp="1"/>
          </p:cNvSpPr>
          <p:nvPr>
            <p:ph type="body" sz="quarter" idx="70" hasCustomPrompt="1"/>
          </p:nvPr>
        </p:nvSpPr>
        <p:spPr>
          <a:xfrm>
            <a:off x="8287938" y="5647676"/>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dirty="0"/>
              <a:t>Type here to enter text.</a:t>
            </a:r>
          </a:p>
          <a:p>
            <a:pPr lvl="1"/>
            <a:r>
              <a:rPr lang="en-US" dirty="0"/>
              <a:t>Second level</a:t>
            </a:r>
          </a:p>
        </p:txBody>
      </p:sp>
    </p:spTree>
    <p:extLst>
      <p:ext uri="{BB962C8B-B14F-4D97-AF65-F5344CB8AC3E}">
        <p14:creationId xmlns:p14="http://schemas.microsoft.com/office/powerpoint/2010/main" val="21862904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33_Call Out w/ Icons 8-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0016ED-D7BA-0AB1-5015-BABC1A110426}"/>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98662024-0431-7915-D7E1-2DE04C169FA2}"/>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5" name="Plaque 4">
            <a:extLst>
              <a:ext uri="{FF2B5EF4-FFF2-40B4-BE49-F238E27FC236}">
                <a16:creationId xmlns:a16="http://schemas.microsoft.com/office/drawing/2014/main" id="{3101B86C-8DED-F424-6472-B869A1C3A253}"/>
              </a:ext>
            </a:extLst>
          </p:cNvPr>
          <p:cNvSpPr/>
          <p:nvPr/>
        </p:nvSpPr>
        <p:spPr>
          <a:xfrm>
            <a:off x="388579" y="3526027"/>
            <a:ext cx="2575704" cy="2777428"/>
          </a:xfrm>
          <a:prstGeom prst="plaque">
            <a:avLst>
              <a:gd name="adj" fmla="val 664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dirty="0">
              <a:solidFill>
                <a:schemeClr val="accent1"/>
              </a:solidFill>
              <a:latin typeface="Palatino" pitchFamily="2" charset="77"/>
            </a:endParaRPr>
          </a:p>
        </p:txBody>
      </p:sp>
      <p:sp>
        <p:nvSpPr>
          <p:cNvPr id="6" name="Plaque 5">
            <a:extLst>
              <a:ext uri="{FF2B5EF4-FFF2-40B4-BE49-F238E27FC236}">
                <a16:creationId xmlns:a16="http://schemas.microsoft.com/office/drawing/2014/main" id="{D5E8565F-3000-5AAA-9497-93C857C43773}"/>
              </a:ext>
            </a:extLst>
          </p:cNvPr>
          <p:cNvSpPr/>
          <p:nvPr/>
        </p:nvSpPr>
        <p:spPr>
          <a:xfrm>
            <a:off x="3336231" y="3526027"/>
            <a:ext cx="2575704" cy="2777428"/>
          </a:xfrm>
          <a:prstGeom prst="plaque">
            <a:avLst>
              <a:gd name="adj" fmla="val 6641"/>
            </a:avLst>
          </a:prstGeom>
          <a:solidFill>
            <a:srgbClr val="FF82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dirty="0">
              <a:solidFill>
                <a:schemeClr val="accent1"/>
              </a:solidFill>
              <a:latin typeface="Palatino" pitchFamily="2" charset="77"/>
            </a:endParaRPr>
          </a:p>
        </p:txBody>
      </p:sp>
      <p:sp>
        <p:nvSpPr>
          <p:cNvPr id="7" name="Plaque 6">
            <a:extLst>
              <a:ext uri="{FF2B5EF4-FFF2-40B4-BE49-F238E27FC236}">
                <a16:creationId xmlns:a16="http://schemas.microsoft.com/office/drawing/2014/main" id="{8C814A84-1CFE-444E-B5EE-2A8A29AABBC9}"/>
              </a:ext>
            </a:extLst>
          </p:cNvPr>
          <p:cNvSpPr/>
          <p:nvPr/>
        </p:nvSpPr>
        <p:spPr>
          <a:xfrm>
            <a:off x="6283883" y="3526027"/>
            <a:ext cx="2575704" cy="2777428"/>
          </a:xfrm>
          <a:prstGeom prst="plaque">
            <a:avLst>
              <a:gd name="adj" fmla="val 6641"/>
            </a:avLst>
          </a:prstGeom>
          <a:solidFill>
            <a:srgbClr val="FDB8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dirty="0">
              <a:solidFill>
                <a:schemeClr val="accent1"/>
              </a:solidFill>
              <a:latin typeface="Palatino" pitchFamily="2" charset="77"/>
            </a:endParaRPr>
          </a:p>
        </p:txBody>
      </p:sp>
      <p:sp>
        <p:nvSpPr>
          <p:cNvPr id="8" name="Plaque 7">
            <a:extLst>
              <a:ext uri="{FF2B5EF4-FFF2-40B4-BE49-F238E27FC236}">
                <a16:creationId xmlns:a16="http://schemas.microsoft.com/office/drawing/2014/main" id="{11119090-EE55-AEF3-DB6B-8E42BBA38810}"/>
              </a:ext>
            </a:extLst>
          </p:cNvPr>
          <p:cNvSpPr/>
          <p:nvPr/>
        </p:nvSpPr>
        <p:spPr>
          <a:xfrm>
            <a:off x="9231533" y="3526027"/>
            <a:ext cx="2575704" cy="2777428"/>
          </a:xfrm>
          <a:prstGeom prst="plaque">
            <a:avLst>
              <a:gd name="adj" fmla="val 6641"/>
            </a:avLst>
          </a:prstGeom>
          <a:solidFill>
            <a:srgbClr val="A1E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dirty="0">
              <a:solidFill>
                <a:schemeClr val="accent1"/>
              </a:solidFill>
              <a:latin typeface="Palatino" pitchFamily="2" charset="77"/>
            </a:endParaRPr>
          </a:p>
        </p:txBody>
      </p:sp>
      <p:sp>
        <p:nvSpPr>
          <p:cNvPr id="9" name="Plaque 8">
            <a:extLst>
              <a:ext uri="{FF2B5EF4-FFF2-40B4-BE49-F238E27FC236}">
                <a16:creationId xmlns:a16="http://schemas.microsoft.com/office/drawing/2014/main" id="{54D43185-B885-011C-28D9-33AC6649F895}"/>
              </a:ext>
            </a:extLst>
          </p:cNvPr>
          <p:cNvSpPr/>
          <p:nvPr/>
        </p:nvSpPr>
        <p:spPr>
          <a:xfrm>
            <a:off x="388579" y="400371"/>
            <a:ext cx="2575704" cy="2777428"/>
          </a:xfrm>
          <a:prstGeom prst="plaque">
            <a:avLst>
              <a:gd name="adj" fmla="val 6641"/>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dirty="0">
              <a:solidFill>
                <a:schemeClr val="accent1"/>
              </a:solidFill>
              <a:latin typeface="Palatino" pitchFamily="2" charset="77"/>
            </a:endParaRPr>
          </a:p>
        </p:txBody>
      </p:sp>
      <p:sp>
        <p:nvSpPr>
          <p:cNvPr id="10" name="Plaque 9">
            <a:extLst>
              <a:ext uri="{FF2B5EF4-FFF2-40B4-BE49-F238E27FC236}">
                <a16:creationId xmlns:a16="http://schemas.microsoft.com/office/drawing/2014/main" id="{6567E374-5C0C-6CFD-62A5-041912CB21FC}"/>
              </a:ext>
            </a:extLst>
          </p:cNvPr>
          <p:cNvSpPr/>
          <p:nvPr/>
        </p:nvSpPr>
        <p:spPr>
          <a:xfrm>
            <a:off x="3336231" y="400371"/>
            <a:ext cx="2575704" cy="2777428"/>
          </a:xfrm>
          <a:prstGeom prst="plaque">
            <a:avLst>
              <a:gd name="adj" fmla="val 6641"/>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dirty="0">
              <a:solidFill>
                <a:schemeClr val="accent1"/>
              </a:solidFill>
              <a:latin typeface="Palatino" pitchFamily="2" charset="77"/>
            </a:endParaRPr>
          </a:p>
        </p:txBody>
      </p:sp>
      <p:sp>
        <p:nvSpPr>
          <p:cNvPr id="11" name="Plaque 10">
            <a:extLst>
              <a:ext uri="{FF2B5EF4-FFF2-40B4-BE49-F238E27FC236}">
                <a16:creationId xmlns:a16="http://schemas.microsoft.com/office/drawing/2014/main" id="{22F7EA68-18C4-6187-893B-C47F5D3A4721}"/>
              </a:ext>
            </a:extLst>
          </p:cNvPr>
          <p:cNvSpPr/>
          <p:nvPr/>
        </p:nvSpPr>
        <p:spPr>
          <a:xfrm>
            <a:off x="6283883" y="400371"/>
            <a:ext cx="2575704" cy="2777428"/>
          </a:xfrm>
          <a:prstGeom prst="plaque">
            <a:avLst>
              <a:gd name="adj" fmla="val 664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dirty="0">
              <a:solidFill>
                <a:schemeClr val="accent1"/>
              </a:solidFill>
              <a:latin typeface="Palatino" pitchFamily="2" charset="77"/>
            </a:endParaRPr>
          </a:p>
        </p:txBody>
      </p:sp>
      <p:sp>
        <p:nvSpPr>
          <p:cNvPr id="12" name="Plaque 11">
            <a:extLst>
              <a:ext uri="{FF2B5EF4-FFF2-40B4-BE49-F238E27FC236}">
                <a16:creationId xmlns:a16="http://schemas.microsoft.com/office/drawing/2014/main" id="{02F3B067-AF72-4E07-9088-8D33DF345F03}"/>
              </a:ext>
            </a:extLst>
          </p:cNvPr>
          <p:cNvSpPr/>
          <p:nvPr/>
        </p:nvSpPr>
        <p:spPr>
          <a:xfrm>
            <a:off x="9231533" y="400371"/>
            <a:ext cx="2575704" cy="2777428"/>
          </a:xfrm>
          <a:prstGeom prst="plaque">
            <a:avLst>
              <a:gd name="adj" fmla="val 6641"/>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dirty="0">
              <a:solidFill>
                <a:schemeClr val="accent1"/>
              </a:solidFill>
              <a:latin typeface="Palatino" pitchFamily="2" charset="77"/>
            </a:endParaRPr>
          </a:p>
        </p:txBody>
      </p:sp>
      <p:sp>
        <p:nvSpPr>
          <p:cNvPr id="14" name="Text Placeholder 38">
            <a:extLst>
              <a:ext uri="{FF2B5EF4-FFF2-40B4-BE49-F238E27FC236}">
                <a16:creationId xmlns:a16="http://schemas.microsoft.com/office/drawing/2014/main" id="{77E30CD2-3A13-8CB7-CBC3-01C30900DA37}"/>
              </a:ext>
            </a:extLst>
          </p:cNvPr>
          <p:cNvSpPr>
            <a:spLocks noGrp="1"/>
          </p:cNvSpPr>
          <p:nvPr>
            <p:ph type="body" sz="quarter" idx="14" hasCustomPrompt="1"/>
          </p:nvPr>
        </p:nvSpPr>
        <p:spPr>
          <a:xfrm>
            <a:off x="528165" y="2110546"/>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Enter Title Here</a:t>
            </a:r>
          </a:p>
        </p:txBody>
      </p:sp>
      <p:sp>
        <p:nvSpPr>
          <p:cNvPr id="16" name="Text Placeholder 38">
            <a:extLst>
              <a:ext uri="{FF2B5EF4-FFF2-40B4-BE49-F238E27FC236}">
                <a16:creationId xmlns:a16="http://schemas.microsoft.com/office/drawing/2014/main" id="{F09BF16F-5661-9947-1AEB-C788545CA023}"/>
              </a:ext>
            </a:extLst>
          </p:cNvPr>
          <p:cNvSpPr>
            <a:spLocks noGrp="1"/>
          </p:cNvSpPr>
          <p:nvPr>
            <p:ph type="body" sz="quarter" idx="56" hasCustomPrompt="1"/>
          </p:nvPr>
        </p:nvSpPr>
        <p:spPr>
          <a:xfrm>
            <a:off x="3473132" y="2110546"/>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Enter Title Here</a:t>
            </a:r>
          </a:p>
        </p:txBody>
      </p:sp>
      <p:sp>
        <p:nvSpPr>
          <p:cNvPr id="18" name="Text Placeholder 38">
            <a:extLst>
              <a:ext uri="{FF2B5EF4-FFF2-40B4-BE49-F238E27FC236}">
                <a16:creationId xmlns:a16="http://schemas.microsoft.com/office/drawing/2014/main" id="{DD7DBAFA-1E15-A032-4EC5-033CAAE585C1}"/>
              </a:ext>
            </a:extLst>
          </p:cNvPr>
          <p:cNvSpPr>
            <a:spLocks noGrp="1"/>
          </p:cNvSpPr>
          <p:nvPr>
            <p:ph type="body" sz="quarter" idx="58" hasCustomPrompt="1"/>
          </p:nvPr>
        </p:nvSpPr>
        <p:spPr>
          <a:xfrm>
            <a:off x="6419533" y="2110546"/>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Enter Title Here</a:t>
            </a:r>
          </a:p>
        </p:txBody>
      </p:sp>
      <p:sp>
        <p:nvSpPr>
          <p:cNvPr id="20" name="Text Placeholder 38">
            <a:extLst>
              <a:ext uri="{FF2B5EF4-FFF2-40B4-BE49-F238E27FC236}">
                <a16:creationId xmlns:a16="http://schemas.microsoft.com/office/drawing/2014/main" id="{6B57D940-77F3-0246-34F4-93A094F62D53}"/>
              </a:ext>
            </a:extLst>
          </p:cNvPr>
          <p:cNvSpPr>
            <a:spLocks noGrp="1"/>
          </p:cNvSpPr>
          <p:nvPr>
            <p:ph type="body" sz="quarter" idx="60" hasCustomPrompt="1"/>
          </p:nvPr>
        </p:nvSpPr>
        <p:spPr>
          <a:xfrm>
            <a:off x="9367304" y="2110546"/>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Enter Title Here</a:t>
            </a:r>
          </a:p>
        </p:txBody>
      </p:sp>
      <p:sp>
        <p:nvSpPr>
          <p:cNvPr id="22" name="Text Placeholder 38">
            <a:extLst>
              <a:ext uri="{FF2B5EF4-FFF2-40B4-BE49-F238E27FC236}">
                <a16:creationId xmlns:a16="http://schemas.microsoft.com/office/drawing/2014/main" id="{B44A52CA-1AF0-1111-3EFD-8A3AA61EF973}"/>
              </a:ext>
            </a:extLst>
          </p:cNvPr>
          <p:cNvSpPr>
            <a:spLocks noGrp="1"/>
          </p:cNvSpPr>
          <p:nvPr>
            <p:ph type="body" sz="quarter" idx="62" hasCustomPrompt="1"/>
          </p:nvPr>
        </p:nvSpPr>
        <p:spPr>
          <a:xfrm>
            <a:off x="528165" y="5248858"/>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Enter Title Here</a:t>
            </a:r>
          </a:p>
        </p:txBody>
      </p:sp>
      <p:sp>
        <p:nvSpPr>
          <p:cNvPr id="24" name="Text Placeholder 38">
            <a:extLst>
              <a:ext uri="{FF2B5EF4-FFF2-40B4-BE49-F238E27FC236}">
                <a16:creationId xmlns:a16="http://schemas.microsoft.com/office/drawing/2014/main" id="{EDBC0FB6-34BA-D4E8-A0A1-6C31724D574A}"/>
              </a:ext>
            </a:extLst>
          </p:cNvPr>
          <p:cNvSpPr>
            <a:spLocks noGrp="1"/>
          </p:cNvSpPr>
          <p:nvPr>
            <p:ph type="body" sz="quarter" idx="64" hasCustomPrompt="1"/>
          </p:nvPr>
        </p:nvSpPr>
        <p:spPr>
          <a:xfrm>
            <a:off x="3473132" y="5248858"/>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Enter Title Here</a:t>
            </a:r>
          </a:p>
        </p:txBody>
      </p:sp>
      <p:sp>
        <p:nvSpPr>
          <p:cNvPr id="26" name="Text Placeholder 38">
            <a:extLst>
              <a:ext uri="{FF2B5EF4-FFF2-40B4-BE49-F238E27FC236}">
                <a16:creationId xmlns:a16="http://schemas.microsoft.com/office/drawing/2014/main" id="{824304D0-AB83-E57A-9004-294A2EC4B9C9}"/>
              </a:ext>
            </a:extLst>
          </p:cNvPr>
          <p:cNvSpPr>
            <a:spLocks noGrp="1"/>
          </p:cNvSpPr>
          <p:nvPr>
            <p:ph type="body" sz="quarter" idx="66" hasCustomPrompt="1"/>
          </p:nvPr>
        </p:nvSpPr>
        <p:spPr>
          <a:xfrm>
            <a:off x="6419533" y="5248858"/>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Enter Title Here</a:t>
            </a:r>
          </a:p>
        </p:txBody>
      </p:sp>
      <p:sp>
        <p:nvSpPr>
          <p:cNvPr id="28" name="Text Placeholder 38">
            <a:extLst>
              <a:ext uri="{FF2B5EF4-FFF2-40B4-BE49-F238E27FC236}">
                <a16:creationId xmlns:a16="http://schemas.microsoft.com/office/drawing/2014/main" id="{17026E3A-B445-D3D9-8C2F-A612B0DD9FC1}"/>
              </a:ext>
            </a:extLst>
          </p:cNvPr>
          <p:cNvSpPr>
            <a:spLocks noGrp="1"/>
          </p:cNvSpPr>
          <p:nvPr>
            <p:ph type="body" sz="quarter" idx="68" hasCustomPrompt="1"/>
          </p:nvPr>
        </p:nvSpPr>
        <p:spPr>
          <a:xfrm>
            <a:off x="9367304" y="5248858"/>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Enter Title Here</a:t>
            </a:r>
          </a:p>
        </p:txBody>
      </p:sp>
      <p:sp>
        <p:nvSpPr>
          <p:cNvPr id="2" name="Text Placeholder 6">
            <a:extLst>
              <a:ext uri="{FF2B5EF4-FFF2-40B4-BE49-F238E27FC236}">
                <a16:creationId xmlns:a16="http://schemas.microsoft.com/office/drawing/2014/main" id="{D58A77F2-7053-E2D2-7B6D-F561D0C094A3}"/>
              </a:ext>
            </a:extLst>
          </p:cNvPr>
          <p:cNvSpPr>
            <a:spLocks noGrp="1"/>
          </p:cNvSpPr>
          <p:nvPr>
            <p:ph type="body" sz="quarter" idx="69" hasCustomPrompt="1"/>
          </p:nvPr>
        </p:nvSpPr>
        <p:spPr>
          <a:xfrm>
            <a:off x="528165" y="2429120"/>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29" name="Text Placeholder 6">
            <a:extLst>
              <a:ext uri="{FF2B5EF4-FFF2-40B4-BE49-F238E27FC236}">
                <a16:creationId xmlns:a16="http://schemas.microsoft.com/office/drawing/2014/main" id="{83C2EEBD-E2C8-6B48-EEDF-683B30D54CD3}"/>
              </a:ext>
            </a:extLst>
          </p:cNvPr>
          <p:cNvSpPr>
            <a:spLocks noGrp="1"/>
          </p:cNvSpPr>
          <p:nvPr>
            <p:ph type="body" sz="quarter" idx="70" hasCustomPrompt="1"/>
          </p:nvPr>
        </p:nvSpPr>
        <p:spPr>
          <a:xfrm>
            <a:off x="3473132" y="2429120"/>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30" name="Text Placeholder 6">
            <a:extLst>
              <a:ext uri="{FF2B5EF4-FFF2-40B4-BE49-F238E27FC236}">
                <a16:creationId xmlns:a16="http://schemas.microsoft.com/office/drawing/2014/main" id="{1CAE2D5B-DA1F-AAE2-B463-DD906797BD55}"/>
              </a:ext>
            </a:extLst>
          </p:cNvPr>
          <p:cNvSpPr>
            <a:spLocks noGrp="1"/>
          </p:cNvSpPr>
          <p:nvPr>
            <p:ph type="body" sz="quarter" idx="71" hasCustomPrompt="1"/>
          </p:nvPr>
        </p:nvSpPr>
        <p:spPr>
          <a:xfrm>
            <a:off x="6419533" y="2429120"/>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31" name="Text Placeholder 6">
            <a:extLst>
              <a:ext uri="{FF2B5EF4-FFF2-40B4-BE49-F238E27FC236}">
                <a16:creationId xmlns:a16="http://schemas.microsoft.com/office/drawing/2014/main" id="{9BE0814D-1AB4-CE1B-EBC7-520AA2694C32}"/>
              </a:ext>
            </a:extLst>
          </p:cNvPr>
          <p:cNvSpPr>
            <a:spLocks noGrp="1"/>
          </p:cNvSpPr>
          <p:nvPr>
            <p:ph type="body" sz="quarter" idx="72" hasCustomPrompt="1"/>
          </p:nvPr>
        </p:nvSpPr>
        <p:spPr>
          <a:xfrm>
            <a:off x="9367304" y="2429120"/>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32" name="Text Placeholder 6">
            <a:extLst>
              <a:ext uri="{FF2B5EF4-FFF2-40B4-BE49-F238E27FC236}">
                <a16:creationId xmlns:a16="http://schemas.microsoft.com/office/drawing/2014/main" id="{89019F4A-342F-F623-08A5-06480EDA5064}"/>
              </a:ext>
            </a:extLst>
          </p:cNvPr>
          <p:cNvSpPr>
            <a:spLocks noGrp="1"/>
          </p:cNvSpPr>
          <p:nvPr>
            <p:ph type="body" sz="quarter" idx="73" hasCustomPrompt="1"/>
          </p:nvPr>
        </p:nvSpPr>
        <p:spPr>
          <a:xfrm>
            <a:off x="528165" y="5586347"/>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33" name="Text Placeholder 6">
            <a:extLst>
              <a:ext uri="{FF2B5EF4-FFF2-40B4-BE49-F238E27FC236}">
                <a16:creationId xmlns:a16="http://schemas.microsoft.com/office/drawing/2014/main" id="{DA8B5483-FE1B-8E41-5C1E-259B3309A8F8}"/>
              </a:ext>
            </a:extLst>
          </p:cNvPr>
          <p:cNvSpPr>
            <a:spLocks noGrp="1"/>
          </p:cNvSpPr>
          <p:nvPr>
            <p:ph type="body" sz="quarter" idx="74" hasCustomPrompt="1"/>
          </p:nvPr>
        </p:nvSpPr>
        <p:spPr>
          <a:xfrm>
            <a:off x="3473132" y="5586347"/>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34" name="Text Placeholder 6">
            <a:extLst>
              <a:ext uri="{FF2B5EF4-FFF2-40B4-BE49-F238E27FC236}">
                <a16:creationId xmlns:a16="http://schemas.microsoft.com/office/drawing/2014/main" id="{3E1F5E50-CC33-35CC-5DB9-7DDC943A3277}"/>
              </a:ext>
            </a:extLst>
          </p:cNvPr>
          <p:cNvSpPr>
            <a:spLocks noGrp="1"/>
          </p:cNvSpPr>
          <p:nvPr>
            <p:ph type="body" sz="quarter" idx="75" hasCustomPrompt="1"/>
          </p:nvPr>
        </p:nvSpPr>
        <p:spPr>
          <a:xfrm>
            <a:off x="6419533" y="5586347"/>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dirty="0"/>
              <a:t>Type here to enter text.</a:t>
            </a:r>
          </a:p>
          <a:p>
            <a:pPr lvl="1"/>
            <a:r>
              <a:rPr lang="en-US" dirty="0"/>
              <a:t>Second level</a:t>
            </a:r>
          </a:p>
        </p:txBody>
      </p:sp>
      <p:sp>
        <p:nvSpPr>
          <p:cNvPr id="35" name="Text Placeholder 6">
            <a:extLst>
              <a:ext uri="{FF2B5EF4-FFF2-40B4-BE49-F238E27FC236}">
                <a16:creationId xmlns:a16="http://schemas.microsoft.com/office/drawing/2014/main" id="{C621A627-B197-BC0A-2C10-14D5EFF148CB}"/>
              </a:ext>
            </a:extLst>
          </p:cNvPr>
          <p:cNvSpPr>
            <a:spLocks noGrp="1"/>
          </p:cNvSpPr>
          <p:nvPr>
            <p:ph type="body" sz="quarter" idx="76" hasCustomPrompt="1"/>
          </p:nvPr>
        </p:nvSpPr>
        <p:spPr>
          <a:xfrm>
            <a:off x="9367304" y="5586347"/>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dirty="0"/>
              <a:t>Type here to enter text.</a:t>
            </a:r>
          </a:p>
          <a:p>
            <a:pPr lvl="1"/>
            <a:r>
              <a:rPr lang="en-US" dirty="0"/>
              <a:t>Second level</a:t>
            </a:r>
          </a:p>
        </p:txBody>
      </p:sp>
    </p:spTree>
    <p:extLst>
      <p:ext uri="{BB962C8B-B14F-4D97-AF65-F5344CB8AC3E}">
        <p14:creationId xmlns:p14="http://schemas.microsoft.com/office/powerpoint/2010/main" val="14320507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4_Call Out w/ Icons">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CC68DB-1C77-B88F-DD0D-81CAC8817688}"/>
              </a:ext>
            </a:extLst>
          </p:cNvPr>
          <p:cNvSpPr>
            <a:spLocks noGrp="1"/>
          </p:cNvSpPr>
          <p:nvPr>
            <p:ph type="sldNum" sz="quarter" idx="10"/>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2433ECFE-4D17-C176-EDB0-F2320CA3E089}"/>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endParaRPr lang="en-US" dirty="0"/>
          </a:p>
        </p:txBody>
      </p:sp>
      <p:sp>
        <p:nvSpPr>
          <p:cNvPr id="14" name="Text Placeholder 18">
            <a:extLst>
              <a:ext uri="{FF2B5EF4-FFF2-40B4-BE49-F238E27FC236}">
                <a16:creationId xmlns:a16="http://schemas.microsoft.com/office/drawing/2014/main" id="{8A87F7AD-D55D-1FBC-08BA-D6481DC76AA8}"/>
              </a:ext>
            </a:extLst>
          </p:cNvPr>
          <p:cNvSpPr>
            <a:spLocks noGrp="1"/>
          </p:cNvSpPr>
          <p:nvPr>
            <p:ph type="body" sz="quarter" idx="21" hasCustomPrompt="1"/>
          </p:nvPr>
        </p:nvSpPr>
        <p:spPr>
          <a:xfrm>
            <a:off x="251175" y="885530"/>
            <a:ext cx="7104567" cy="1868959"/>
          </a:xfrm>
        </p:spPr>
        <p:txBody>
          <a:bodyPr anchor="t">
            <a:noAutofit/>
          </a:bodyPr>
          <a:lstStyle>
            <a:lvl1pPr marL="0" indent="0" algn="l">
              <a:buNone/>
              <a:defRPr sz="37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statement text.</a:t>
            </a:r>
          </a:p>
        </p:txBody>
      </p:sp>
      <p:sp>
        <p:nvSpPr>
          <p:cNvPr id="17" name="Text Placeholder 38">
            <a:extLst>
              <a:ext uri="{FF2B5EF4-FFF2-40B4-BE49-F238E27FC236}">
                <a16:creationId xmlns:a16="http://schemas.microsoft.com/office/drawing/2014/main" id="{11D14E36-3795-A04E-57FF-FEFD79AD0250}"/>
              </a:ext>
            </a:extLst>
          </p:cNvPr>
          <p:cNvSpPr>
            <a:spLocks noGrp="1"/>
          </p:cNvSpPr>
          <p:nvPr>
            <p:ph type="body" sz="quarter" idx="14" hasCustomPrompt="1"/>
          </p:nvPr>
        </p:nvSpPr>
        <p:spPr>
          <a:xfrm>
            <a:off x="239887" y="4266004"/>
            <a:ext cx="3158069" cy="680769"/>
          </a:xfrm>
        </p:spPr>
        <p:txBody>
          <a:bodyPr anchor="b">
            <a:noAutofit/>
          </a:bodyPr>
          <a:lstStyle>
            <a:lvl1pPr marL="0" indent="0" algn="l">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21" name="Text Placeholder 38">
            <a:extLst>
              <a:ext uri="{FF2B5EF4-FFF2-40B4-BE49-F238E27FC236}">
                <a16:creationId xmlns:a16="http://schemas.microsoft.com/office/drawing/2014/main" id="{9963CFA5-4ABA-345A-9D7D-2570EEB908A2}"/>
              </a:ext>
            </a:extLst>
          </p:cNvPr>
          <p:cNvSpPr>
            <a:spLocks noGrp="1"/>
          </p:cNvSpPr>
          <p:nvPr>
            <p:ph type="body" sz="quarter" idx="49" hasCustomPrompt="1"/>
          </p:nvPr>
        </p:nvSpPr>
        <p:spPr>
          <a:xfrm>
            <a:off x="4197672" y="4266004"/>
            <a:ext cx="3158069" cy="680769"/>
          </a:xfrm>
        </p:spPr>
        <p:txBody>
          <a:bodyPr anchor="b">
            <a:noAutofit/>
          </a:bodyPr>
          <a:lstStyle>
            <a:lvl1pPr marL="0" indent="0" algn="l">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25" name="Text Placeholder 38">
            <a:extLst>
              <a:ext uri="{FF2B5EF4-FFF2-40B4-BE49-F238E27FC236}">
                <a16:creationId xmlns:a16="http://schemas.microsoft.com/office/drawing/2014/main" id="{59083376-3ACB-E7F5-C371-F33A944B2348}"/>
              </a:ext>
            </a:extLst>
          </p:cNvPr>
          <p:cNvSpPr>
            <a:spLocks noGrp="1"/>
          </p:cNvSpPr>
          <p:nvPr>
            <p:ph type="body" sz="quarter" idx="51" hasCustomPrompt="1"/>
          </p:nvPr>
        </p:nvSpPr>
        <p:spPr>
          <a:xfrm>
            <a:off x="8167012" y="4266004"/>
            <a:ext cx="3158069" cy="680769"/>
          </a:xfrm>
        </p:spPr>
        <p:txBody>
          <a:bodyPr anchor="b">
            <a:noAutofit/>
          </a:bodyPr>
          <a:lstStyle>
            <a:lvl1pPr marL="0" indent="0" algn="l">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2" name="Text Placeholder 6">
            <a:extLst>
              <a:ext uri="{FF2B5EF4-FFF2-40B4-BE49-F238E27FC236}">
                <a16:creationId xmlns:a16="http://schemas.microsoft.com/office/drawing/2014/main" id="{0E8D4C7B-D0DB-B90B-643C-2E2D927FE57B}"/>
              </a:ext>
            </a:extLst>
          </p:cNvPr>
          <p:cNvSpPr>
            <a:spLocks noGrp="1"/>
          </p:cNvSpPr>
          <p:nvPr>
            <p:ph type="body" sz="quarter" idx="69" hasCustomPrompt="1"/>
          </p:nvPr>
        </p:nvSpPr>
        <p:spPr>
          <a:xfrm>
            <a:off x="239887" y="4975757"/>
            <a:ext cx="3158069" cy="1254977"/>
          </a:xfrm>
        </p:spPr>
        <p:txBody>
          <a:bodyPr>
            <a:noAutofit/>
          </a:bodyPr>
          <a:lstStyle>
            <a:lvl1pPr marL="0" indent="0" algn="l">
              <a:buNone/>
              <a:defRPr sz="1400">
                <a:solidFill>
                  <a:schemeClr val="tx1"/>
                </a:solidFill>
              </a:defRPr>
            </a:lvl1pPr>
            <a:lvl2pPr algn="l">
              <a:defRPr sz="1400">
                <a:solidFill>
                  <a:schemeClr val="tx1"/>
                </a:solidFill>
              </a:defRPr>
            </a:lvl2pPr>
            <a:lvl3pPr>
              <a:defRPr sz="1467">
                <a:solidFill>
                  <a:schemeClr val="bg1"/>
                </a:solidFill>
              </a:defRPr>
            </a:lvl3pPr>
            <a:lvl4pPr>
              <a:defRPr sz="1467"/>
            </a:lvl4pPr>
            <a:lvl5pPr>
              <a:defRPr sz="1467"/>
            </a:lvl5pPr>
          </a:lstStyle>
          <a:p>
            <a:pPr lvl="0"/>
            <a:r>
              <a:rPr lang="en-US" dirty="0"/>
              <a:t>Type here to enter text.</a:t>
            </a:r>
          </a:p>
          <a:p>
            <a:pPr lvl="1"/>
            <a:r>
              <a:rPr lang="en-US" dirty="0"/>
              <a:t>Second level</a:t>
            </a:r>
          </a:p>
          <a:p>
            <a:pPr lvl="1"/>
            <a:r>
              <a:rPr lang="en-US" dirty="0"/>
              <a:t>Third level</a:t>
            </a:r>
          </a:p>
        </p:txBody>
      </p:sp>
      <p:sp>
        <p:nvSpPr>
          <p:cNvPr id="5" name="Text Placeholder 6">
            <a:extLst>
              <a:ext uri="{FF2B5EF4-FFF2-40B4-BE49-F238E27FC236}">
                <a16:creationId xmlns:a16="http://schemas.microsoft.com/office/drawing/2014/main" id="{632B0200-D4DD-041A-2C62-9208B58B3C13}"/>
              </a:ext>
            </a:extLst>
          </p:cNvPr>
          <p:cNvSpPr>
            <a:spLocks noGrp="1"/>
          </p:cNvSpPr>
          <p:nvPr>
            <p:ph type="body" sz="quarter" idx="70" hasCustomPrompt="1"/>
          </p:nvPr>
        </p:nvSpPr>
        <p:spPr>
          <a:xfrm>
            <a:off x="4197672" y="4975757"/>
            <a:ext cx="3158069" cy="1254977"/>
          </a:xfrm>
        </p:spPr>
        <p:txBody>
          <a:bodyPr>
            <a:noAutofit/>
          </a:bodyPr>
          <a:lstStyle>
            <a:lvl1pPr marL="0" indent="0" algn="l">
              <a:buNone/>
              <a:defRPr sz="1400">
                <a:solidFill>
                  <a:schemeClr val="tx1"/>
                </a:solidFill>
              </a:defRPr>
            </a:lvl1pPr>
            <a:lvl2pPr algn="l">
              <a:defRPr sz="1400">
                <a:solidFill>
                  <a:schemeClr val="tx1"/>
                </a:solidFill>
              </a:defRPr>
            </a:lvl2pPr>
            <a:lvl3pPr>
              <a:defRPr sz="1467">
                <a:solidFill>
                  <a:schemeClr val="bg1"/>
                </a:solidFill>
              </a:defRPr>
            </a:lvl3pPr>
            <a:lvl4pPr>
              <a:defRPr sz="1467"/>
            </a:lvl4pPr>
            <a:lvl5pPr>
              <a:defRPr sz="1467"/>
            </a:lvl5pPr>
          </a:lstStyle>
          <a:p>
            <a:pPr lvl="0"/>
            <a:r>
              <a:rPr lang="en-US" dirty="0"/>
              <a:t>Type here to enter text.</a:t>
            </a:r>
          </a:p>
          <a:p>
            <a:pPr lvl="1"/>
            <a:r>
              <a:rPr lang="en-US" dirty="0"/>
              <a:t>Second level</a:t>
            </a:r>
          </a:p>
          <a:p>
            <a:pPr lvl="1"/>
            <a:r>
              <a:rPr lang="en-US" dirty="0"/>
              <a:t>Third level</a:t>
            </a:r>
          </a:p>
        </p:txBody>
      </p:sp>
      <p:sp>
        <p:nvSpPr>
          <p:cNvPr id="6" name="Text Placeholder 6">
            <a:extLst>
              <a:ext uri="{FF2B5EF4-FFF2-40B4-BE49-F238E27FC236}">
                <a16:creationId xmlns:a16="http://schemas.microsoft.com/office/drawing/2014/main" id="{95743B17-8B6B-591E-1154-92ECD237F8C1}"/>
              </a:ext>
            </a:extLst>
          </p:cNvPr>
          <p:cNvSpPr>
            <a:spLocks noGrp="1"/>
          </p:cNvSpPr>
          <p:nvPr>
            <p:ph type="body" sz="quarter" idx="71" hasCustomPrompt="1"/>
          </p:nvPr>
        </p:nvSpPr>
        <p:spPr>
          <a:xfrm>
            <a:off x="8167012" y="4975757"/>
            <a:ext cx="3158069" cy="1254977"/>
          </a:xfrm>
        </p:spPr>
        <p:txBody>
          <a:bodyPr>
            <a:noAutofit/>
          </a:bodyPr>
          <a:lstStyle>
            <a:lvl1pPr marL="0" indent="0" algn="l">
              <a:buNone/>
              <a:defRPr sz="1400">
                <a:solidFill>
                  <a:schemeClr val="tx1"/>
                </a:solidFill>
              </a:defRPr>
            </a:lvl1pPr>
            <a:lvl2pPr algn="l">
              <a:defRPr sz="1400">
                <a:solidFill>
                  <a:schemeClr val="tx1"/>
                </a:solidFill>
              </a:defRPr>
            </a:lvl2pPr>
            <a:lvl3pPr>
              <a:defRPr sz="1467">
                <a:solidFill>
                  <a:schemeClr val="bg1"/>
                </a:solidFill>
              </a:defRPr>
            </a:lvl3pPr>
            <a:lvl4pPr>
              <a:defRPr sz="1467"/>
            </a:lvl4pPr>
            <a:lvl5pPr>
              <a:defRPr sz="1467"/>
            </a:lvl5pPr>
          </a:lstStyle>
          <a:p>
            <a:pPr lvl="0"/>
            <a:r>
              <a:rPr lang="en-US" dirty="0"/>
              <a:t>Type here to enter text.</a:t>
            </a:r>
          </a:p>
          <a:p>
            <a:pPr lvl="1"/>
            <a:r>
              <a:rPr lang="en-US" dirty="0"/>
              <a:t>Second level</a:t>
            </a:r>
          </a:p>
          <a:p>
            <a:pPr lvl="1"/>
            <a:r>
              <a:rPr lang="en-US" dirty="0"/>
              <a:t>Third level</a:t>
            </a:r>
          </a:p>
        </p:txBody>
      </p:sp>
      <p:sp>
        <p:nvSpPr>
          <p:cNvPr id="7" name="Text Placeholder 46">
            <a:extLst>
              <a:ext uri="{FF2B5EF4-FFF2-40B4-BE49-F238E27FC236}">
                <a16:creationId xmlns:a16="http://schemas.microsoft.com/office/drawing/2014/main" id="{088C1F61-A2D2-9EEB-9584-CD8373F1D3C6}"/>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40525006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35_Statement w/ Subhead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DA832C-4039-B3BA-D87E-86C31B6A205A}"/>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948E9F58-35DE-E7FD-C682-C66007E67BDB}"/>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15" name="Text Placeholder 18">
            <a:extLst>
              <a:ext uri="{FF2B5EF4-FFF2-40B4-BE49-F238E27FC236}">
                <a16:creationId xmlns:a16="http://schemas.microsoft.com/office/drawing/2014/main" id="{8A24E307-C434-838D-A841-42DC960CF0BA}"/>
              </a:ext>
            </a:extLst>
          </p:cNvPr>
          <p:cNvSpPr>
            <a:spLocks noGrp="1"/>
          </p:cNvSpPr>
          <p:nvPr>
            <p:ph type="body" sz="quarter" idx="12" hasCustomPrompt="1"/>
          </p:nvPr>
        </p:nvSpPr>
        <p:spPr>
          <a:xfrm>
            <a:off x="259785" y="817462"/>
            <a:ext cx="5395948" cy="2512761"/>
          </a:xfrm>
        </p:spPr>
        <p:txBody>
          <a:bodyPr anchor="t">
            <a:noAutofit/>
          </a:bodyPr>
          <a:lstStyle>
            <a:lvl1pPr marL="0" indent="0" algn="l">
              <a:buNone/>
              <a:defRPr sz="37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statement text.</a:t>
            </a:r>
          </a:p>
        </p:txBody>
      </p:sp>
      <p:sp>
        <p:nvSpPr>
          <p:cNvPr id="18" name="Text Placeholder 38">
            <a:extLst>
              <a:ext uri="{FF2B5EF4-FFF2-40B4-BE49-F238E27FC236}">
                <a16:creationId xmlns:a16="http://schemas.microsoft.com/office/drawing/2014/main" id="{3FA07CAA-AAF8-FAA2-0452-05B0FFEE0013}"/>
              </a:ext>
            </a:extLst>
          </p:cNvPr>
          <p:cNvSpPr>
            <a:spLocks noGrp="1"/>
          </p:cNvSpPr>
          <p:nvPr>
            <p:ph type="body" sz="quarter" idx="14" hasCustomPrompt="1"/>
          </p:nvPr>
        </p:nvSpPr>
        <p:spPr>
          <a:xfrm>
            <a:off x="7284204" y="568602"/>
            <a:ext cx="4094701" cy="680769"/>
          </a:xfrm>
        </p:spPr>
        <p:txBody>
          <a:bodyPr anchor="b">
            <a:noAutofit/>
          </a:bodyPr>
          <a:lstStyle>
            <a:lvl1pPr marL="0" indent="0" algn="l">
              <a:lnSpc>
                <a:spcPct val="100000"/>
              </a:lnSpc>
              <a:buNone/>
              <a:defRPr sz="1467"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22" name="Text Placeholder 38">
            <a:extLst>
              <a:ext uri="{FF2B5EF4-FFF2-40B4-BE49-F238E27FC236}">
                <a16:creationId xmlns:a16="http://schemas.microsoft.com/office/drawing/2014/main" id="{AF648065-B9DF-515F-1494-E05DC939FFD9}"/>
              </a:ext>
            </a:extLst>
          </p:cNvPr>
          <p:cNvSpPr>
            <a:spLocks noGrp="1"/>
          </p:cNvSpPr>
          <p:nvPr>
            <p:ph type="body" sz="quarter" idx="49" hasCustomPrompt="1"/>
          </p:nvPr>
        </p:nvSpPr>
        <p:spPr>
          <a:xfrm>
            <a:off x="7284204" y="2566798"/>
            <a:ext cx="4094701" cy="680769"/>
          </a:xfrm>
        </p:spPr>
        <p:txBody>
          <a:bodyPr anchor="b">
            <a:noAutofit/>
          </a:bodyPr>
          <a:lstStyle>
            <a:lvl1pPr marL="0" indent="0" algn="l">
              <a:lnSpc>
                <a:spcPct val="100000"/>
              </a:lnSpc>
              <a:buNone/>
              <a:defRPr sz="1467"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26" name="Text Placeholder 38">
            <a:extLst>
              <a:ext uri="{FF2B5EF4-FFF2-40B4-BE49-F238E27FC236}">
                <a16:creationId xmlns:a16="http://schemas.microsoft.com/office/drawing/2014/main" id="{CBF27F41-5306-DA2D-6699-878CE246285A}"/>
              </a:ext>
            </a:extLst>
          </p:cNvPr>
          <p:cNvSpPr>
            <a:spLocks noGrp="1"/>
          </p:cNvSpPr>
          <p:nvPr>
            <p:ph type="body" sz="quarter" idx="51" hasCustomPrompt="1"/>
          </p:nvPr>
        </p:nvSpPr>
        <p:spPr>
          <a:xfrm>
            <a:off x="7284204" y="4560328"/>
            <a:ext cx="4094701" cy="680769"/>
          </a:xfrm>
        </p:spPr>
        <p:txBody>
          <a:bodyPr anchor="b">
            <a:noAutofit/>
          </a:bodyPr>
          <a:lstStyle>
            <a:lvl1pPr marL="0" indent="0" algn="l">
              <a:lnSpc>
                <a:spcPct val="100000"/>
              </a:lnSpc>
              <a:buNone/>
              <a:defRPr sz="1467"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Type here to enter title</a:t>
            </a:r>
          </a:p>
        </p:txBody>
      </p:sp>
      <p:sp>
        <p:nvSpPr>
          <p:cNvPr id="2" name="Text Placeholder 6">
            <a:extLst>
              <a:ext uri="{FF2B5EF4-FFF2-40B4-BE49-F238E27FC236}">
                <a16:creationId xmlns:a16="http://schemas.microsoft.com/office/drawing/2014/main" id="{C3545E89-8698-7E77-EFD5-D03F0EA55717}"/>
              </a:ext>
            </a:extLst>
          </p:cNvPr>
          <p:cNvSpPr>
            <a:spLocks noGrp="1"/>
          </p:cNvSpPr>
          <p:nvPr>
            <p:ph type="body" sz="quarter" idx="58" hasCustomPrompt="1"/>
          </p:nvPr>
        </p:nvSpPr>
        <p:spPr>
          <a:xfrm>
            <a:off x="7284204" y="1288301"/>
            <a:ext cx="4094701" cy="1030043"/>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5" name="Text Placeholder 6">
            <a:extLst>
              <a:ext uri="{FF2B5EF4-FFF2-40B4-BE49-F238E27FC236}">
                <a16:creationId xmlns:a16="http://schemas.microsoft.com/office/drawing/2014/main" id="{12CAD0E4-B929-9AC0-948C-1ADB2F1CF055}"/>
              </a:ext>
            </a:extLst>
          </p:cNvPr>
          <p:cNvSpPr>
            <a:spLocks noGrp="1"/>
          </p:cNvSpPr>
          <p:nvPr>
            <p:ph type="body" sz="quarter" idx="59" hasCustomPrompt="1"/>
          </p:nvPr>
        </p:nvSpPr>
        <p:spPr>
          <a:xfrm>
            <a:off x="7284204" y="3257903"/>
            <a:ext cx="4094701" cy="1030043"/>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6" name="Text Placeholder 6">
            <a:extLst>
              <a:ext uri="{FF2B5EF4-FFF2-40B4-BE49-F238E27FC236}">
                <a16:creationId xmlns:a16="http://schemas.microsoft.com/office/drawing/2014/main" id="{BED7DC32-8019-955D-9626-ABCC663C4E9A}"/>
              </a:ext>
            </a:extLst>
          </p:cNvPr>
          <p:cNvSpPr>
            <a:spLocks noGrp="1"/>
          </p:cNvSpPr>
          <p:nvPr>
            <p:ph type="body" sz="quarter" idx="60" hasCustomPrompt="1"/>
          </p:nvPr>
        </p:nvSpPr>
        <p:spPr>
          <a:xfrm>
            <a:off x="7284204" y="5261651"/>
            <a:ext cx="4094701" cy="1030043"/>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dirty="0"/>
              <a:t>Type here to enter text.</a:t>
            </a:r>
          </a:p>
          <a:p>
            <a:pPr lvl="1"/>
            <a:r>
              <a:rPr lang="en-US" dirty="0"/>
              <a:t>Second level</a:t>
            </a:r>
          </a:p>
          <a:p>
            <a:pPr lvl="2"/>
            <a:r>
              <a:rPr lang="en-US" dirty="0"/>
              <a:t>Third level</a:t>
            </a:r>
          </a:p>
        </p:txBody>
      </p:sp>
      <p:sp>
        <p:nvSpPr>
          <p:cNvPr id="8" name="Text Placeholder 46">
            <a:extLst>
              <a:ext uri="{FF2B5EF4-FFF2-40B4-BE49-F238E27FC236}">
                <a16:creationId xmlns:a16="http://schemas.microsoft.com/office/drawing/2014/main" id="{CE9200ED-7799-A417-6809-BC102558BCD6}"/>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5957813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36_White Text - Two Line Title | w/ Sub | 1 Col">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D49959-1E81-DA4C-E9E9-ADE17ED29D93}"/>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E933CEBC-C3AB-B7D5-98D3-2A1B22FCC006}"/>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23" name="Text Placeholder 65">
            <a:extLst>
              <a:ext uri="{FF2B5EF4-FFF2-40B4-BE49-F238E27FC236}">
                <a16:creationId xmlns:a16="http://schemas.microsoft.com/office/drawing/2014/main" id="{240AC0BA-21FC-57E7-27D9-18360681550F}"/>
              </a:ext>
            </a:extLst>
          </p:cNvPr>
          <p:cNvSpPr>
            <a:spLocks noGrp="1"/>
          </p:cNvSpPr>
          <p:nvPr>
            <p:ph type="body" sz="quarter" idx="14" hasCustomPrompt="1"/>
          </p:nvPr>
        </p:nvSpPr>
        <p:spPr>
          <a:xfrm>
            <a:off x="259785" y="3090811"/>
            <a:ext cx="11734800" cy="2550264"/>
          </a:xfrm>
        </p:spPr>
        <p:txBody>
          <a:bodyPr>
            <a:normAutofit/>
          </a:bodyPr>
          <a:lstStyle>
            <a:lvl1pPr marL="0" indent="0">
              <a:buNone/>
              <a:defRPr sz="1600" b="1" i="0">
                <a:solidFill>
                  <a:schemeClr val="tx1"/>
                </a:solidFill>
                <a:latin typeface="Palatino" pitchFamily="2" charset="77"/>
              </a:defRPr>
            </a:lvl1pPr>
            <a:lvl2pPr>
              <a:defRPr sz="1600" b="0" i="0">
                <a:solidFill>
                  <a:schemeClr val="tx1"/>
                </a:solidFill>
                <a:latin typeface="Arial" panose="020B0604020202020204" pitchFamily="34" charset="0"/>
              </a:defRPr>
            </a:lvl2pPr>
            <a:lvl3pPr>
              <a:defRPr sz="1400" b="0" i="0">
                <a:solidFill>
                  <a:schemeClr val="tx1"/>
                </a:solidFill>
                <a:latin typeface="Arial" panose="020B0604020202020204" pitchFamily="34" charset="0"/>
              </a:defRPr>
            </a:lvl3pPr>
            <a:lvl4pPr>
              <a:defRPr sz="1200" b="0" i="0">
                <a:solidFill>
                  <a:schemeClr val="tx1"/>
                </a:solidFill>
                <a:latin typeface="Arial" panose="020B0604020202020204" pitchFamily="34" charset="0"/>
              </a:defRPr>
            </a:lvl4pPr>
            <a:lvl5pPr>
              <a:defRPr sz="1200" b="0" i="0">
                <a:solidFill>
                  <a:schemeClr val="tx1"/>
                </a:solidFill>
                <a:latin typeface="Arial" panose="020B0604020202020204" pitchFamily="34"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46">
            <a:extLst>
              <a:ext uri="{FF2B5EF4-FFF2-40B4-BE49-F238E27FC236}">
                <a16:creationId xmlns:a16="http://schemas.microsoft.com/office/drawing/2014/main" id="{EF293EBC-4E31-C298-6AFE-93EEDF2800BC}"/>
              </a:ext>
            </a:extLst>
          </p:cNvPr>
          <p:cNvSpPr>
            <a:spLocks noGrp="1"/>
          </p:cNvSpPr>
          <p:nvPr>
            <p:ph type="body" sz="quarter" idx="15" hasCustomPrompt="1"/>
          </p:nvPr>
        </p:nvSpPr>
        <p:spPr>
          <a:xfrm>
            <a:off x="259785" y="2165192"/>
            <a:ext cx="11734800" cy="925619"/>
          </a:xfrm>
        </p:spPr>
        <p:txBody>
          <a:bodyPr anchor="b">
            <a:normAutofit/>
          </a:bodyPr>
          <a:lstStyle>
            <a:lvl1pPr marL="0" indent="0">
              <a:lnSpc>
                <a:spcPct val="100000"/>
              </a:lnSpc>
              <a:buNone/>
              <a:defRPr sz="1867" b="1" i="0">
                <a:solidFill>
                  <a:schemeClr val="accent1"/>
                </a:solidFill>
                <a:latin typeface="Arial" panose="020B0604020202020204" pitchFamily="34" charset="0"/>
                <a:ea typeface="Palatino" pitchFamily="2" charset="77"/>
              </a:defRPr>
            </a:lvl1pPr>
          </a:lstStyle>
          <a:p>
            <a:pPr lvl="0"/>
            <a:r>
              <a:rPr lang="en-US" dirty="0"/>
              <a:t>Type here to enter a multi-line paragraph header.</a:t>
            </a:r>
          </a:p>
        </p:txBody>
      </p:sp>
      <p:sp>
        <p:nvSpPr>
          <p:cNvPr id="25" name="Text Placeholder 65">
            <a:extLst>
              <a:ext uri="{FF2B5EF4-FFF2-40B4-BE49-F238E27FC236}">
                <a16:creationId xmlns:a16="http://schemas.microsoft.com/office/drawing/2014/main" id="{3873AAC1-68C3-D249-7066-857FF6D70C6D}"/>
              </a:ext>
            </a:extLst>
          </p:cNvPr>
          <p:cNvSpPr>
            <a:spLocks noGrp="1"/>
          </p:cNvSpPr>
          <p:nvPr>
            <p:ph type="body" sz="quarter" idx="18" hasCustomPrompt="1"/>
          </p:nvPr>
        </p:nvSpPr>
        <p:spPr>
          <a:xfrm>
            <a:off x="259786" y="1208505"/>
            <a:ext cx="11734801" cy="645831"/>
          </a:xfrm>
        </p:spPr>
        <p:txBody>
          <a:bodyPr>
            <a:normAutofit/>
          </a:bodyPr>
          <a:lstStyle>
            <a:lvl1pPr marL="0" indent="0">
              <a:buNone/>
              <a:defRPr sz="1867" b="1" i="0">
                <a:solidFill>
                  <a:schemeClr val="tx1"/>
                </a:solidFill>
                <a:latin typeface="Arial" panose="020B0604020202020204" pitchFamily="34" charset="0"/>
              </a:defRPr>
            </a:lvl1pPr>
            <a:lvl2pPr>
              <a:defRPr sz="1800"/>
            </a:lvl2pPr>
            <a:lvl3pPr>
              <a:defRPr sz="1800"/>
            </a:lvl3pPr>
            <a:lvl4pPr>
              <a:defRPr sz="1800"/>
            </a:lvl4pPr>
            <a:lvl5pPr>
              <a:defRPr sz="180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26" name="Title 5">
            <a:extLst>
              <a:ext uri="{FF2B5EF4-FFF2-40B4-BE49-F238E27FC236}">
                <a16:creationId xmlns:a16="http://schemas.microsoft.com/office/drawing/2014/main" id="{1601BEE5-EAB4-22BD-0CF6-E351584F1BF7}"/>
              </a:ext>
            </a:extLst>
          </p:cNvPr>
          <p:cNvSpPr>
            <a:spLocks noGrp="1"/>
          </p:cNvSpPr>
          <p:nvPr>
            <p:ph type="title" hasCustomPrompt="1"/>
          </p:nvPr>
        </p:nvSpPr>
        <p:spPr>
          <a:xfrm>
            <a:off x="259787" y="439659"/>
            <a:ext cx="11734800" cy="766823"/>
          </a:xfrm>
        </p:spPr>
        <p:txBody>
          <a:bodyPr>
            <a:noAutofit/>
          </a:bodyPr>
          <a:lstStyle>
            <a:lvl1pPr>
              <a:defRPr sz="2933" b="0" i="0">
                <a:solidFill>
                  <a:schemeClr val="accent1"/>
                </a:solidFill>
                <a:latin typeface="Palatino" pitchFamily="2" charset="77"/>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2" name="Text Placeholder 46">
            <a:extLst>
              <a:ext uri="{FF2B5EF4-FFF2-40B4-BE49-F238E27FC236}">
                <a16:creationId xmlns:a16="http://schemas.microsoft.com/office/drawing/2014/main" id="{FBE63CED-CB26-BA6E-BDAB-283D99D714A9}"/>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2939636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7_Table of Contents-2">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D73FE4-73F4-E3B9-ADCD-D01453D4ABC3}"/>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A05177C1-CA80-3A37-D57B-094DB987BE8D}"/>
              </a:ext>
            </a:extLst>
          </p:cNvPr>
          <p:cNvSpPr>
            <a:spLocks noGrp="1"/>
          </p:cNvSpPr>
          <p:nvPr>
            <p:ph type="ftr" sz="quarter" idx="11"/>
          </p:nvPr>
        </p:nvSpPr>
        <p:spPr/>
        <p:txBody>
          <a:bodyPr/>
          <a:lstStyle/>
          <a:p>
            <a:endParaRPr lang="en-US"/>
          </a:p>
        </p:txBody>
      </p:sp>
      <p:sp>
        <p:nvSpPr>
          <p:cNvPr id="6" name="Delay 5">
            <a:extLst>
              <a:ext uri="{FF2B5EF4-FFF2-40B4-BE49-F238E27FC236}">
                <a16:creationId xmlns:a16="http://schemas.microsoft.com/office/drawing/2014/main" id="{A02F7A34-1C07-8D9E-0935-1DBEF963A0C1}"/>
              </a:ext>
            </a:extLst>
          </p:cNvPr>
          <p:cNvSpPr/>
          <p:nvPr/>
        </p:nvSpPr>
        <p:spPr>
          <a:xfrm rot="16200000">
            <a:off x="5979715" y="1412117"/>
            <a:ext cx="839643" cy="834108"/>
          </a:xfrm>
          <a:prstGeom prst="flowChartDelay">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Hexagon 6">
            <a:extLst>
              <a:ext uri="{FF2B5EF4-FFF2-40B4-BE49-F238E27FC236}">
                <a16:creationId xmlns:a16="http://schemas.microsoft.com/office/drawing/2014/main" id="{3123B02D-E019-3D0B-6F5F-B97289749179}"/>
              </a:ext>
            </a:extLst>
          </p:cNvPr>
          <p:cNvSpPr/>
          <p:nvPr/>
        </p:nvSpPr>
        <p:spPr>
          <a:xfrm>
            <a:off x="5895472" y="2367577"/>
            <a:ext cx="1008128" cy="869076"/>
          </a:xfrm>
          <a:prstGeom prst="hexagon">
            <a:avLst>
              <a:gd name="adj" fmla="val 28448"/>
              <a:gd name="vf" fmla="val 11547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Oval 7">
            <a:extLst>
              <a:ext uri="{FF2B5EF4-FFF2-40B4-BE49-F238E27FC236}">
                <a16:creationId xmlns:a16="http://schemas.microsoft.com/office/drawing/2014/main" id="{DB3B0546-7B01-214E-A1E5-6DABFA87007B}"/>
              </a:ext>
            </a:extLst>
          </p:cNvPr>
          <p:cNvSpPr/>
          <p:nvPr/>
        </p:nvSpPr>
        <p:spPr>
          <a:xfrm>
            <a:off x="5964999" y="3369321"/>
            <a:ext cx="869075" cy="86907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a:extLst>
              <a:ext uri="{FF2B5EF4-FFF2-40B4-BE49-F238E27FC236}">
                <a16:creationId xmlns:a16="http://schemas.microsoft.com/office/drawing/2014/main" id="{4D7D95DE-1B9E-7EE8-1071-5B61CFD3F616}"/>
              </a:ext>
            </a:extLst>
          </p:cNvPr>
          <p:cNvSpPr/>
          <p:nvPr/>
        </p:nvSpPr>
        <p:spPr>
          <a:xfrm>
            <a:off x="6021705" y="5319423"/>
            <a:ext cx="755665" cy="87746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10" name="Octagon 9">
            <a:extLst>
              <a:ext uri="{FF2B5EF4-FFF2-40B4-BE49-F238E27FC236}">
                <a16:creationId xmlns:a16="http://schemas.microsoft.com/office/drawing/2014/main" id="{B2F436AC-9BAE-8DEB-4C48-E49A4F7D9B41}"/>
              </a:ext>
            </a:extLst>
          </p:cNvPr>
          <p:cNvSpPr/>
          <p:nvPr/>
        </p:nvSpPr>
        <p:spPr>
          <a:xfrm>
            <a:off x="5981449" y="4364662"/>
            <a:ext cx="836177" cy="836177"/>
          </a:xfrm>
          <a:prstGeom prst="octagon">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ounded Rectangle 10">
            <a:extLst>
              <a:ext uri="{FF2B5EF4-FFF2-40B4-BE49-F238E27FC236}">
                <a16:creationId xmlns:a16="http://schemas.microsoft.com/office/drawing/2014/main" id="{9A647192-E07B-CC16-47AB-AB1083EAFDC8}"/>
              </a:ext>
            </a:extLst>
          </p:cNvPr>
          <p:cNvSpPr/>
          <p:nvPr/>
        </p:nvSpPr>
        <p:spPr>
          <a:xfrm>
            <a:off x="7031667" y="1385571"/>
            <a:ext cx="4900549" cy="839644"/>
          </a:xfrm>
          <a:prstGeom prst="roundRect">
            <a:avLst>
              <a:gd name="adj" fmla="val 1103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Rounded Rectangle 11">
            <a:extLst>
              <a:ext uri="{FF2B5EF4-FFF2-40B4-BE49-F238E27FC236}">
                <a16:creationId xmlns:a16="http://schemas.microsoft.com/office/drawing/2014/main" id="{A6159974-9051-C859-A5B0-8764873E4050}"/>
              </a:ext>
            </a:extLst>
          </p:cNvPr>
          <p:cNvSpPr/>
          <p:nvPr/>
        </p:nvSpPr>
        <p:spPr>
          <a:xfrm>
            <a:off x="7031667" y="2377446"/>
            <a:ext cx="4900549" cy="839644"/>
          </a:xfrm>
          <a:prstGeom prst="roundRect">
            <a:avLst>
              <a:gd name="adj" fmla="val 1103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ounded Rectangle 12">
            <a:extLst>
              <a:ext uri="{FF2B5EF4-FFF2-40B4-BE49-F238E27FC236}">
                <a16:creationId xmlns:a16="http://schemas.microsoft.com/office/drawing/2014/main" id="{E36B4DDF-DBCC-40A4-003C-FC8F3A6A803C}"/>
              </a:ext>
            </a:extLst>
          </p:cNvPr>
          <p:cNvSpPr/>
          <p:nvPr/>
        </p:nvSpPr>
        <p:spPr>
          <a:xfrm>
            <a:off x="7031667" y="3369321"/>
            <a:ext cx="4900549" cy="839644"/>
          </a:xfrm>
          <a:prstGeom prst="roundRect">
            <a:avLst>
              <a:gd name="adj" fmla="val 1103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ounded Rectangle 13">
            <a:extLst>
              <a:ext uri="{FF2B5EF4-FFF2-40B4-BE49-F238E27FC236}">
                <a16:creationId xmlns:a16="http://schemas.microsoft.com/office/drawing/2014/main" id="{CDFA3E5E-1786-71F6-21C9-1205DBA389D4}"/>
              </a:ext>
            </a:extLst>
          </p:cNvPr>
          <p:cNvSpPr/>
          <p:nvPr/>
        </p:nvSpPr>
        <p:spPr>
          <a:xfrm>
            <a:off x="7031667" y="4361195"/>
            <a:ext cx="4900549" cy="839644"/>
          </a:xfrm>
          <a:prstGeom prst="roundRect">
            <a:avLst>
              <a:gd name="adj" fmla="val 1103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ed Rectangle 14">
            <a:extLst>
              <a:ext uri="{FF2B5EF4-FFF2-40B4-BE49-F238E27FC236}">
                <a16:creationId xmlns:a16="http://schemas.microsoft.com/office/drawing/2014/main" id="{BBFAFBC5-CFD4-C696-DE9D-37914CC597DB}"/>
              </a:ext>
            </a:extLst>
          </p:cNvPr>
          <p:cNvSpPr/>
          <p:nvPr/>
        </p:nvSpPr>
        <p:spPr>
          <a:xfrm>
            <a:off x="7031667" y="5357242"/>
            <a:ext cx="4900549" cy="839644"/>
          </a:xfrm>
          <a:prstGeom prst="roundRect">
            <a:avLst>
              <a:gd name="adj" fmla="val 1103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46">
            <a:extLst>
              <a:ext uri="{FF2B5EF4-FFF2-40B4-BE49-F238E27FC236}">
                <a16:creationId xmlns:a16="http://schemas.microsoft.com/office/drawing/2014/main" id="{A5E6540E-1B00-9F69-4697-3855E129DC19}"/>
              </a:ext>
            </a:extLst>
          </p:cNvPr>
          <p:cNvSpPr>
            <a:spLocks noGrp="1"/>
          </p:cNvSpPr>
          <p:nvPr>
            <p:ph type="body" sz="quarter" idx="28" hasCustomPrompt="1"/>
          </p:nvPr>
        </p:nvSpPr>
        <p:spPr>
          <a:xfrm>
            <a:off x="7224474" y="1392800"/>
            <a:ext cx="4532773" cy="828243"/>
          </a:xfrm>
        </p:spPr>
        <p:txBody>
          <a:bodyPr anchor="ctr">
            <a:normAutofit/>
          </a:bodyPr>
          <a:lstStyle>
            <a:lvl1pPr marL="0" indent="0">
              <a:lnSpc>
                <a:spcPct val="100000"/>
              </a:lnSpc>
              <a:buNone/>
              <a:defRPr sz="2667" b="0" i="0">
                <a:solidFill>
                  <a:schemeClr val="tx1"/>
                </a:solidFill>
                <a:latin typeface="Palatino" pitchFamily="2" charset="77"/>
                <a:ea typeface="Palatino" pitchFamily="2" charset="77"/>
              </a:defRPr>
            </a:lvl1pPr>
          </a:lstStyle>
          <a:p>
            <a:pPr lvl="0"/>
            <a:r>
              <a:rPr lang="en-US" dirty="0"/>
              <a:t>Section 1 Title</a:t>
            </a:r>
          </a:p>
        </p:txBody>
      </p:sp>
      <p:sp>
        <p:nvSpPr>
          <p:cNvPr id="17" name="Text Placeholder 46">
            <a:extLst>
              <a:ext uri="{FF2B5EF4-FFF2-40B4-BE49-F238E27FC236}">
                <a16:creationId xmlns:a16="http://schemas.microsoft.com/office/drawing/2014/main" id="{9C3ABEE9-7002-279E-9BE9-83E1520158B0}"/>
              </a:ext>
            </a:extLst>
          </p:cNvPr>
          <p:cNvSpPr>
            <a:spLocks noGrp="1"/>
          </p:cNvSpPr>
          <p:nvPr>
            <p:ph type="body" sz="quarter" idx="29" hasCustomPrompt="1"/>
          </p:nvPr>
        </p:nvSpPr>
        <p:spPr>
          <a:xfrm>
            <a:off x="7224474" y="2385173"/>
            <a:ext cx="4532773" cy="827745"/>
          </a:xfrm>
        </p:spPr>
        <p:txBody>
          <a:bodyPr anchor="ctr">
            <a:normAutofit/>
          </a:bodyPr>
          <a:lstStyle>
            <a:lvl1pPr marL="0" indent="0">
              <a:lnSpc>
                <a:spcPct val="100000"/>
              </a:lnSpc>
              <a:buNone/>
              <a:defRPr sz="2667" b="0" i="0">
                <a:solidFill>
                  <a:schemeClr val="tx1"/>
                </a:solidFill>
                <a:latin typeface="Palatino" pitchFamily="2" charset="77"/>
                <a:ea typeface="Palatino" pitchFamily="2" charset="77"/>
              </a:defRPr>
            </a:lvl1pPr>
          </a:lstStyle>
          <a:p>
            <a:pPr lvl="0"/>
            <a:r>
              <a:rPr lang="en-US" dirty="0"/>
              <a:t>Section 2 Title</a:t>
            </a:r>
          </a:p>
        </p:txBody>
      </p:sp>
      <p:sp>
        <p:nvSpPr>
          <p:cNvPr id="18" name="Text Placeholder 46">
            <a:extLst>
              <a:ext uri="{FF2B5EF4-FFF2-40B4-BE49-F238E27FC236}">
                <a16:creationId xmlns:a16="http://schemas.microsoft.com/office/drawing/2014/main" id="{45E5D917-9461-658E-36B5-83357A56D4BB}"/>
              </a:ext>
            </a:extLst>
          </p:cNvPr>
          <p:cNvSpPr>
            <a:spLocks noGrp="1"/>
          </p:cNvSpPr>
          <p:nvPr>
            <p:ph type="body" sz="quarter" idx="30" hasCustomPrompt="1"/>
          </p:nvPr>
        </p:nvSpPr>
        <p:spPr>
          <a:xfrm>
            <a:off x="7224474" y="3368130"/>
            <a:ext cx="4532773" cy="827745"/>
          </a:xfrm>
        </p:spPr>
        <p:txBody>
          <a:bodyPr anchor="ctr">
            <a:normAutofit/>
          </a:bodyPr>
          <a:lstStyle>
            <a:lvl1pPr marL="0" indent="0">
              <a:lnSpc>
                <a:spcPct val="100000"/>
              </a:lnSpc>
              <a:buNone/>
              <a:defRPr sz="2667" b="0" i="0">
                <a:solidFill>
                  <a:schemeClr val="bg1"/>
                </a:solidFill>
                <a:latin typeface="Palatino" pitchFamily="2" charset="77"/>
                <a:ea typeface="Palatino" pitchFamily="2" charset="77"/>
              </a:defRPr>
            </a:lvl1pPr>
          </a:lstStyle>
          <a:p>
            <a:pPr lvl="0"/>
            <a:r>
              <a:rPr lang="en-US" dirty="0"/>
              <a:t>Section 3 Title</a:t>
            </a:r>
          </a:p>
        </p:txBody>
      </p:sp>
      <p:sp>
        <p:nvSpPr>
          <p:cNvPr id="19" name="Text Placeholder 46">
            <a:extLst>
              <a:ext uri="{FF2B5EF4-FFF2-40B4-BE49-F238E27FC236}">
                <a16:creationId xmlns:a16="http://schemas.microsoft.com/office/drawing/2014/main" id="{5D3A2EF0-8925-4C32-7FB7-4917D53EB52E}"/>
              </a:ext>
            </a:extLst>
          </p:cNvPr>
          <p:cNvSpPr>
            <a:spLocks noGrp="1"/>
          </p:cNvSpPr>
          <p:nvPr>
            <p:ph type="body" sz="quarter" idx="31" hasCustomPrompt="1"/>
          </p:nvPr>
        </p:nvSpPr>
        <p:spPr>
          <a:xfrm>
            <a:off x="7224474" y="4361196"/>
            <a:ext cx="4532773" cy="827745"/>
          </a:xfrm>
        </p:spPr>
        <p:txBody>
          <a:bodyPr anchor="ctr">
            <a:normAutofit/>
          </a:bodyPr>
          <a:lstStyle>
            <a:lvl1pPr marL="0" indent="0">
              <a:lnSpc>
                <a:spcPct val="100000"/>
              </a:lnSpc>
              <a:buNone/>
              <a:defRPr sz="2667" b="0" i="0">
                <a:solidFill>
                  <a:schemeClr val="tx1"/>
                </a:solidFill>
                <a:latin typeface="Palatino" pitchFamily="2" charset="77"/>
                <a:ea typeface="Palatino" pitchFamily="2" charset="77"/>
              </a:defRPr>
            </a:lvl1pPr>
          </a:lstStyle>
          <a:p>
            <a:pPr lvl="0"/>
            <a:r>
              <a:rPr lang="en-US" dirty="0"/>
              <a:t>Section 4 Title</a:t>
            </a:r>
          </a:p>
        </p:txBody>
      </p:sp>
      <p:sp>
        <p:nvSpPr>
          <p:cNvPr id="20" name="Text Placeholder 46">
            <a:extLst>
              <a:ext uri="{FF2B5EF4-FFF2-40B4-BE49-F238E27FC236}">
                <a16:creationId xmlns:a16="http://schemas.microsoft.com/office/drawing/2014/main" id="{3608F797-E7D5-AC3F-43DE-DEE2C5363E8E}"/>
              </a:ext>
            </a:extLst>
          </p:cNvPr>
          <p:cNvSpPr>
            <a:spLocks noGrp="1"/>
          </p:cNvSpPr>
          <p:nvPr>
            <p:ph type="body" sz="quarter" idx="32" hasCustomPrompt="1"/>
          </p:nvPr>
        </p:nvSpPr>
        <p:spPr>
          <a:xfrm>
            <a:off x="7224474" y="5369141"/>
            <a:ext cx="4532773" cy="827745"/>
          </a:xfrm>
        </p:spPr>
        <p:txBody>
          <a:bodyPr anchor="ctr">
            <a:normAutofit/>
          </a:bodyPr>
          <a:lstStyle>
            <a:lvl1pPr marL="0" indent="0">
              <a:lnSpc>
                <a:spcPct val="100000"/>
              </a:lnSpc>
              <a:buNone/>
              <a:defRPr sz="2667" b="0" i="0">
                <a:solidFill>
                  <a:schemeClr val="tx1"/>
                </a:solidFill>
                <a:latin typeface="Palatino" pitchFamily="2" charset="77"/>
                <a:ea typeface="Palatino" pitchFamily="2" charset="77"/>
              </a:defRPr>
            </a:lvl1pPr>
          </a:lstStyle>
          <a:p>
            <a:pPr lvl="0"/>
            <a:r>
              <a:rPr lang="en-US" dirty="0"/>
              <a:t>Section 5 Title</a:t>
            </a:r>
          </a:p>
        </p:txBody>
      </p:sp>
      <p:sp>
        <p:nvSpPr>
          <p:cNvPr id="21" name="Text Placeholder 46">
            <a:extLst>
              <a:ext uri="{FF2B5EF4-FFF2-40B4-BE49-F238E27FC236}">
                <a16:creationId xmlns:a16="http://schemas.microsoft.com/office/drawing/2014/main" id="{C8F09761-9B93-39E8-273B-4E5D864F8FA5}"/>
              </a:ext>
            </a:extLst>
          </p:cNvPr>
          <p:cNvSpPr>
            <a:spLocks noGrp="1"/>
          </p:cNvSpPr>
          <p:nvPr>
            <p:ph type="body" sz="quarter" idx="33" hasCustomPrompt="1"/>
          </p:nvPr>
        </p:nvSpPr>
        <p:spPr>
          <a:xfrm>
            <a:off x="5981447" y="1404770"/>
            <a:ext cx="834109" cy="839644"/>
          </a:xfrm>
        </p:spPr>
        <p:txBody>
          <a:bodyPr anchor="ctr">
            <a:normAutofit/>
          </a:bodyPr>
          <a:lstStyle>
            <a:lvl1pPr marL="0" indent="0" algn="ctr">
              <a:lnSpc>
                <a:spcPct val="100000"/>
              </a:lnSpc>
              <a:buNone/>
              <a:defRPr sz="2667" b="0" i="0">
                <a:solidFill>
                  <a:schemeClr val="tx1"/>
                </a:solidFill>
                <a:latin typeface="Palatino" pitchFamily="2" charset="77"/>
                <a:ea typeface="Palatino" pitchFamily="2" charset="77"/>
              </a:defRPr>
            </a:lvl1pPr>
          </a:lstStyle>
          <a:p>
            <a:pPr lvl="0"/>
            <a:r>
              <a:rPr lang="en-US" dirty="0"/>
              <a:t>1</a:t>
            </a:r>
          </a:p>
        </p:txBody>
      </p:sp>
      <p:sp>
        <p:nvSpPr>
          <p:cNvPr id="22" name="Text Placeholder 46">
            <a:extLst>
              <a:ext uri="{FF2B5EF4-FFF2-40B4-BE49-F238E27FC236}">
                <a16:creationId xmlns:a16="http://schemas.microsoft.com/office/drawing/2014/main" id="{55A4E490-5E53-0B6B-327A-6B7477751DC7}"/>
              </a:ext>
            </a:extLst>
          </p:cNvPr>
          <p:cNvSpPr>
            <a:spLocks noGrp="1"/>
          </p:cNvSpPr>
          <p:nvPr>
            <p:ph type="body" sz="quarter" idx="34" hasCustomPrompt="1"/>
          </p:nvPr>
        </p:nvSpPr>
        <p:spPr>
          <a:xfrm>
            <a:off x="5981447" y="2378241"/>
            <a:ext cx="834109" cy="858412"/>
          </a:xfrm>
        </p:spPr>
        <p:txBody>
          <a:bodyPr anchor="ctr">
            <a:normAutofit/>
          </a:bodyPr>
          <a:lstStyle>
            <a:lvl1pPr marL="0" indent="0" algn="ctr">
              <a:lnSpc>
                <a:spcPct val="100000"/>
              </a:lnSpc>
              <a:buNone/>
              <a:defRPr sz="2667" b="0" i="0">
                <a:solidFill>
                  <a:schemeClr val="bg1"/>
                </a:solidFill>
                <a:latin typeface="Palatino" pitchFamily="2" charset="77"/>
                <a:ea typeface="Palatino" pitchFamily="2" charset="77"/>
              </a:defRPr>
            </a:lvl1pPr>
          </a:lstStyle>
          <a:p>
            <a:pPr lvl="0"/>
            <a:r>
              <a:rPr lang="en-US" dirty="0"/>
              <a:t>2</a:t>
            </a:r>
          </a:p>
        </p:txBody>
      </p:sp>
      <p:sp>
        <p:nvSpPr>
          <p:cNvPr id="23" name="Text Placeholder 46">
            <a:extLst>
              <a:ext uri="{FF2B5EF4-FFF2-40B4-BE49-F238E27FC236}">
                <a16:creationId xmlns:a16="http://schemas.microsoft.com/office/drawing/2014/main" id="{2109A760-F3AC-1279-BE5B-7FBD2D21A268}"/>
              </a:ext>
            </a:extLst>
          </p:cNvPr>
          <p:cNvSpPr>
            <a:spLocks noGrp="1"/>
          </p:cNvSpPr>
          <p:nvPr>
            <p:ph type="body" sz="quarter" idx="35" hasCustomPrompt="1"/>
          </p:nvPr>
        </p:nvSpPr>
        <p:spPr>
          <a:xfrm>
            <a:off x="5981447" y="3380063"/>
            <a:ext cx="834109" cy="858412"/>
          </a:xfrm>
        </p:spPr>
        <p:txBody>
          <a:bodyPr anchor="ctr">
            <a:normAutofit/>
          </a:bodyPr>
          <a:lstStyle>
            <a:lvl1pPr marL="0" indent="0" algn="ctr">
              <a:lnSpc>
                <a:spcPct val="100000"/>
              </a:lnSpc>
              <a:buNone/>
              <a:defRPr sz="2667" b="0" i="0">
                <a:solidFill>
                  <a:schemeClr val="tx1"/>
                </a:solidFill>
                <a:latin typeface="Palatino" pitchFamily="2" charset="77"/>
                <a:ea typeface="Palatino" pitchFamily="2" charset="77"/>
              </a:defRPr>
            </a:lvl1pPr>
          </a:lstStyle>
          <a:p>
            <a:pPr lvl="0"/>
            <a:r>
              <a:rPr lang="en-US" dirty="0"/>
              <a:t>3</a:t>
            </a:r>
          </a:p>
        </p:txBody>
      </p:sp>
      <p:sp>
        <p:nvSpPr>
          <p:cNvPr id="24" name="Text Placeholder 46">
            <a:extLst>
              <a:ext uri="{FF2B5EF4-FFF2-40B4-BE49-F238E27FC236}">
                <a16:creationId xmlns:a16="http://schemas.microsoft.com/office/drawing/2014/main" id="{8DC9EB12-BCA8-6531-93D9-EBB3357287F9}"/>
              </a:ext>
            </a:extLst>
          </p:cNvPr>
          <p:cNvSpPr>
            <a:spLocks noGrp="1"/>
          </p:cNvSpPr>
          <p:nvPr>
            <p:ph type="body" sz="quarter" idx="36" hasCustomPrompt="1"/>
          </p:nvPr>
        </p:nvSpPr>
        <p:spPr>
          <a:xfrm>
            <a:off x="5981447" y="4381888"/>
            <a:ext cx="834109" cy="807053"/>
          </a:xfrm>
        </p:spPr>
        <p:txBody>
          <a:bodyPr anchor="ctr">
            <a:normAutofit/>
          </a:bodyPr>
          <a:lstStyle>
            <a:lvl1pPr marL="0" indent="0" algn="ctr">
              <a:lnSpc>
                <a:spcPct val="100000"/>
              </a:lnSpc>
              <a:buNone/>
              <a:defRPr sz="2667" b="0" i="0">
                <a:solidFill>
                  <a:schemeClr val="tx1"/>
                </a:solidFill>
                <a:latin typeface="Palatino" pitchFamily="2" charset="77"/>
                <a:ea typeface="Palatino" pitchFamily="2" charset="77"/>
              </a:defRPr>
            </a:lvl1pPr>
          </a:lstStyle>
          <a:p>
            <a:pPr lvl="0"/>
            <a:r>
              <a:rPr lang="en-US" dirty="0"/>
              <a:t>4</a:t>
            </a:r>
          </a:p>
        </p:txBody>
      </p:sp>
      <p:sp>
        <p:nvSpPr>
          <p:cNvPr id="25" name="Text Placeholder 46">
            <a:extLst>
              <a:ext uri="{FF2B5EF4-FFF2-40B4-BE49-F238E27FC236}">
                <a16:creationId xmlns:a16="http://schemas.microsoft.com/office/drawing/2014/main" id="{061CC797-71BB-3D89-7FD4-54D5298E54EE}"/>
              </a:ext>
            </a:extLst>
          </p:cNvPr>
          <p:cNvSpPr>
            <a:spLocks noGrp="1"/>
          </p:cNvSpPr>
          <p:nvPr>
            <p:ph type="body" sz="quarter" idx="37" hasCustomPrompt="1"/>
          </p:nvPr>
        </p:nvSpPr>
        <p:spPr>
          <a:xfrm>
            <a:off x="5981447" y="5327004"/>
            <a:ext cx="834109" cy="869881"/>
          </a:xfrm>
        </p:spPr>
        <p:txBody>
          <a:bodyPr anchor="ctr">
            <a:normAutofit/>
          </a:bodyPr>
          <a:lstStyle>
            <a:lvl1pPr marL="0" indent="0" algn="ctr">
              <a:lnSpc>
                <a:spcPct val="100000"/>
              </a:lnSpc>
              <a:buNone/>
              <a:defRPr sz="2667" b="0" i="0">
                <a:solidFill>
                  <a:schemeClr val="bg1"/>
                </a:solidFill>
                <a:latin typeface="Palatino" pitchFamily="2" charset="77"/>
                <a:ea typeface="Palatino" pitchFamily="2" charset="77"/>
              </a:defRPr>
            </a:lvl1pPr>
          </a:lstStyle>
          <a:p>
            <a:pPr lvl="0"/>
            <a:r>
              <a:rPr lang="en-US" dirty="0"/>
              <a:t>5</a:t>
            </a:r>
          </a:p>
        </p:txBody>
      </p:sp>
      <p:sp>
        <p:nvSpPr>
          <p:cNvPr id="29" name="Text Placeholder 19">
            <a:extLst>
              <a:ext uri="{FF2B5EF4-FFF2-40B4-BE49-F238E27FC236}">
                <a16:creationId xmlns:a16="http://schemas.microsoft.com/office/drawing/2014/main" id="{B1A0DC14-6A1F-14DA-F376-CDF974DA4DCE}"/>
              </a:ext>
            </a:extLst>
          </p:cNvPr>
          <p:cNvSpPr>
            <a:spLocks noGrp="1"/>
          </p:cNvSpPr>
          <p:nvPr>
            <p:ph type="body" sz="quarter" idx="38" hasCustomPrompt="1"/>
          </p:nvPr>
        </p:nvSpPr>
        <p:spPr>
          <a:xfrm>
            <a:off x="259785" y="811482"/>
            <a:ext cx="10515600" cy="828716"/>
          </a:xfrm>
        </p:spPr>
        <p:txBody>
          <a:bodyPr anchor="ctr">
            <a:noAutofit/>
          </a:bodyPr>
          <a:lstStyle>
            <a:lvl1pPr marL="0" indent="0">
              <a:buNone/>
              <a:defRPr sz="3733" b="0" i="0">
                <a:solidFill>
                  <a:schemeClr val="accent1"/>
                </a:solidFill>
                <a:latin typeface="Palatino" pitchFamily="2" charset="77"/>
              </a:defRPr>
            </a:lvl1pPr>
            <a:lvl2pPr marL="609585" indent="0">
              <a:buNone/>
              <a:defRPr sz="3733" b="0" i="0">
                <a:latin typeface="Girl Scout Display Light" panose="02020003000000000000" pitchFamily="18" charset="0"/>
              </a:defRPr>
            </a:lvl2pPr>
            <a:lvl3pPr marL="1219170" indent="0">
              <a:buNone/>
              <a:defRPr sz="3733" b="0" i="0">
                <a:latin typeface="Girl Scout Display Light" panose="02020003000000000000" pitchFamily="18" charset="0"/>
              </a:defRPr>
            </a:lvl3pPr>
            <a:lvl4pPr marL="1828754" indent="0">
              <a:buNone/>
              <a:defRPr sz="3733" b="0" i="0">
                <a:latin typeface="Girl Scout Display Light" panose="02020003000000000000" pitchFamily="18" charset="0"/>
              </a:defRPr>
            </a:lvl4pPr>
            <a:lvl5pPr marL="2438339" indent="0">
              <a:buNone/>
              <a:defRPr sz="3733" b="0" i="0">
                <a:latin typeface="Girl Scout Display Light" panose="02020003000000000000" pitchFamily="18" charset="0"/>
              </a:defRPr>
            </a:lvl5pPr>
          </a:lstStyle>
          <a:p>
            <a:pPr lvl="0"/>
            <a:r>
              <a:rPr lang="en-US" dirty="0"/>
              <a:t>Table of Contents</a:t>
            </a:r>
          </a:p>
        </p:txBody>
      </p:sp>
      <p:sp>
        <p:nvSpPr>
          <p:cNvPr id="2" name="Text Placeholder 46">
            <a:extLst>
              <a:ext uri="{FF2B5EF4-FFF2-40B4-BE49-F238E27FC236}">
                <a16:creationId xmlns:a16="http://schemas.microsoft.com/office/drawing/2014/main" id="{2CB9DFEE-F285-7038-B748-62CBAF6AD65E}"/>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32068638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37_Text Only Slide | Horizontal Split">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7011D9-501A-64E2-02F8-57E0C6AD5131}"/>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90A37D2A-CCDE-C516-AA49-EE71CC67C12F}"/>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5" name="Rectangle 4">
            <a:extLst>
              <a:ext uri="{FF2B5EF4-FFF2-40B4-BE49-F238E27FC236}">
                <a16:creationId xmlns:a16="http://schemas.microsoft.com/office/drawing/2014/main" id="{7E59EE8A-5954-B0A2-ED9F-481B008C0DC4}"/>
              </a:ext>
            </a:extLst>
          </p:cNvPr>
          <p:cNvSpPr/>
          <p:nvPr/>
        </p:nvSpPr>
        <p:spPr>
          <a:xfrm>
            <a:off x="0" y="0"/>
            <a:ext cx="12192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Palatino" pitchFamily="2" charset="77"/>
            </a:endParaRPr>
          </a:p>
        </p:txBody>
      </p:sp>
      <p:sp>
        <p:nvSpPr>
          <p:cNvPr id="6" name="Text Placeholder 65">
            <a:extLst>
              <a:ext uri="{FF2B5EF4-FFF2-40B4-BE49-F238E27FC236}">
                <a16:creationId xmlns:a16="http://schemas.microsoft.com/office/drawing/2014/main" id="{B4628341-4D38-C18D-ABEB-6522BFD3E5A2}"/>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1" i="0">
                <a:solidFill>
                  <a:schemeClr val="tx1"/>
                </a:solidFill>
                <a:latin typeface="Arial" panose="020B0604020202020204" pitchFamily="34" charset="0"/>
              </a:defRPr>
            </a:lvl1pPr>
            <a:lvl2pPr algn="ctr">
              <a:defRPr sz="1867" b="0" i="0">
                <a:solidFill>
                  <a:schemeClr val="tx1"/>
                </a:solidFill>
                <a:latin typeface="Arial" panose="020B0604020202020204" pitchFamily="34" charset="0"/>
              </a:defRPr>
            </a:lvl2pPr>
            <a:lvl3pPr algn="ctr">
              <a:defRPr sz="1867" b="0" i="0">
                <a:solidFill>
                  <a:schemeClr val="tx1"/>
                </a:solidFill>
                <a:latin typeface="Arial" panose="020B0604020202020204" pitchFamily="34" charset="0"/>
              </a:defRPr>
            </a:lvl3pPr>
            <a:lvl4pPr algn="ctr">
              <a:defRPr sz="1867" b="0" i="0">
                <a:solidFill>
                  <a:schemeClr val="tx1"/>
                </a:solidFill>
                <a:latin typeface="Arial" panose="020B0604020202020204" pitchFamily="34" charset="0"/>
              </a:defRPr>
            </a:lvl4pPr>
            <a:lvl5pPr algn="ctr">
              <a:defRPr sz="1867" b="0" i="0">
                <a:solidFill>
                  <a:schemeClr val="tx1"/>
                </a:solidFill>
                <a:latin typeface="Arial" panose="020B0604020202020204" pitchFamily="34"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8">
            <a:extLst>
              <a:ext uri="{FF2B5EF4-FFF2-40B4-BE49-F238E27FC236}">
                <a16:creationId xmlns:a16="http://schemas.microsoft.com/office/drawing/2014/main" id="{04D72FC9-EC91-B321-521B-B34603152310}"/>
              </a:ext>
            </a:extLst>
          </p:cNvPr>
          <p:cNvSpPr>
            <a:spLocks noGrp="1"/>
          </p:cNvSpPr>
          <p:nvPr>
            <p:ph type="body" sz="quarter" idx="21" hasCustomPrompt="1"/>
          </p:nvPr>
        </p:nvSpPr>
        <p:spPr>
          <a:xfrm>
            <a:off x="251175" y="481117"/>
            <a:ext cx="11734799" cy="2821527"/>
          </a:xfrm>
        </p:spPr>
        <p:txBody>
          <a:bodyPr anchor="ctr">
            <a:noAutofit/>
          </a:bodyPr>
          <a:lstStyle>
            <a:lvl1pPr marL="0" indent="0" algn="ctr">
              <a:buNone/>
              <a:defRPr sz="3733" b="0" i="0">
                <a:solidFill>
                  <a:schemeClr val="accent4"/>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a single line slide header.</a:t>
            </a:r>
          </a:p>
        </p:txBody>
      </p:sp>
      <p:sp>
        <p:nvSpPr>
          <p:cNvPr id="2" name="Text Placeholder 46">
            <a:extLst>
              <a:ext uri="{FF2B5EF4-FFF2-40B4-BE49-F238E27FC236}">
                <a16:creationId xmlns:a16="http://schemas.microsoft.com/office/drawing/2014/main" id="{ABB348FE-FCFE-2328-70B5-A6A4D61631FE}"/>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bg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15328864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8_Back Cover - Frame">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BD42F1-9C9F-E0F0-D82F-1261D6AD096A}"/>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709458EC-2ECB-2C0F-6999-7AD0F9D06C91}"/>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endParaRPr lang="en-US" dirty="0"/>
          </a:p>
        </p:txBody>
      </p:sp>
      <p:pic>
        <p:nvPicPr>
          <p:cNvPr id="5" name="Graphic 4">
            <a:extLst>
              <a:ext uri="{FF2B5EF4-FFF2-40B4-BE49-F238E27FC236}">
                <a16:creationId xmlns:a16="http://schemas.microsoft.com/office/drawing/2014/main" id="{28143C60-EDDB-5F75-2539-A54E6A4563B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41377" y="558803"/>
            <a:ext cx="5740400" cy="5740400"/>
          </a:xfrm>
          <a:prstGeom prst="rect">
            <a:avLst/>
          </a:prstGeom>
        </p:spPr>
      </p:pic>
      <p:pic>
        <p:nvPicPr>
          <p:cNvPr id="6" name="Graphic 5">
            <a:extLst>
              <a:ext uri="{FF2B5EF4-FFF2-40B4-BE49-F238E27FC236}">
                <a16:creationId xmlns:a16="http://schemas.microsoft.com/office/drawing/2014/main" id="{DB394D8E-C70D-EEE0-CAF4-73200581050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8661" y="619338"/>
            <a:ext cx="5679007" cy="5679007"/>
          </a:xfrm>
          <a:prstGeom prst="rect">
            <a:avLst/>
          </a:prstGeom>
        </p:spPr>
      </p:pic>
      <p:sp>
        <p:nvSpPr>
          <p:cNvPr id="7" name="Text Placeholder 46">
            <a:extLst>
              <a:ext uri="{FF2B5EF4-FFF2-40B4-BE49-F238E27FC236}">
                <a16:creationId xmlns:a16="http://schemas.microsoft.com/office/drawing/2014/main" id="{F7A1B123-0FBE-7DEF-FDE4-1100C6C1A8FE}"/>
              </a:ext>
            </a:extLst>
          </p:cNvPr>
          <p:cNvSpPr>
            <a:spLocks noGrp="1"/>
          </p:cNvSpPr>
          <p:nvPr>
            <p:ph type="body" sz="quarter" idx="15" hasCustomPrompt="1"/>
          </p:nvPr>
        </p:nvSpPr>
        <p:spPr>
          <a:xfrm>
            <a:off x="571549" y="3223114"/>
            <a:ext cx="5152379" cy="2631599"/>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Arial" panose="020B0604020202020204" pitchFamily="34" charset="0"/>
              </a:defRPr>
            </a:lvl1pPr>
          </a:lstStyle>
          <a:p>
            <a:r>
              <a:rPr lang="en-US" dirty="0"/>
              <a:t>Presenter Name:</a:t>
            </a:r>
            <a:br>
              <a:rPr lang="en-US" dirty="0"/>
            </a:br>
            <a:r>
              <a:rPr lang="en-US" dirty="0"/>
              <a:t>Presenter Title:</a:t>
            </a:r>
            <a:br>
              <a:rPr lang="en-US" dirty="0"/>
            </a:br>
            <a:r>
              <a:rPr lang="en-US" dirty="0"/>
              <a:t>Contact Info:</a:t>
            </a:r>
          </a:p>
        </p:txBody>
      </p:sp>
      <p:sp>
        <p:nvSpPr>
          <p:cNvPr id="8" name="TextBox 7">
            <a:extLst>
              <a:ext uri="{FF2B5EF4-FFF2-40B4-BE49-F238E27FC236}">
                <a16:creationId xmlns:a16="http://schemas.microsoft.com/office/drawing/2014/main" id="{70404A51-9E2C-1A05-4D83-0324827437A0}"/>
              </a:ext>
            </a:extLst>
          </p:cNvPr>
          <p:cNvSpPr txBox="1"/>
          <p:nvPr/>
        </p:nvSpPr>
        <p:spPr>
          <a:xfrm>
            <a:off x="560970" y="2068082"/>
            <a:ext cx="5162959" cy="913007"/>
          </a:xfrm>
          <a:prstGeom prst="rect">
            <a:avLst/>
          </a:prstGeom>
          <a:noFill/>
        </p:spPr>
        <p:txBody>
          <a:bodyPr wrap="square">
            <a:spAutoFit/>
          </a:bodyPr>
          <a:lstStyle/>
          <a:p>
            <a:pPr algn="ctr"/>
            <a:r>
              <a:rPr lang="en-US" sz="5333" b="0" i="0" dirty="0">
                <a:solidFill>
                  <a:schemeClr val="tx1"/>
                </a:solidFill>
                <a:latin typeface="Palatino" pitchFamily="2" charset="77"/>
              </a:rPr>
              <a:t>Thank You!</a:t>
            </a:r>
          </a:p>
        </p:txBody>
      </p:sp>
    </p:spTree>
    <p:extLst>
      <p:ext uri="{BB962C8B-B14F-4D97-AF65-F5344CB8AC3E}">
        <p14:creationId xmlns:p14="http://schemas.microsoft.com/office/powerpoint/2010/main" val="33970955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9_Thank You | Forest Green">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4A0A49-BFC8-C831-910F-EAA355BD2B16}"/>
              </a:ext>
            </a:extLst>
          </p:cNvPr>
          <p:cNvSpPr>
            <a:spLocks noGrp="1"/>
          </p:cNvSpPr>
          <p:nvPr>
            <p:ph type="sldNum" sz="quarter" idx="10"/>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8480E387-7CA7-320D-F7E5-308E383A422B}"/>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endParaRPr lang="en-US" dirty="0"/>
          </a:p>
        </p:txBody>
      </p:sp>
      <p:sp>
        <p:nvSpPr>
          <p:cNvPr id="5" name="TextBox 4">
            <a:extLst>
              <a:ext uri="{FF2B5EF4-FFF2-40B4-BE49-F238E27FC236}">
                <a16:creationId xmlns:a16="http://schemas.microsoft.com/office/drawing/2014/main" id="{A25DF174-3585-7C14-CEFA-3DD61359FD0A}"/>
              </a:ext>
            </a:extLst>
          </p:cNvPr>
          <p:cNvSpPr txBox="1"/>
          <p:nvPr/>
        </p:nvSpPr>
        <p:spPr>
          <a:xfrm>
            <a:off x="228598" y="186631"/>
            <a:ext cx="10515599" cy="1733680"/>
          </a:xfrm>
          <a:prstGeom prst="rect">
            <a:avLst/>
          </a:prstGeom>
          <a:noFill/>
        </p:spPr>
        <p:txBody>
          <a:bodyPr wrap="square">
            <a:spAutoFit/>
          </a:bodyPr>
          <a:lstStyle/>
          <a:p>
            <a:r>
              <a:rPr lang="en-US" sz="10666" b="0" i="0" dirty="0">
                <a:solidFill>
                  <a:schemeClr val="accent1"/>
                </a:solidFill>
                <a:latin typeface="Palatino" pitchFamily="2" charset="77"/>
              </a:rPr>
              <a:t>Thank You!</a:t>
            </a:r>
          </a:p>
        </p:txBody>
      </p:sp>
    </p:spTree>
    <p:extLst>
      <p:ext uri="{BB962C8B-B14F-4D97-AF65-F5344CB8AC3E}">
        <p14:creationId xmlns:p14="http://schemas.microsoft.com/office/powerpoint/2010/main" val="13110304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40_Ending Slide | Trefoil Forest Green">
    <p:bg>
      <p:bgPr>
        <a:solidFill>
          <a:schemeClr val="accent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E1C6EFE-C7D3-E883-DF3A-866CC52CDCD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6128" y="2049131"/>
            <a:ext cx="2759741" cy="2759739"/>
          </a:xfrm>
          <a:prstGeom prst="rect">
            <a:avLst/>
          </a:prstGeom>
        </p:spPr>
      </p:pic>
    </p:spTree>
    <p:extLst>
      <p:ext uri="{BB962C8B-B14F-4D97-AF65-F5344CB8AC3E}">
        <p14:creationId xmlns:p14="http://schemas.microsoft.com/office/powerpoint/2010/main" val="36780312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_Cover Slide | Servicemark">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662FFB-20B9-23C4-55EA-3C1C110FBDE8}"/>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7042437C-B7BC-36E9-B4AB-B0D7AD8A41C3}"/>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pic>
        <p:nvPicPr>
          <p:cNvPr id="5" name="Picture 4" descr="A black background with a black square&#10;&#10;Description automatically generated with medium confidence">
            <a:extLst>
              <a:ext uri="{FF2B5EF4-FFF2-40B4-BE49-F238E27FC236}">
                <a16:creationId xmlns:a16="http://schemas.microsoft.com/office/drawing/2014/main" id="{2FE1B2BD-6987-F993-5E9A-955306E721F6}"/>
              </a:ext>
            </a:extLst>
          </p:cNvPr>
          <p:cNvPicPr>
            <a:picLocks noChangeAspect="1"/>
          </p:cNvPicPr>
          <p:nvPr/>
        </p:nvPicPr>
        <p:blipFill>
          <a:blip r:embed="rId2"/>
          <a:stretch>
            <a:fillRect/>
          </a:stretch>
        </p:blipFill>
        <p:spPr>
          <a:xfrm>
            <a:off x="3739251" y="2285497"/>
            <a:ext cx="5125940" cy="1717699"/>
          </a:xfrm>
          <a:prstGeom prst="rect">
            <a:avLst/>
          </a:prstGeom>
        </p:spPr>
      </p:pic>
    </p:spTree>
    <p:extLst>
      <p:ext uri="{BB962C8B-B14F-4D97-AF65-F5344CB8AC3E}">
        <p14:creationId xmlns:p14="http://schemas.microsoft.com/office/powerpoint/2010/main" val="23808036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2_Cover Slide | Trefoil White">
    <p:bg>
      <p:bgPr>
        <a:solidFill>
          <a:schemeClr val="tx2"/>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38F879D-6055-3DEA-B3B0-966D5DF18E1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6128" y="1964069"/>
            <a:ext cx="2759741" cy="2759739"/>
          </a:xfrm>
          <a:prstGeom prst="rect">
            <a:avLst/>
          </a:prstGeom>
        </p:spPr>
      </p:pic>
      <p:sp>
        <p:nvSpPr>
          <p:cNvPr id="9" name="Text Placeholder 7">
            <a:extLst>
              <a:ext uri="{FF2B5EF4-FFF2-40B4-BE49-F238E27FC236}">
                <a16:creationId xmlns:a16="http://schemas.microsoft.com/office/drawing/2014/main" id="{6C6584C6-1024-1222-FD1D-D3B35F355404}"/>
              </a:ext>
            </a:extLst>
          </p:cNvPr>
          <p:cNvSpPr>
            <a:spLocks noGrp="1"/>
          </p:cNvSpPr>
          <p:nvPr>
            <p:ph type="body" sz="quarter" idx="10" hasCustomPrompt="1"/>
          </p:nvPr>
        </p:nvSpPr>
        <p:spPr>
          <a:xfrm>
            <a:off x="3513667" y="5765720"/>
            <a:ext cx="5164667" cy="643467"/>
          </a:xfrm>
        </p:spPr>
        <p:txBody>
          <a:bodyPr anchor="b">
            <a:noAutofit/>
          </a:bodyPr>
          <a:lstStyle>
            <a:lvl1pPr marL="0" indent="0" algn="ctr">
              <a:buFont typeface="Arial" panose="020B0604020202020204" pitchFamily="34" charset="0"/>
              <a:buNone/>
              <a:defRPr sz="1867" b="0" i="0">
                <a:solidFill>
                  <a:schemeClr val="bg1"/>
                </a:solidFill>
                <a:latin typeface="Palatino" pitchFamily="2" charset="77"/>
              </a:defRPr>
            </a:lvl1pPr>
            <a:lvl2pPr marL="609585" indent="0" algn="ctr">
              <a:buFont typeface="Arial" panose="020B0604020202020204" pitchFamily="34" charset="0"/>
              <a:buNone/>
              <a:defRPr sz="1867" b="0" i="0">
                <a:latin typeface="Girl Scout Display Light" panose="02020003000000000000" pitchFamily="18" charset="0"/>
              </a:defRPr>
            </a:lvl2pPr>
            <a:lvl3pPr marL="1219170" indent="0" algn="ctr">
              <a:buFont typeface="Arial" panose="020B0604020202020204" pitchFamily="34" charset="0"/>
              <a:buNone/>
              <a:defRPr sz="1867" b="0" i="0">
                <a:latin typeface="Girl Scout Display Light" panose="02020003000000000000" pitchFamily="18" charset="0"/>
              </a:defRPr>
            </a:lvl3pPr>
            <a:lvl4pPr marL="1828754" indent="0" algn="ctr">
              <a:buFont typeface="Arial" panose="020B0604020202020204" pitchFamily="34" charset="0"/>
              <a:buNone/>
              <a:defRPr sz="1867" b="0" i="0">
                <a:latin typeface="Girl Scout Display Light" panose="02020003000000000000" pitchFamily="18" charset="0"/>
              </a:defRPr>
            </a:lvl4pPr>
            <a:lvl5pPr marL="2438339" indent="0" algn="ctr">
              <a:buFont typeface="Arial" panose="020B0604020202020204" pitchFamily="34" charset="0"/>
              <a:buNone/>
              <a:defRPr sz="1867" b="0" i="0">
                <a:latin typeface="Girl Scout Display Light" panose="02020003000000000000" pitchFamily="18" charset="0"/>
              </a:defRPr>
            </a:lvl5pPr>
          </a:lstStyle>
          <a:p>
            <a:pPr lvl="0"/>
            <a:r>
              <a:rPr lang="en-US" dirty="0"/>
              <a:t>Presentation Title</a:t>
            </a:r>
          </a:p>
        </p:txBody>
      </p:sp>
    </p:spTree>
    <p:extLst>
      <p:ext uri="{BB962C8B-B14F-4D97-AF65-F5344CB8AC3E}">
        <p14:creationId xmlns:p14="http://schemas.microsoft.com/office/powerpoint/2010/main" val="19437774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3_Cover Slide | Title Cente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68506-8E5A-6DA3-B7E6-63E12F3B50D8}"/>
              </a:ext>
            </a:extLst>
          </p:cNvPr>
          <p:cNvSpPr>
            <a:spLocks noGrp="1"/>
          </p:cNvSpPr>
          <p:nvPr>
            <p:ph type="title" hasCustomPrompt="1"/>
          </p:nvPr>
        </p:nvSpPr>
        <p:spPr>
          <a:xfrm>
            <a:off x="838200" y="1941690"/>
            <a:ext cx="10515600" cy="2974621"/>
          </a:xfrm>
        </p:spPr>
        <p:txBody>
          <a:bodyPr>
            <a:noAutofit/>
          </a:bodyPr>
          <a:lstStyle>
            <a:lvl1pPr algn="ctr">
              <a:defRPr sz="5867">
                <a:solidFill>
                  <a:schemeClr val="tx1"/>
                </a:solidFill>
              </a:defRPr>
            </a:lvl1pPr>
          </a:lstStyle>
          <a:p>
            <a:r>
              <a:rPr lang="en-US" dirty="0"/>
              <a:t>2024</a:t>
            </a:r>
            <a:br>
              <a:rPr lang="en-US" dirty="0"/>
            </a:br>
            <a:r>
              <a:rPr lang="en-US" dirty="0"/>
              <a:t>Presentation Title</a:t>
            </a:r>
          </a:p>
        </p:txBody>
      </p:sp>
      <p:pic>
        <p:nvPicPr>
          <p:cNvPr id="5" name="Graphic 4">
            <a:extLst>
              <a:ext uri="{FF2B5EF4-FFF2-40B4-BE49-F238E27FC236}">
                <a16:creationId xmlns:a16="http://schemas.microsoft.com/office/drawing/2014/main" id="{7AEF130C-967B-FB18-F644-B4CB56E3C66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93560" y="5952459"/>
            <a:ext cx="604877" cy="604877"/>
          </a:xfrm>
          <a:prstGeom prst="rect">
            <a:avLst/>
          </a:prstGeom>
        </p:spPr>
      </p:pic>
    </p:spTree>
    <p:extLst>
      <p:ext uri="{BB962C8B-B14F-4D97-AF65-F5344CB8AC3E}">
        <p14:creationId xmlns:p14="http://schemas.microsoft.com/office/powerpoint/2010/main" val="5163840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2A34FC-91B7-8DF6-D0AB-D00AF0D94E80}"/>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666E0882-FD07-2313-4CBA-B32A12E17648}"/>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5" name="Freeform 4">
            <a:extLst>
              <a:ext uri="{FF2B5EF4-FFF2-40B4-BE49-F238E27FC236}">
                <a16:creationId xmlns:a16="http://schemas.microsoft.com/office/drawing/2014/main" id="{E3D87942-57D5-7F37-597B-CA82E8C157F9}"/>
              </a:ext>
            </a:extLst>
          </p:cNvPr>
          <p:cNvSpPr/>
          <p:nvPr/>
        </p:nvSpPr>
        <p:spPr>
          <a:xfrm>
            <a:off x="-180623" y="406400"/>
            <a:ext cx="6070096" cy="5796667"/>
          </a:xfrm>
          <a:custGeom>
            <a:avLst/>
            <a:gdLst>
              <a:gd name="connsiteX0" fmla="*/ 0 w 4552572"/>
              <a:gd name="connsiteY0" fmla="*/ 0 h 4347500"/>
              <a:gd name="connsiteX1" fmla="*/ 4443580 w 4552572"/>
              <a:gd name="connsiteY1" fmla="*/ 0 h 4347500"/>
              <a:gd name="connsiteX2" fmla="*/ 4552572 w 4552572"/>
              <a:gd name="connsiteY2" fmla="*/ 108992 h 4347500"/>
              <a:gd name="connsiteX3" fmla="*/ 4552572 w 4552572"/>
              <a:gd name="connsiteY3" fmla="*/ 4238508 h 4347500"/>
              <a:gd name="connsiteX4" fmla="*/ 4443580 w 4552572"/>
              <a:gd name="connsiteY4" fmla="*/ 4347500 h 4347500"/>
              <a:gd name="connsiteX5" fmla="*/ 0 w 4552572"/>
              <a:gd name="connsiteY5" fmla="*/ 4347500 h 43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2572" h="4347500">
                <a:moveTo>
                  <a:pt x="0" y="0"/>
                </a:moveTo>
                <a:lnTo>
                  <a:pt x="4443580" y="0"/>
                </a:lnTo>
                <a:cubicBezTo>
                  <a:pt x="4503775" y="0"/>
                  <a:pt x="4552572" y="48797"/>
                  <a:pt x="4552572" y="108992"/>
                </a:cubicBezTo>
                <a:lnTo>
                  <a:pt x="4552572" y="4238508"/>
                </a:lnTo>
                <a:cubicBezTo>
                  <a:pt x="4552572" y="4298703"/>
                  <a:pt x="4503775" y="4347500"/>
                  <a:pt x="4443580" y="4347500"/>
                </a:cubicBezTo>
                <a:lnTo>
                  <a:pt x="0" y="4347500"/>
                </a:lnTo>
                <a:close/>
              </a:path>
            </a:pathLst>
          </a:cu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600" dirty="0">
              <a:solidFill>
                <a:schemeClr val="tx1"/>
              </a:solidFill>
              <a:latin typeface="Girl Scout Display Light" panose="02020003000000000000" pitchFamily="18" charset="0"/>
            </a:endParaRPr>
          </a:p>
        </p:txBody>
      </p:sp>
      <p:sp>
        <p:nvSpPr>
          <p:cNvPr id="6" name="Picture Placeholder 18">
            <a:extLst>
              <a:ext uri="{FF2B5EF4-FFF2-40B4-BE49-F238E27FC236}">
                <a16:creationId xmlns:a16="http://schemas.microsoft.com/office/drawing/2014/main" id="{5D9BB258-B65E-6445-BA72-D907DA560C8C}"/>
              </a:ext>
            </a:extLst>
          </p:cNvPr>
          <p:cNvSpPr>
            <a:spLocks noGrp="1"/>
          </p:cNvSpPr>
          <p:nvPr>
            <p:ph type="pic" sz="quarter" idx="22" hasCustomPrompt="1"/>
          </p:nvPr>
        </p:nvSpPr>
        <p:spPr>
          <a:xfrm>
            <a:off x="1345273" y="782304"/>
            <a:ext cx="3018304" cy="3024717"/>
          </a:xfrm>
          <a:prstGeom prst="roundRect">
            <a:avLst>
              <a:gd name="adj" fmla="val 4351"/>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Click icon to add image</a:t>
            </a:r>
          </a:p>
        </p:txBody>
      </p:sp>
      <p:sp>
        <p:nvSpPr>
          <p:cNvPr id="7" name="Text Placeholder 38">
            <a:extLst>
              <a:ext uri="{FF2B5EF4-FFF2-40B4-BE49-F238E27FC236}">
                <a16:creationId xmlns:a16="http://schemas.microsoft.com/office/drawing/2014/main" id="{944CE24F-DAA2-29E1-5DCD-3F57AB5BED93}"/>
              </a:ext>
            </a:extLst>
          </p:cNvPr>
          <p:cNvSpPr>
            <a:spLocks noGrp="1"/>
          </p:cNvSpPr>
          <p:nvPr>
            <p:ph type="body" sz="quarter" idx="14" hasCustomPrompt="1"/>
          </p:nvPr>
        </p:nvSpPr>
        <p:spPr>
          <a:xfrm>
            <a:off x="1345272" y="4060055"/>
            <a:ext cx="3018304" cy="1684732"/>
          </a:xfrm>
        </p:spPr>
        <p:txBody>
          <a:bodyPr>
            <a:normAutofit/>
          </a:bodyPr>
          <a:lstStyle>
            <a:lvl1pPr marL="0" indent="0" algn="ctr">
              <a:buNone/>
              <a:defRPr sz="2133" b="0" i="0">
                <a:solidFill>
                  <a:schemeClr val="accent1"/>
                </a:solidFill>
                <a:latin typeface="Palatino" pitchFamily="2" charset="77"/>
                <a:ea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First &amp; Last Name</a:t>
            </a:r>
          </a:p>
          <a:p>
            <a:pPr lvl="0"/>
            <a:r>
              <a:rPr lang="en-US" dirty="0"/>
              <a:t>Title</a:t>
            </a:r>
          </a:p>
        </p:txBody>
      </p:sp>
      <p:sp>
        <p:nvSpPr>
          <p:cNvPr id="8" name="Rounded Rectangle 7">
            <a:extLst>
              <a:ext uri="{FF2B5EF4-FFF2-40B4-BE49-F238E27FC236}">
                <a16:creationId xmlns:a16="http://schemas.microsoft.com/office/drawing/2014/main" id="{B2DFA676-756B-1E57-645F-2654C6571894}"/>
              </a:ext>
            </a:extLst>
          </p:cNvPr>
          <p:cNvSpPr/>
          <p:nvPr/>
        </p:nvSpPr>
        <p:spPr>
          <a:xfrm>
            <a:off x="6302530" y="406400"/>
            <a:ext cx="5581729" cy="5796667"/>
          </a:xfrm>
          <a:prstGeom prst="roundRect">
            <a:avLst>
              <a:gd name="adj" fmla="val 3715"/>
            </a:avLst>
          </a:prstGeom>
          <a:solidFill>
            <a:schemeClr val="accent3"/>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solidFill>
                <a:schemeClr val="tx1"/>
              </a:solidFill>
              <a:latin typeface="Girl Scout Display Light" panose="02020003000000000000" pitchFamily="18" charset="0"/>
            </a:endParaRPr>
          </a:p>
        </p:txBody>
      </p:sp>
      <p:sp>
        <p:nvSpPr>
          <p:cNvPr id="9" name="Text Placeholder 38">
            <a:extLst>
              <a:ext uri="{FF2B5EF4-FFF2-40B4-BE49-F238E27FC236}">
                <a16:creationId xmlns:a16="http://schemas.microsoft.com/office/drawing/2014/main" id="{79D9B024-837D-9D01-6BCA-AB7EB32C0A7C}"/>
              </a:ext>
            </a:extLst>
          </p:cNvPr>
          <p:cNvSpPr>
            <a:spLocks noGrp="1"/>
          </p:cNvSpPr>
          <p:nvPr>
            <p:ph type="body" sz="quarter" idx="23" hasCustomPrompt="1"/>
          </p:nvPr>
        </p:nvSpPr>
        <p:spPr>
          <a:xfrm>
            <a:off x="7559641" y="3042083"/>
            <a:ext cx="3018304" cy="1684732"/>
          </a:xfrm>
        </p:spPr>
        <p:txBody>
          <a:bodyPr>
            <a:normAutofit/>
          </a:bodyPr>
          <a:lstStyle>
            <a:lvl1pPr marL="0" indent="0" algn="ctr">
              <a:buNone/>
              <a:defRPr sz="3733" b="0" i="0">
                <a:solidFill>
                  <a:schemeClr val="accent1"/>
                </a:solidFill>
                <a:latin typeface="Palatino" pitchFamily="2" charset="77"/>
                <a:ea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dirty="0"/>
              <a:t>Section </a:t>
            </a:r>
          </a:p>
          <a:p>
            <a:pPr lvl="0"/>
            <a:r>
              <a:rPr lang="en-US" dirty="0"/>
              <a:t>Title</a:t>
            </a:r>
          </a:p>
        </p:txBody>
      </p:sp>
      <p:pic>
        <p:nvPicPr>
          <p:cNvPr id="10" name="Picture 9">
            <a:extLst>
              <a:ext uri="{FF2B5EF4-FFF2-40B4-BE49-F238E27FC236}">
                <a16:creationId xmlns:a16="http://schemas.microsoft.com/office/drawing/2014/main" id="{ABCC1B1B-23D1-74EB-9771-7A8BCAF9AE03}"/>
              </a:ext>
            </a:extLst>
          </p:cNvPr>
          <p:cNvPicPr>
            <a:picLocks noChangeAspect="1"/>
          </p:cNvPicPr>
          <p:nvPr/>
        </p:nvPicPr>
        <p:blipFill>
          <a:blip r:embed="rId2"/>
          <a:stretch>
            <a:fillRect/>
          </a:stretch>
        </p:blipFill>
        <p:spPr>
          <a:xfrm>
            <a:off x="8547484" y="1573504"/>
            <a:ext cx="1091819" cy="1020789"/>
          </a:xfrm>
          <a:prstGeom prst="rect">
            <a:avLst/>
          </a:prstGeom>
        </p:spPr>
      </p:pic>
    </p:spTree>
    <p:extLst>
      <p:ext uri="{BB962C8B-B14F-4D97-AF65-F5344CB8AC3E}">
        <p14:creationId xmlns:p14="http://schemas.microsoft.com/office/powerpoint/2010/main" val="24822220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4_Cover Slide | Split | No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21A-F00A-F2DD-63D1-48BDE532F643}"/>
              </a:ext>
            </a:extLst>
          </p:cNvPr>
          <p:cNvSpPr>
            <a:spLocks noGrp="1"/>
          </p:cNvSpPr>
          <p:nvPr>
            <p:ph type="title" hasCustomPrompt="1"/>
          </p:nvPr>
        </p:nvSpPr>
        <p:spPr>
          <a:xfrm>
            <a:off x="6524807" y="1915525"/>
            <a:ext cx="5283371" cy="1325033"/>
          </a:xfrm>
        </p:spPr>
        <p:txBody>
          <a:bodyPr anchor="b">
            <a:normAutofit/>
          </a:bodyPr>
          <a:lstStyle>
            <a:lvl1pPr algn="ctr">
              <a:defRPr sz="3200">
                <a:solidFill>
                  <a:schemeClr val="accent1"/>
                </a:solidFill>
              </a:defRPr>
            </a:lvl1pPr>
          </a:lstStyle>
          <a:p>
            <a:r>
              <a:rPr lang="en-US" dirty="0"/>
              <a:t>Type Here to Enter a</a:t>
            </a:r>
            <a:br>
              <a:rPr lang="en-US" dirty="0"/>
            </a:br>
            <a:r>
              <a:rPr lang="en-US" dirty="0"/>
              <a:t>Multi-line Transition Title</a:t>
            </a:r>
          </a:p>
        </p:txBody>
      </p:sp>
      <p:sp>
        <p:nvSpPr>
          <p:cNvPr id="3" name="Slide Number Placeholder 2">
            <a:extLst>
              <a:ext uri="{FF2B5EF4-FFF2-40B4-BE49-F238E27FC236}">
                <a16:creationId xmlns:a16="http://schemas.microsoft.com/office/drawing/2014/main" id="{28990E1E-711E-0B04-086A-D35243A55029}"/>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6" name="Rectangle 5">
            <a:extLst>
              <a:ext uri="{FF2B5EF4-FFF2-40B4-BE49-F238E27FC236}">
                <a16:creationId xmlns:a16="http://schemas.microsoft.com/office/drawing/2014/main" id="{2DC17498-C78D-FF42-4599-E51DFD729730}"/>
              </a:ext>
            </a:extLst>
          </p:cNvPr>
          <p:cNvSpPr/>
          <p:nvPr/>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Palatino" pitchFamily="2" charset="77"/>
            </a:endParaRPr>
          </a:p>
        </p:txBody>
      </p:sp>
      <p:pic>
        <p:nvPicPr>
          <p:cNvPr id="7" name="Graphic 6">
            <a:extLst>
              <a:ext uri="{FF2B5EF4-FFF2-40B4-BE49-F238E27FC236}">
                <a16:creationId xmlns:a16="http://schemas.microsoft.com/office/drawing/2014/main" id="{39355827-8871-F484-D5ED-67DAC1342F1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2116" y="558803"/>
            <a:ext cx="5740400" cy="5740400"/>
          </a:xfrm>
          <a:prstGeom prst="rect">
            <a:avLst/>
          </a:prstGeom>
        </p:spPr>
      </p:pic>
      <p:sp>
        <p:nvSpPr>
          <p:cNvPr id="10" name="Footer Placeholder 3">
            <a:extLst>
              <a:ext uri="{FF2B5EF4-FFF2-40B4-BE49-F238E27FC236}">
                <a16:creationId xmlns:a16="http://schemas.microsoft.com/office/drawing/2014/main" id="{1108D74F-3CCB-7AF8-ABE1-963E63C9B019}"/>
              </a:ext>
            </a:extLst>
          </p:cNvPr>
          <p:cNvSpPr>
            <a:spLocks noGrp="1"/>
          </p:cNvSpPr>
          <p:nvPr>
            <p:ph type="ftr" sz="quarter" idx="11"/>
          </p:nvPr>
        </p:nvSpPr>
        <p:spPr>
          <a:xfrm>
            <a:off x="228599" y="6664124"/>
            <a:ext cx="7564396" cy="206104"/>
          </a:xfrm>
        </p:spPr>
        <p:txBody>
          <a:bodyPr/>
          <a:lstStyle>
            <a:lvl1pPr>
              <a:defRPr>
                <a:solidFill>
                  <a:schemeClr val="bg1"/>
                </a:solidFill>
              </a:defRPr>
            </a:lvl1pPr>
          </a:lstStyle>
          <a:p>
            <a:r>
              <a:rPr lang="en-US"/>
              <a:t>©2024 Girl Scouts of the USA. All Rights Reserved. Not for public distribution.</a:t>
            </a:r>
            <a:endParaRPr lang="en-US" dirty="0"/>
          </a:p>
        </p:txBody>
      </p:sp>
      <p:sp>
        <p:nvSpPr>
          <p:cNvPr id="4" name="Text Placeholder 7">
            <a:extLst>
              <a:ext uri="{FF2B5EF4-FFF2-40B4-BE49-F238E27FC236}">
                <a16:creationId xmlns:a16="http://schemas.microsoft.com/office/drawing/2014/main" id="{A958D76D-0996-3017-740B-BC0C9FA2A81D}"/>
              </a:ext>
            </a:extLst>
          </p:cNvPr>
          <p:cNvSpPr>
            <a:spLocks noGrp="1"/>
          </p:cNvSpPr>
          <p:nvPr>
            <p:ph type="body" sz="quarter" idx="12"/>
          </p:nvPr>
        </p:nvSpPr>
        <p:spPr>
          <a:xfrm>
            <a:off x="6524807" y="3455046"/>
            <a:ext cx="5283200" cy="2531767"/>
          </a:xfrm>
        </p:spPr>
        <p:txBody>
          <a:bodyPr>
            <a:normAutofit/>
          </a:bodyPr>
          <a:lstStyle>
            <a:lvl1pPr marL="0" indent="0" algn="ctr">
              <a:buNone/>
              <a:defRPr sz="1733" b="0" i="0">
                <a:latin typeface="Arial" panose="020B0604020202020204" pitchFamily="34" charset="0"/>
                <a:cs typeface="Arial" panose="020B0604020202020204" pitchFamily="34" charset="0"/>
              </a:defRPr>
            </a:lvl1pPr>
            <a:lvl2pPr marL="990575" indent="-380990" algn="ctr">
              <a:buFont typeface="Arial" panose="020B0604020202020204" pitchFamily="34" charset="0"/>
              <a:buChar char="•"/>
              <a:defRPr sz="1733" b="0" i="0">
                <a:latin typeface="Arial" panose="020B0604020202020204" pitchFamily="34" charset="0"/>
                <a:cs typeface="Arial" panose="020B0604020202020204" pitchFamily="34" charset="0"/>
              </a:defRPr>
            </a:lvl2pPr>
            <a:lvl3pPr marL="1600160" indent="-380990" algn="ctr">
              <a:buFont typeface="Arial" panose="020B0604020202020204" pitchFamily="34" charset="0"/>
              <a:buChar char="•"/>
              <a:defRPr sz="1733" b="0" i="0">
                <a:latin typeface="Arial" panose="020B0604020202020204" pitchFamily="34" charset="0"/>
                <a:cs typeface="Arial" panose="020B0604020202020204" pitchFamily="34" charset="0"/>
              </a:defRPr>
            </a:lvl3pPr>
            <a:lvl4pPr marL="2209745" indent="-380990" algn="ctr">
              <a:buFont typeface="Arial" panose="020B0604020202020204" pitchFamily="34" charset="0"/>
              <a:buChar char="•"/>
              <a:defRPr sz="1733" b="0" i="0">
                <a:latin typeface="Arial" panose="020B0604020202020204" pitchFamily="34" charset="0"/>
                <a:cs typeface="Arial" panose="020B0604020202020204" pitchFamily="34" charset="0"/>
              </a:defRPr>
            </a:lvl4pPr>
            <a:lvl5pPr marL="2819330" indent="-380990" algn="ctr">
              <a:buFont typeface="Arial" panose="020B0604020202020204" pitchFamily="34" charset="0"/>
              <a:buChar char="•"/>
              <a:defRPr sz="1733"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219820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5_Agenda Slide">
    <p:bg>
      <p:bgPr>
        <a:solidFill>
          <a:schemeClr val="accent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5E2A21-37F6-7633-D741-6F19F155C212}"/>
              </a:ext>
            </a:extLst>
          </p:cNvPr>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Palatino" pitchFamily="2" charset="77"/>
            </a:endParaRPr>
          </a:p>
        </p:txBody>
      </p:sp>
      <p:sp>
        <p:nvSpPr>
          <p:cNvPr id="3" name="Slide Number Placeholder 2">
            <a:extLst>
              <a:ext uri="{FF2B5EF4-FFF2-40B4-BE49-F238E27FC236}">
                <a16:creationId xmlns:a16="http://schemas.microsoft.com/office/drawing/2014/main" id="{EC20B0B7-D2B0-2866-918C-9633806BCD62}"/>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2DC5F834-BF27-9600-63ED-1B539273B858}"/>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endParaRPr lang="en-US" dirty="0"/>
          </a:p>
        </p:txBody>
      </p:sp>
      <p:pic>
        <p:nvPicPr>
          <p:cNvPr id="5" name="Graphic 4">
            <a:extLst>
              <a:ext uri="{FF2B5EF4-FFF2-40B4-BE49-F238E27FC236}">
                <a16:creationId xmlns:a16="http://schemas.microsoft.com/office/drawing/2014/main" id="{86055397-2808-E45F-3203-629C74B12CD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6" name="TextBox 5">
            <a:extLst>
              <a:ext uri="{FF2B5EF4-FFF2-40B4-BE49-F238E27FC236}">
                <a16:creationId xmlns:a16="http://schemas.microsoft.com/office/drawing/2014/main" id="{F990260D-6D7B-BD3C-14FA-F5609B80493C}"/>
              </a:ext>
            </a:extLst>
          </p:cNvPr>
          <p:cNvSpPr txBox="1"/>
          <p:nvPr/>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dirty="0">
                <a:ln>
                  <a:noFill/>
                </a:ln>
                <a:solidFill>
                  <a:schemeClr val="bg1"/>
                </a:solidFill>
                <a:effectLst/>
                <a:uLnTx/>
                <a:uFillTx/>
                <a:latin typeface="Palatino" pitchFamily="2" charset="77"/>
                <a:ea typeface="+mj-ea"/>
                <a:cs typeface="+mj-cs"/>
              </a:rPr>
              <a:t>Agenda</a:t>
            </a:r>
            <a:endParaRPr lang="en-US" sz="5867" b="0" i="0" dirty="0">
              <a:solidFill>
                <a:schemeClr val="bg1"/>
              </a:solidFill>
              <a:latin typeface="Palatino" pitchFamily="2" charset="77"/>
            </a:endParaRPr>
          </a:p>
        </p:txBody>
      </p:sp>
      <p:sp>
        <p:nvSpPr>
          <p:cNvPr id="7" name="Rounded Rectangle 6">
            <a:extLst>
              <a:ext uri="{FF2B5EF4-FFF2-40B4-BE49-F238E27FC236}">
                <a16:creationId xmlns:a16="http://schemas.microsoft.com/office/drawing/2014/main" id="{17C12F6F-1502-3BC5-9600-90DF91EF2F7D}"/>
              </a:ext>
            </a:extLst>
          </p:cNvPr>
          <p:cNvSpPr/>
          <p:nvPr/>
        </p:nvSpPr>
        <p:spPr>
          <a:xfrm>
            <a:off x="6432247" y="647093"/>
            <a:ext cx="5418667" cy="5563811"/>
          </a:xfrm>
          <a:prstGeom prst="roundRect">
            <a:avLst>
              <a:gd name="adj" fmla="val 4524"/>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ext Placeholder 2">
            <a:extLst>
              <a:ext uri="{FF2B5EF4-FFF2-40B4-BE49-F238E27FC236}">
                <a16:creationId xmlns:a16="http://schemas.microsoft.com/office/drawing/2014/main" id="{AC0895CE-A654-3204-EE4F-2CBCFF8FC8ED}"/>
              </a:ext>
            </a:extLst>
          </p:cNvPr>
          <p:cNvSpPr>
            <a:spLocks noGrp="1"/>
          </p:cNvSpPr>
          <p:nvPr>
            <p:ph idx="12" hasCustomPrompt="1"/>
          </p:nvPr>
        </p:nvSpPr>
        <p:spPr>
          <a:xfrm>
            <a:off x="6969216" y="1369348"/>
            <a:ext cx="4344731" cy="4119301"/>
          </a:xfrm>
          <a:prstGeom prst="rect">
            <a:avLst/>
          </a:prstGeom>
        </p:spPr>
        <p:txBody>
          <a:bodyPr vert="horz" lIns="91440" tIns="45720" rIns="91440" bIns="45720" rtlCol="0" anchor="ctr">
            <a:normAutofit/>
          </a:bodyPr>
          <a:lstStyle>
            <a:lvl1pPr marL="457189" indent="-457189">
              <a:lnSpc>
                <a:spcPct val="150000"/>
              </a:lnSpc>
              <a:buFont typeface="+mj-lt"/>
              <a:buAutoNum type="arabicPeriod"/>
              <a:defRPr sz="2000" b="0" i="0">
                <a:solidFill>
                  <a:schemeClr val="accent1"/>
                </a:solidFill>
                <a:latin typeface="Arial" panose="020B0604020202020204" pitchFamily="34" charset="0"/>
                <a:cs typeface="Arial" panose="020B0604020202020204" pitchFamily="34" charset="0"/>
              </a:defRPr>
            </a:lvl1pPr>
            <a:lvl2pPr marL="1066773" indent="-457189">
              <a:lnSpc>
                <a:spcPct val="150000"/>
              </a:lnSpc>
              <a:buFont typeface="Arial" panose="020B0604020202020204" pitchFamily="34" charset="0"/>
              <a:buChar char="•"/>
              <a:defRPr sz="2000" b="0" i="0">
                <a:solidFill>
                  <a:schemeClr val="accent1"/>
                </a:solidFill>
                <a:latin typeface="Arial" panose="020B0604020202020204" pitchFamily="34" charset="0"/>
                <a:cs typeface="Arial" panose="020B0604020202020204" pitchFamily="34" charset="0"/>
              </a:defRPr>
            </a:lvl2pPr>
            <a:lvl3pPr marL="1676358" indent="-457189">
              <a:lnSpc>
                <a:spcPct val="150000"/>
              </a:lnSpc>
              <a:buFont typeface="Arial" panose="020B0604020202020204" pitchFamily="34" charset="0"/>
              <a:buChar char="•"/>
              <a:defRPr sz="2000" b="0" i="0">
                <a:solidFill>
                  <a:schemeClr val="accent1"/>
                </a:solidFill>
                <a:latin typeface="Arial" panose="020B0604020202020204" pitchFamily="34" charset="0"/>
                <a:cs typeface="Arial" panose="020B0604020202020204" pitchFamily="34" charset="0"/>
              </a:defRPr>
            </a:lvl3pPr>
            <a:lvl4pPr marL="2285943" indent="-457189">
              <a:lnSpc>
                <a:spcPct val="150000"/>
              </a:lnSpc>
              <a:buFont typeface="Arial" panose="020B0604020202020204" pitchFamily="34" charset="0"/>
              <a:buChar char="•"/>
              <a:defRPr sz="2000" b="0" i="0">
                <a:solidFill>
                  <a:schemeClr val="accent1"/>
                </a:solidFill>
                <a:latin typeface="Arial" panose="020B0604020202020204" pitchFamily="34" charset="0"/>
                <a:cs typeface="Arial" panose="020B0604020202020204" pitchFamily="34" charset="0"/>
              </a:defRPr>
            </a:lvl4pPr>
            <a:lvl5pPr marL="2895528" indent="-457189">
              <a:lnSpc>
                <a:spcPct val="150000"/>
              </a:lnSpc>
              <a:buFont typeface="Arial" panose="020B0604020202020204" pitchFamily="34" charset="0"/>
              <a:buChar char="•"/>
              <a:defRPr sz="2000" b="0" i="0">
                <a:solidFill>
                  <a:schemeClr val="accent1"/>
                </a:solidFill>
                <a:latin typeface="Arial" panose="020B0604020202020204" pitchFamily="34" charset="0"/>
                <a:cs typeface="Arial" panose="020B0604020202020204" pitchFamily="34" charset="0"/>
              </a:defRPr>
            </a:lvl5pPr>
          </a:lstStyle>
          <a:p>
            <a:pPr lvl="0"/>
            <a:r>
              <a:rPr lang="en-US" dirty="0"/>
              <a:t>Type agenda item here.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4724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8_Section Slide - Rectangle">
    <p:bg>
      <p:bgPr>
        <a:solidFill>
          <a:schemeClr val="bg2"/>
        </a:solidFill>
        <a:effectLst/>
      </p:bgPr>
    </p:bg>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E9B66E87-A9B3-430E-2936-14B1FE9DD931}"/>
              </a:ext>
            </a:extLst>
          </p:cNvPr>
          <p:cNvSpPr/>
          <p:nvPr/>
        </p:nvSpPr>
        <p:spPr>
          <a:xfrm>
            <a:off x="326525" y="320248"/>
            <a:ext cx="11538951" cy="6142089"/>
          </a:xfrm>
          <a:prstGeom prst="roundRect">
            <a:avLst>
              <a:gd name="adj" fmla="val 58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Slide Number Placeholder 5">
            <a:extLst>
              <a:ext uri="{FF2B5EF4-FFF2-40B4-BE49-F238E27FC236}">
                <a16:creationId xmlns:a16="http://schemas.microsoft.com/office/drawing/2014/main" id="{B02E96F3-C9DC-23F3-1F8D-D06FAB05357B}"/>
              </a:ext>
            </a:extLst>
          </p:cNvPr>
          <p:cNvSpPr>
            <a:spLocks noGrp="1"/>
          </p:cNvSpPr>
          <p:nvPr>
            <p:ph type="sldNum" sz="quarter" idx="4"/>
          </p:nvPr>
        </p:nvSpPr>
        <p:spPr>
          <a:xfrm>
            <a:off x="11313945" y="6629402"/>
            <a:ext cx="734123" cy="243652"/>
          </a:xfrm>
          <a:prstGeom prst="rect">
            <a:avLst/>
          </a:prstGeom>
        </p:spPr>
        <p:txBody>
          <a:bodyPr vert="horz" lIns="91440" tIns="45720" rIns="91440" bIns="45720" rtlCol="0" anchor="t"/>
          <a:lstStyle>
            <a:lvl1pPr algn="r">
              <a:defRPr sz="800" b="0" i="0">
                <a:solidFill>
                  <a:schemeClr val="tx1"/>
                </a:solidFill>
                <a:latin typeface="Palatino" pitchFamily="2" charset="77"/>
              </a:defRPr>
            </a:lvl1pPr>
          </a:lstStyle>
          <a:p>
            <a:fld id="{58A74A4A-9E12-472B-8C84-56A468EF8F49}" type="slidenum">
              <a:rPr lang="en-US" smtClean="0"/>
              <a:t>‹#›</a:t>
            </a:fld>
            <a:endParaRPr lang="en-US"/>
          </a:p>
        </p:txBody>
      </p:sp>
      <p:sp>
        <p:nvSpPr>
          <p:cNvPr id="8" name="Footer Placeholder 4">
            <a:extLst>
              <a:ext uri="{FF2B5EF4-FFF2-40B4-BE49-F238E27FC236}">
                <a16:creationId xmlns:a16="http://schemas.microsoft.com/office/drawing/2014/main" id="{0ADEA62C-69C6-D9E4-D176-13A9385FDFC9}"/>
              </a:ext>
            </a:extLst>
          </p:cNvPr>
          <p:cNvSpPr>
            <a:spLocks noGrp="1"/>
          </p:cNvSpPr>
          <p:nvPr>
            <p:ph type="ftr" sz="quarter" idx="3"/>
          </p:nvPr>
        </p:nvSpPr>
        <p:spPr>
          <a:xfrm>
            <a:off x="228599" y="6664124"/>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lang="en-US" sz="600" b="0" i="0" u="none" strike="noStrike" smtClean="0">
                <a:effectLst/>
                <a:latin typeface="Palatino" pitchFamily="2" charset="77"/>
              </a:defRPr>
            </a:lvl1pPr>
          </a:lstStyle>
          <a:p>
            <a:endParaRPr lang="en-US"/>
          </a:p>
        </p:txBody>
      </p:sp>
      <p:sp>
        <p:nvSpPr>
          <p:cNvPr id="20" name="Text Placeholder 18">
            <a:extLst>
              <a:ext uri="{FF2B5EF4-FFF2-40B4-BE49-F238E27FC236}">
                <a16:creationId xmlns:a16="http://schemas.microsoft.com/office/drawing/2014/main" id="{D7F59519-B477-27D0-CEAA-C809C5FAF465}"/>
              </a:ext>
            </a:extLst>
          </p:cNvPr>
          <p:cNvSpPr>
            <a:spLocks noGrp="1"/>
          </p:cNvSpPr>
          <p:nvPr>
            <p:ph type="body" sz="quarter" idx="10" hasCustomPrompt="1"/>
          </p:nvPr>
        </p:nvSpPr>
        <p:spPr>
          <a:xfrm>
            <a:off x="878055" y="812800"/>
            <a:ext cx="10435891" cy="5232400"/>
          </a:xfrm>
        </p:spPr>
        <p:txBody>
          <a:bodyPr anchor="ctr">
            <a:noAutofit/>
          </a:bodyPr>
          <a:lstStyle>
            <a:lvl1pPr marL="0" indent="0" algn="ctr">
              <a:buNone/>
              <a:defRPr sz="9333" b="0" i="0">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Edit Section Title/#</a:t>
            </a:r>
          </a:p>
        </p:txBody>
      </p:sp>
    </p:spTree>
    <p:extLst>
      <p:ext uri="{BB962C8B-B14F-4D97-AF65-F5344CB8AC3E}">
        <p14:creationId xmlns:p14="http://schemas.microsoft.com/office/powerpoint/2010/main" val="6236131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6_Table of Contents-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587238-0E66-5483-3E75-027008F21F72}"/>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8EDC1AB8-2720-8DB4-6E33-94C3711679D4}"/>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7" name="Text Placeholder 46">
            <a:extLst>
              <a:ext uri="{FF2B5EF4-FFF2-40B4-BE49-F238E27FC236}">
                <a16:creationId xmlns:a16="http://schemas.microsoft.com/office/drawing/2014/main" id="{E2AC4945-2B6F-405B-38B9-9C01D4163C00}"/>
              </a:ext>
            </a:extLst>
          </p:cNvPr>
          <p:cNvSpPr>
            <a:spLocks noGrp="1"/>
          </p:cNvSpPr>
          <p:nvPr>
            <p:ph type="body" sz="quarter" idx="20" hasCustomPrompt="1"/>
          </p:nvPr>
        </p:nvSpPr>
        <p:spPr>
          <a:xfrm>
            <a:off x="1062318" y="1857959"/>
            <a:ext cx="3381213" cy="552128"/>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dirty="0"/>
              <a:t>Short Section Title</a:t>
            </a:r>
          </a:p>
        </p:txBody>
      </p:sp>
      <p:sp>
        <p:nvSpPr>
          <p:cNvPr id="8" name="Text Placeholder 46">
            <a:extLst>
              <a:ext uri="{FF2B5EF4-FFF2-40B4-BE49-F238E27FC236}">
                <a16:creationId xmlns:a16="http://schemas.microsoft.com/office/drawing/2014/main" id="{585EE3CA-DBE5-D41E-8103-0F4CCD32AC74}"/>
              </a:ext>
            </a:extLst>
          </p:cNvPr>
          <p:cNvSpPr>
            <a:spLocks noGrp="1"/>
          </p:cNvSpPr>
          <p:nvPr>
            <p:ph type="body" sz="quarter" idx="21" hasCustomPrompt="1"/>
          </p:nvPr>
        </p:nvSpPr>
        <p:spPr>
          <a:xfrm>
            <a:off x="259786" y="1857959"/>
            <a:ext cx="593119" cy="4445968"/>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dirty="0"/>
              <a:t>01</a:t>
            </a:r>
          </a:p>
          <a:p>
            <a:pPr lvl="0"/>
            <a:endParaRPr lang="en-US" dirty="0"/>
          </a:p>
          <a:p>
            <a:pPr lvl="0"/>
            <a:r>
              <a:rPr lang="en-US" dirty="0"/>
              <a:t>02</a:t>
            </a:r>
          </a:p>
          <a:p>
            <a:pPr lvl="0"/>
            <a:endParaRPr lang="en-US" dirty="0"/>
          </a:p>
          <a:p>
            <a:pPr lvl="0"/>
            <a:br>
              <a:rPr lang="en-US" dirty="0"/>
            </a:br>
            <a:br>
              <a:rPr lang="en-US" dirty="0"/>
            </a:br>
            <a:r>
              <a:rPr lang="en-US" dirty="0"/>
              <a:t>04</a:t>
            </a:r>
          </a:p>
          <a:p>
            <a:pPr lvl="0"/>
            <a:r>
              <a:rPr lang="en-US" dirty="0"/>
              <a:t>05</a:t>
            </a:r>
          </a:p>
          <a:p>
            <a:pPr lvl="0"/>
            <a:r>
              <a:rPr lang="en-US" dirty="0"/>
              <a:t>06</a:t>
            </a:r>
          </a:p>
          <a:p>
            <a:pPr lvl="0"/>
            <a:r>
              <a:rPr lang="en-US" dirty="0"/>
              <a:t>07</a:t>
            </a:r>
          </a:p>
        </p:txBody>
      </p:sp>
      <p:sp>
        <p:nvSpPr>
          <p:cNvPr id="9" name="Text Placeholder 46">
            <a:extLst>
              <a:ext uri="{FF2B5EF4-FFF2-40B4-BE49-F238E27FC236}">
                <a16:creationId xmlns:a16="http://schemas.microsoft.com/office/drawing/2014/main" id="{B0FE1C62-AE35-C616-6E07-C30C6C61FBCD}"/>
              </a:ext>
            </a:extLst>
          </p:cNvPr>
          <p:cNvSpPr>
            <a:spLocks noGrp="1"/>
          </p:cNvSpPr>
          <p:nvPr>
            <p:ph type="body" sz="quarter" idx="24" hasCustomPrompt="1"/>
          </p:nvPr>
        </p:nvSpPr>
        <p:spPr>
          <a:xfrm>
            <a:off x="1062318" y="2175216"/>
            <a:ext cx="3381213" cy="552128"/>
          </a:xfrm>
        </p:spPr>
        <p:txBody>
          <a:bodyPr anchor="t">
            <a:normAutofit/>
          </a:bodyPr>
          <a:lstStyle>
            <a:lvl1pPr marL="0" indent="0">
              <a:lnSpc>
                <a:spcPct val="100000"/>
              </a:lnSpc>
              <a:buNone/>
              <a:defRPr sz="1733" b="0" i="0">
                <a:solidFill>
                  <a:schemeClr val="accent1"/>
                </a:solidFill>
                <a:latin typeface="Arial" panose="020B0604020202020204" pitchFamily="34" charset="0"/>
                <a:ea typeface="Palatino" pitchFamily="2" charset="77"/>
              </a:defRPr>
            </a:lvl1pPr>
          </a:lstStyle>
          <a:p>
            <a:pPr lvl="0"/>
            <a:r>
              <a:rPr lang="en-US" dirty="0"/>
              <a:t>Sub-Section Title</a:t>
            </a:r>
          </a:p>
        </p:txBody>
      </p:sp>
      <p:sp>
        <p:nvSpPr>
          <p:cNvPr id="10" name="Text Placeholder 46">
            <a:extLst>
              <a:ext uri="{FF2B5EF4-FFF2-40B4-BE49-F238E27FC236}">
                <a16:creationId xmlns:a16="http://schemas.microsoft.com/office/drawing/2014/main" id="{A47CC996-D12E-56A8-1945-2765E4E17597}"/>
              </a:ext>
            </a:extLst>
          </p:cNvPr>
          <p:cNvSpPr>
            <a:spLocks noGrp="1"/>
          </p:cNvSpPr>
          <p:nvPr>
            <p:ph type="body" sz="quarter" idx="25" hasCustomPrompt="1"/>
          </p:nvPr>
        </p:nvSpPr>
        <p:spPr>
          <a:xfrm>
            <a:off x="1062318" y="2766989"/>
            <a:ext cx="3381213" cy="702448"/>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dirty="0"/>
              <a:t>Medium Section Title on Two Lines</a:t>
            </a:r>
          </a:p>
        </p:txBody>
      </p:sp>
      <p:sp>
        <p:nvSpPr>
          <p:cNvPr id="11" name="Text Placeholder 46">
            <a:extLst>
              <a:ext uri="{FF2B5EF4-FFF2-40B4-BE49-F238E27FC236}">
                <a16:creationId xmlns:a16="http://schemas.microsoft.com/office/drawing/2014/main" id="{F2F5AF45-EB77-77DA-D68B-A228AF1DFA83}"/>
              </a:ext>
            </a:extLst>
          </p:cNvPr>
          <p:cNvSpPr>
            <a:spLocks noGrp="1"/>
          </p:cNvSpPr>
          <p:nvPr>
            <p:ph type="body" sz="quarter" idx="26" hasCustomPrompt="1"/>
          </p:nvPr>
        </p:nvSpPr>
        <p:spPr>
          <a:xfrm>
            <a:off x="1062318" y="3478405"/>
            <a:ext cx="3381213" cy="763441"/>
          </a:xfrm>
        </p:spPr>
        <p:txBody>
          <a:bodyPr anchor="t">
            <a:normAutofit/>
          </a:bodyPr>
          <a:lstStyle>
            <a:lvl1pPr marL="0" indent="0">
              <a:lnSpc>
                <a:spcPct val="50000"/>
              </a:lnSpc>
              <a:buNone/>
              <a:defRPr sz="1733" b="0" i="0">
                <a:solidFill>
                  <a:schemeClr val="accent1"/>
                </a:solidFill>
                <a:latin typeface="Arial" panose="020B0604020202020204" pitchFamily="34" charset="0"/>
                <a:ea typeface="Palatino" pitchFamily="2" charset="77"/>
              </a:defRPr>
            </a:lvl1pPr>
          </a:lstStyle>
          <a:p>
            <a:pPr lvl="0"/>
            <a:r>
              <a:rPr lang="en-US" dirty="0"/>
              <a:t>Sub-Section Title</a:t>
            </a:r>
          </a:p>
          <a:p>
            <a:pPr lvl="0"/>
            <a:r>
              <a:rPr lang="en-US" dirty="0"/>
              <a:t>Sub-Section Title</a:t>
            </a:r>
          </a:p>
        </p:txBody>
      </p:sp>
      <p:sp>
        <p:nvSpPr>
          <p:cNvPr id="12" name="Text Placeholder 46">
            <a:extLst>
              <a:ext uri="{FF2B5EF4-FFF2-40B4-BE49-F238E27FC236}">
                <a16:creationId xmlns:a16="http://schemas.microsoft.com/office/drawing/2014/main" id="{F088FFFD-A4DD-1FA3-C032-1A2F557C9544}"/>
              </a:ext>
            </a:extLst>
          </p:cNvPr>
          <p:cNvSpPr>
            <a:spLocks noGrp="1"/>
          </p:cNvSpPr>
          <p:nvPr>
            <p:ph type="body" sz="quarter" idx="27" hasCustomPrompt="1"/>
          </p:nvPr>
        </p:nvSpPr>
        <p:spPr>
          <a:xfrm>
            <a:off x="1062315" y="4250813"/>
            <a:ext cx="4731247" cy="2096055"/>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dirty="0"/>
              <a:t>Short Section Title</a:t>
            </a:r>
          </a:p>
          <a:p>
            <a:pPr lvl="0"/>
            <a:r>
              <a:rPr lang="en-US" dirty="0"/>
              <a:t>Short Section Title with </a:t>
            </a:r>
            <a:r>
              <a:rPr lang="en-US" dirty="0" err="1"/>
              <a:t>Verylongwords</a:t>
            </a:r>
            <a:endParaRPr lang="en-US" dirty="0"/>
          </a:p>
          <a:p>
            <a:pPr lvl="0"/>
            <a:r>
              <a:rPr lang="en-US" dirty="0"/>
              <a:t>Section Title</a:t>
            </a:r>
          </a:p>
          <a:p>
            <a:pPr lvl="0"/>
            <a:r>
              <a:rPr lang="en-US" dirty="0"/>
              <a:t>Section Title with </a:t>
            </a:r>
            <a:r>
              <a:rPr lang="en-US" dirty="0" err="1"/>
              <a:t>Verylongwords</a:t>
            </a:r>
            <a:endParaRPr lang="en-US" dirty="0"/>
          </a:p>
        </p:txBody>
      </p:sp>
      <p:sp>
        <p:nvSpPr>
          <p:cNvPr id="13" name="Text Placeholder 46">
            <a:extLst>
              <a:ext uri="{FF2B5EF4-FFF2-40B4-BE49-F238E27FC236}">
                <a16:creationId xmlns:a16="http://schemas.microsoft.com/office/drawing/2014/main" id="{7F736F3A-C6B8-4469-333B-6E4AF20D21C1}"/>
              </a:ext>
            </a:extLst>
          </p:cNvPr>
          <p:cNvSpPr>
            <a:spLocks noGrp="1"/>
          </p:cNvSpPr>
          <p:nvPr>
            <p:ph type="body" sz="quarter" idx="28" hasCustomPrompt="1"/>
          </p:nvPr>
        </p:nvSpPr>
        <p:spPr>
          <a:xfrm>
            <a:off x="7394596" y="1857959"/>
            <a:ext cx="3381213" cy="552128"/>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dirty="0"/>
              <a:t>Short Section Title</a:t>
            </a:r>
          </a:p>
        </p:txBody>
      </p:sp>
      <p:sp>
        <p:nvSpPr>
          <p:cNvPr id="14" name="Text Placeholder 46">
            <a:extLst>
              <a:ext uri="{FF2B5EF4-FFF2-40B4-BE49-F238E27FC236}">
                <a16:creationId xmlns:a16="http://schemas.microsoft.com/office/drawing/2014/main" id="{C23468F3-42BF-ECEB-78D0-7CFD2C9B5FB8}"/>
              </a:ext>
            </a:extLst>
          </p:cNvPr>
          <p:cNvSpPr>
            <a:spLocks noGrp="1"/>
          </p:cNvSpPr>
          <p:nvPr>
            <p:ph type="body" sz="quarter" idx="29" hasCustomPrompt="1"/>
          </p:nvPr>
        </p:nvSpPr>
        <p:spPr>
          <a:xfrm>
            <a:off x="6592065" y="1857959"/>
            <a:ext cx="593119" cy="4445968"/>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dirty="0"/>
              <a:t>08</a:t>
            </a:r>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r>
              <a:rPr lang="en-US" dirty="0"/>
              <a:t>09</a:t>
            </a:r>
          </a:p>
          <a:p>
            <a:pPr lvl="0"/>
            <a:r>
              <a:rPr lang="en-US" dirty="0"/>
              <a:t>10</a:t>
            </a:r>
          </a:p>
          <a:p>
            <a:pPr lvl="0"/>
            <a:r>
              <a:rPr lang="en-US" dirty="0"/>
              <a:t>11</a:t>
            </a:r>
          </a:p>
        </p:txBody>
      </p:sp>
      <p:sp>
        <p:nvSpPr>
          <p:cNvPr id="15" name="Text Placeholder 46">
            <a:extLst>
              <a:ext uri="{FF2B5EF4-FFF2-40B4-BE49-F238E27FC236}">
                <a16:creationId xmlns:a16="http://schemas.microsoft.com/office/drawing/2014/main" id="{0779C7E8-AD04-680F-E04A-458F5F297D08}"/>
              </a:ext>
            </a:extLst>
          </p:cNvPr>
          <p:cNvSpPr>
            <a:spLocks noGrp="1"/>
          </p:cNvSpPr>
          <p:nvPr>
            <p:ph type="body" sz="quarter" idx="30" hasCustomPrompt="1"/>
          </p:nvPr>
        </p:nvSpPr>
        <p:spPr>
          <a:xfrm>
            <a:off x="7394597" y="2175215"/>
            <a:ext cx="3002471" cy="2871925"/>
          </a:xfrm>
        </p:spPr>
        <p:txBody>
          <a:bodyPr anchor="t">
            <a:normAutofit/>
          </a:bodyPr>
          <a:lstStyle>
            <a:lvl1pPr marL="0" indent="0">
              <a:lnSpc>
                <a:spcPct val="90000"/>
              </a:lnSpc>
              <a:buNone/>
              <a:defRPr sz="1733" b="0" i="0">
                <a:solidFill>
                  <a:schemeClr val="accent1"/>
                </a:solidFill>
                <a:latin typeface="Arial" panose="020B0604020202020204" pitchFamily="34" charset="0"/>
                <a:ea typeface="Palatino" pitchFamily="2" charset="77"/>
              </a:defRPr>
            </a:lvl1pPr>
          </a:lstStyle>
          <a:p>
            <a:pPr lvl="0"/>
            <a:r>
              <a:rPr lang="en-US" dirty="0"/>
              <a:t>Sub-Section Title</a:t>
            </a:r>
          </a:p>
          <a:p>
            <a:pPr lvl="0"/>
            <a:r>
              <a:rPr lang="en-US" dirty="0"/>
              <a:t>Sub-Section Title that is on two lines</a:t>
            </a:r>
          </a:p>
          <a:p>
            <a:pPr lvl="0"/>
            <a:r>
              <a:rPr lang="en-US" dirty="0"/>
              <a:t>Very Long Sub-Section Title that is on three long lines like this</a:t>
            </a:r>
          </a:p>
          <a:p>
            <a:pPr lvl="0"/>
            <a:r>
              <a:rPr lang="en-US" dirty="0"/>
              <a:t>Sub Section Title</a:t>
            </a:r>
          </a:p>
          <a:p>
            <a:pPr lvl="0"/>
            <a:r>
              <a:rPr lang="en-US" dirty="0"/>
              <a:t>Sub-Section Title</a:t>
            </a:r>
          </a:p>
        </p:txBody>
      </p:sp>
      <p:sp>
        <p:nvSpPr>
          <p:cNvPr id="16" name="Text Placeholder 46">
            <a:extLst>
              <a:ext uri="{FF2B5EF4-FFF2-40B4-BE49-F238E27FC236}">
                <a16:creationId xmlns:a16="http://schemas.microsoft.com/office/drawing/2014/main" id="{B7C9F0EB-5FA0-6293-2E32-5918FA5F8857}"/>
              </a:ext>
            </a:extLst>
          </p:cNvPr>
          <p:cNvSpPr>
            <a:spLocks noGrp="1"/>
          </p:cNvSpPr>
          <p:nvPr>
            <p:ph type="body" sz="quarter" idx="31" hasCustomPrompt="1"/>
          </p:nvPr>
        </p:nvSpPr>
        <p:spPr>
          <a:xfrm>
            <a:off x="7394597" y="5047141"/>
            <a:ext cx="4731247" cy="1243279"/>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dirty="0"/>
              <a:t>Section Title</a:t>
            </a:r>
          </a:p>
          <a:p>
            <a:pPr lvl="0"/>
            <a:r>
              <a:rPr lang="en-US" dirty="0"/>
              <a:t>Section Title</a:t>
            </a:r>
          </a:p>
          <a:p>
            <a:pPr lvl="0"/>
            <a:r>
              <a:rPr lang="en-US" dirty="0"/>
              <a:t>Section Title</a:t>
            </a:r>
          </a:p>
        </p:txBody>
      </p:sp>
      <p:sp>
        <p:nvSpPr>
          <p:cNvPr id="21" name="Text Placeholder 19">
            <a:extLst>
              <a:ext uri="{FF2B5EF4-FFF2-40B4-BE49-F238E27FC236}">
                <a16:creationId xmlns:a16="http://schemas.microsoft.com/office/drawing/2014/main" id="{40CB4363-9E1C-AAB2-469B-D8284C6E0E3D}"/>
              </a:ext>
            </a:extLst>
          </p:cNvPr>
          <p:cNvSpPr>
            <a:spLocks noGrp="1"/>
          </p:cNvSpPr>
          <p:nvPr>
            <p:ph type="body" sz="quarter" idx="32" hasCustomPrompt="1"/>
          </p:nvPr>
        </p:nvSpPr>
        <p:spPr>
          <a:xfrm>
            <a:off x="259785" y="880370"/>
            <a:ext cx="10515600" cy="828716"/>
          </a:xfrm>
        </p:spPr>
        <p:txBody>
          <a:bodyPr anchor="ctr">
            <a:noAutofit/>
          </a:bodyPr>
          <a:lstStyle>
            <a:lvl1pPr marL="0" indent="0">
              <a:buNone/>
              <a:defRPr sz="3733" b="0" i="0">
                <a:solidFill>
                  <a:schemeClr val="accent1"/>
                </a:solidFill>
                <a:latin typeface="Palatino" pitchFamily="2" charset="77"/>
              </a:defRPr>
            </a:lvl1pPr>
            <a:lvl2pPr marL="609585" indent="0">
              <a:buNone/>
              <a:defRPr sz="3733" b="0" i="0">
                <a:latin typeface="Girl Scout Display Light" panose="02020003000000000000" pitchFamily="18" charset="0"/>
              </a:defRPr>
            </a:lvl2pPr>
            <a:lvl3pPr marL="1219170" indent="0">
              <a:buNone/>
              <a:defRPr sz="3733" b="0" i="0">
                <a:latin typeface="Girl Scout Display Light" panose="02020003000000000000" pitchFamily="18" charset="0"/>
              </a:defRPr>
            </a:lvl3pPr>
            <a:lvl4pPr marL="1828754" indent="0">
              <a:buNone/>
              <a:defRPr sz="3733" b="0" i="0">
                <a:latin typeface="Girl Scout Display Light" panose="02020003000000000000" pitchFamily="18" charset="0"/>
              </a:defRPr>
            </a:lvl4pPr>
            <a:lvl5pPr marL="2438339" indent="0">
              <a:buNone/>
              <a:defRPr sz="3733" b="0" i="0">
                <a:latin typeface="Girl Scout Display Light" panose="02020003000000000000" pitchFamily="18" charset="0"/>
              </a:defRPr>
            </a:lvl5pPr>
          </a:lstStyle>
          <a:p>
            <a:pPr lvl="0"/>
            <a:r>
              <a:rPr lang="en-US" dirty="0"/>
              <a:t>Table of Contents</a:t>
            </a:r>
          </a:p>
        </p:txBody>
      </p:sp>
      <p:sp>
        <p:nvSpPr>
          <p:cNvPr id="2" name="Text Placeholder 46">
            <a:extLst>
              <a:ext uri="{FF2B5EF4-FFF2-40B4-BE49-F238E27FC236}">
                <a16:creationId xmlns:a16="http://schemas.microsoft.com/office/drawing/2014/main" id="{29EB0260-67B3-C5AF-953C-A3E7CFBC5022}"/>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19234848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7_Table of Contents-2">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D73FE4-73F4-E3B9-ADCD-D01453D4ABC3}"/>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A05177C1-CA80-3A37-D57B-094DB987BE8D}"/>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6" name="Delay 5">
            <a:extLst>
              <a:ext uri="{FF2B5EF4-FFF2-40B4-BE49-F238E27FC236}">
                <a16:creationId xmlns:a16="http://schemas.microsoft.com/office/drawing/2014/main" id="{A02F7A34-1C07-8D9E-0935-1DBEF963A0C1}"/>
              </a:ext>
            </a:extLst>
          </p:cNvPr>
          <p:cNvSpPr/>
          <p:nvPr/>
        </p:nvSpPr>
        <p:spPr>
          <a:xfrm rot="16200000">
            <a:off x="5979715" y="1412117"/>
            <a:ext cx="839643" cy="834108"/>
          </a:xfrm>
          <a:prstGeom prst="flowChartDelay">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accent5"/>
              </a:solidFill>
            </a:endParaRPr>
          </a:p>
        </p:txBody>
      </p:sp>
      <p:sp>
        <p:nvSpPr>
          <p:cNvPr id="7" name="Hexagon 6">
            <a:extLst>
              <a:ext uri="{FF2B5EF4-FFF2-40B4-BE49-F238E27FC236}">
                <a16:creationId xmlns:a16="http://schemas.microsoft.com/office/drawing/2014/main" id="{3123B02D-E019-3D0B-6F5F-B97289749179}"/>
              </a:ext>
            </a:extLst>
          </p:cNvPr>
          <p:cNvSpPr/>
          <p:nvPr/>
        </p:nvSpPr>
        <p:spPr>
          <a:xfrm>
            <a:off x="5895472" y="2367577"/>
            <a:ext cx="1008128" cy="869076"/>
          </a:xfrm>
          <a:prstGeom prst="hexagon">
            <a:avLst>
              <a:gd name="adj" fmla="val 28448"/>
              <a:gd name="vf" fmla="val 11547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accent2"/>
              </a:solidFill>
            </a:endParaRPr>
          </a:p>
        </p:txBody>
      </p:sp>
      <p:sp>
        <p:nvSpPr>
          <p:cNvPr id="8" name="Oval 7">
            <a:extLst>
              <a:ext uri="{FF2B5EF4-FFF2-40B4-BE49-F238E27FC236}">
                <a16:creationId xmlns:a16="http://schemas.microsoft.com/office/drawing/2014/main" id="{DB3B0546-7B01-214E-A1E5-6DABFA87007B}"/>
              </a:ext>
            </a:extLst>
          </p:cNvPr>
          <p:cNvSpPr/>
          <p:nvPr/>
        </p:nvSpPr>
        <p:spPr>
          <a:xfrm>
            <a:off x="5964999" y="3369321"/>
            <a:ext cx="869075" cy="869076"/>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val 8">
            <a:extLst>
              <a:ext uri="{FF2B5EF4-FFF2-40B4-BE49-F238E27FC236}">
                <a16:creationId xmlns:a16="http://schemas.microsoft.com/office/drawing/2014/main" id="{4D7D95DE-1B9E-7EE8-1071-5B61CFD3F616}"/>
              </a:ext>
            </a:extLst>
          </p:cNvPr>
          <p:cNvSpPr/>
          <p:nvPr/>
        </p:nvSpPr>
        <p:spPr>
          <a:xfrm>
            <a:off x="6021705" y="5319423"/>
            <a:ext cx="755665" cy="87746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10" name="Octagon 9">
            <a:extLst>
              <a:ext uri="{FF2B5EF4-FFF2-40B4-BE49-F238E27FC236}">
                <a16:creationId xmlns:a16="http://schemas.microsoft.com/office/drawing/2014/main" id="{B2F436AC-9BAE-8DEB-4C48-E49A4F7D9B41}"/>
              </a:ext>
            </a:extLst>
          </p:cNvPr>
          <p:cNvSpPr/>
          <p:nvPr/>
        </p:nvSpPr>
        <p:spPr>
          <a:xfrm>
            <a:off x="5981449" y="4364662"/>
            <a:ext cx="836177" cy="836177"/>
          </a:xfrm>
          <a:prstGeom prst="octagon">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ounded Rectangle 10">
            <a:extLst>
              <a:ext uri="{FF2B5EF4-FFF2-40B4-BE49-F238E27FC236}">
                <a16:creationId xmlns:a16="http://schemas.microsoft.com/office/drawing/2014/main" id="{9A647192-E07B-CC16-47AB-AB1083EAFDC8}"/>
              </a:ext>
            </a:extLst>
          </p:cNvPr>
          <p:cNvSpPr/>
          <p:nvPr/>
        </p:nvSpPr>
        <p:spPr>
          <a:xfrm>
            <a:off x="7031667" y="1385571"/>
            <a:ext cx="4900549" cy="839644"/>
          </a:xfrm>
          <a:prstGeom prst="roundRect">
            <a:avLst>
              <a:gd name="adj" fmla="val 1103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2" name="Rounded Rectangle 11">
            <a:extLst>
              <a:ext uri="{FF2B5EF4-FFF2-40B4-BE49-F238E27FC236}">
                <a16:creationId xmlns:a16="http://schemas.microsoft.com/office/drawing/2014/main" id="{A6159974-9051-C859-A5B0-8764873E4050}"/>
              </a:ext>
            </a:extLst>
          </p:cNvPr>
          <p:cNvSpPr/>
          <p:nvPr/>
        </p:nvSpPr>
        <p:spPr>
          <a:xfrm>
            <a:off x="7031667" y="2377446"/>
            <a:ext cx="4900549" cy="839644"/>
          </a:xfrm>
          <a:prstGeom prst="roundRect">
            <a:avLst>
              <a:gd name="adj" fmla="val 1103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ounded Rectangle 12">
            <a:extLst>
              <a:ext uri="{FF2B5EF4-FFF2-40B4-BE49-F238E27FC236}">
                <a16:creationId xmlns:a16="http://schemas.microsoft.com/office/drawing/2014/main" id="{E36B4DDF-DBCC-40A4-003C-FC8F3A6A803C}"/>
              </a:ext>
            </a:extLst>
          </p:cNvPr>
          <p:cNvSpPr/>
          <p:nvPr/>
        </p:nvSpPr>
        <p:spPr>
          <a:xfrm>
            <a:off x="7031667" y="3369321"/>
            <a:ext cx="4900549" cy="839644"/>
          </a:xfrm>
          <a:prstGeom prst="roundRect">
            <a:avLst>
              <a:gd name="adj" fmla="val 1103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ounded Rectangle 13">
            <a:extLst>
              <a:ext uri="{FF2B5EF4-FFF2-40B4-BE49-F238E27FC236}">
                <a16:creationId xmlns:a16="http://schemas.microsoft.com/office/drawing/2014/main" id="{CDFA3E5E-1786-71F6-21C9-1205DBA389D4}"/>
              </a:ext>
            </a:extLst>
          </p:cNvPr>
          <p:cNvSpPr/>
          <p:nvPr/>
        </p:nvSpPr>
        <p:spPr>
          <a:xfrm>
            <a:off x="7031667" y="4361195"/>
            <a:ext cx="4900549" cy="839644"/>
          </a:xfrm>
          <a:prstGeom prst="roundRect">
            <a:avLst>
              <a:gd name="adj" fmla="val 11039"/>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ounded Rectangle 14">
            <a:extLst>
              <a:ext uri="{FF2B5EF4-FFF2-40B4-BE49-F238E27FC236}">
                <a16:creationId xmlns:a16="http://schemas.microsoft.com/office/drawing/2014/main" id="{BBFAFBC5-CFD4-C696-DE9D-37914CC597DB}"/>
              </a:ext>
            </a:extLst>
          </p:cNvPr>
          <p:cNvSpPr/>
          <p:nvPr/>
        </p:nvSpPr>
        <p:spPr>
          <a:xfrm>
            <a:off x="7031667" y="5357242"/>
            <a:ext cx="4900549" cy="839644"/>
          </a:xfrm>
          <a:prstGeom prst="roundRect">
            <a:avLst>
              <a:gd name="adj" fmla="val 1103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 Placeholder 46">
            <a:extLst>
              <a:ext uri="{FF2B5EF4-FFF2-40B4-BE49-F238E27FC236}">
                <a16:creationId xmlns:a16="http://schemas.microsoft.com/office/drawing/2014/main" id="{A5E6540E-1B00-9F69-4697-3855E129DC19}"/>
              </a:ext>
            </a:extLst>
          </p:cNvPr>
          <p:cNvSpPr>
            <a:spLocks noGrp="1"/>
          </p:cNvSpPr>
          <p:nvPr>
            <p:ph type="body" sz="quarter" idx="28" hasCustomPrompt="1"/>
          </p:nvPr>
        </p:nvSpPr>
        <p:spPr>
          <a:xfrm>
            <a:off x="7224474" y="1392800"/>
            <a:ext cx="4532773" cy="828243"/>
          </a:xfrm>
        </p:spPr>
        <p:txBody>
          <a:bodyPr anchor="ctr">
            <a:normAutofit/>
          </a:bodyPr>
          <a:lstStyle>
            <a:lvl1pPr marL="0" indent="0">
              <a:lnSpc>
                <a:spcPct val="100000"/>
              </a:lnSpc>
              <a:buNone/>
              <a:defRPr sz="2667" b="0" i="0">
                <a:solidFill>
                  <a:schemeClr val="bg1"/>
                </a:solidFill>
                <a:latin typeface="Palatino" pitchFamily="2" charset="77"/>
                <a:ea typeface="Palatino" pitchFamily="2" charset="77"/>
              </a:defRPr>
            </a:lvl1pPr>
          </a:lstStyle>
          <a:p>
            <a:pPr lvl="0"/>
            <a:r>
              <a:rPr lang="en-US" dirty="0"/>
              <a:t>Section 1 Title</a:t>
            </a:r>
          </a:p>
        </p:txBody>
      </p:sp>
      <p:sp>
        <p:nvSpPr>
          <p:cNvPr id="17" name="Text Placeholder 46">
            <a:extLst>
              <a:ext uri="{FF2B5EF4-FFF2-40B4-BE49-F238E27FC236}">
                <a16:creationId xmlns:a16="http://schemas.microsoft.com/office/drawing/2014/main" id="{9C3ABEE9-7002-279E-9BE9-83E1520158B0}"/>
              </a:ext>
            </a:extLst>
          </p:cNvPr>
          <p:cNvSpPr>
            <a:spLocks noGrp="1"/>
          </p:cNvSpPr>
          <p:nvPr>
            <p:ph type="body" sz="quarter" idx="29" hasCustomPrompt="1"/>
          </p:nvPr>
        </p:nvSpPr>
        <p:spPr>
          <a:xfrm>
            <a:off x="7224474" y="2385173"/>
            <a:ext cx="4532773" cy="827745"/>
          </a:xfrm>
        </p:spPr>
        <p:txBody>
          <a:bodyPr anchor="ctr">
            <a:normAutofit/>
          </a:bodyPr>
          <a:lstStyle>
            <a:lvl1pPr marL="0" indent="0">
              <a:lnSpc>
                <a:spcPct val="100000"/>
              </a:lnSpc>
              <a:buNone/>
              <a:defRPr sz="2667" b="0" i="0">
                <a:solidFill>
                  <a:schemeClr val="tx1"/>
                </a:solidFill>
                <a:latin typeface="Palatino" pitchFamily="2" charset="77"/>
                <a:ea typeface="Palatino" pitchFamily="2" charset="77"/>
              </a:defRPr>
            </a:lvl1pPr>
          </a:lstStyle>
          <a:p>
            <a:pPr lvl="0"/>
            <a:r>
              <a:rPr lang="en-US" dirty="0"/>
              <a:t>Section 2 Title</a:t>
            </a:r>
          </a:p>
        </p:txBody>
      </p:sp>
      <p:sp>
        <p:nvSpPr>
          <p:cNvPr id="18" name="Text Placeholder 46">
            <a:extLst>
              <a:ext uri="{FF2B5EF4-FFF2-40B4-BE49-F238E27FC236}">
                <a16:creationId xmlns:a16="http://schemas.microsoft.com/office/drawing/2014/main" id="{45E5D917-9461-658E-36B5-83357A56D4BB}"/>
              </a:ext>
            </a:extLst>
          </p:cNvPr>
          <p:cNvSpPr>
            <a:spLocks noGrp="1"/>
          </p:cNvSpPr>
          <p:nvPr>
            <p:ph type="body" sz="quarter" idx="30" hasCustomPrompt="1"/>
          </p:nvPr>
        </p:nvSpPr>
        <p:spPr>
          <a:xfrm>
            <a:off x="7224474" y="3368130"/>
            <a:ext cx="4532773" cy="827745"/>
          </a:xfrm>
        </p:spPr>
        <p:txBody>
          <a:bodyPr anchor="ctr">
            <a:normAutofit/>
          </a:bodyPr>
          <a:lstStyle>
            <a:lvl1pPr marL="0" indent="0">
              <a:lnSpc>
                <a:spcPct val="100000"/>
              </a:lnSpc>
              <a:buNone/>
              <a:defRPr sz="2667" b="0" i="0">
                <a:solidFill>
                  <a:schemeClr val="bg1"/>
                </a:solidFill>
                <a:latin typeface="Palatino" pitchFamily="2" charset="77"/>
                <a:ea typeface="Palatino" pitchFamily="2" charset="77"/>
              </a:defRPr>
            </a:lvl1pPr>
          </a:lstStyle>
          <a:p>
            <a:pPr lvl="0"/>
            <a:r>
              <a:rPr lang="en-US" dirty="0"/>
              <a:t>Section 3 Title</a:t>
            </a:r>
          </a:p>
        </p:txBody>
      </p:sp>
      <p:sp>
        <p:nvSpPr>
          <p:cNvPr id="19" name="Text Placeholder 46">
            <a:extLst>
              <a:ext uri="{FF2B5EF4-FFF2-40B4-BE49-F238E27FC236}">
                <a16:creationId xmlns:a16="http://schemas.microsoft.com/office/drawing/2014/main" id="{5D3A2EF0-8925-4C32-7FB7-4917D53EB52E}"/>
              </a:ext>
            </a:extLst>
          </p:cNvPr>
          <p:cNvSpPr>
            <a:spLocks noGrp="1"/>
          </p:cNvSpPr>
          <p:nvPr>
            <p:ph type="body" sz="quarter" idx="31" hasCustomPrompt="1"/>
          </p:nvPr>
        </p:nvSpPr>
        <p:spPr>
          <a:xfrm>
            <a:off x="7224474" y="4361196"/>
            <a:ext cx="4532773" cy="827745"/>
          </a:xfrm>
        </p:spPr>
        <p:txBody>
          <a:bodyPr anchor="ctr">
            <a:normAutofit/>
          </a:bodyPr>
          <a:lstStyle>
            <a:lvl1pPr marL="0" indent="0">
              <a:lnSpc>
                <a:spcPct val="100000"/>
              </a:lnSpc>
              <a:buNone/>
              <a:defRPr sz="2667" b="0" i="0">
                <a:solidFill>
                  <a:schemeClr val="tx1"/>
                </a:solidFill>
                <a:latin typeface="Palatino" pitchFamily="2" charset="77"/>
                <a:ea typeface="Palatino" pitchFamily="2" charset="77"/>
              </a:defRPr>
            </a:lvl1pPr>
          </a:lstStyle>
          <a:p>
            <a:pPr lvl="0"/>
            <a:r>
              <a:rPr lang="en-US" dirty="0"/>
              <a:t>Section 4 Title</a:t>
            </a:r>
          </a:p>
        </p:txBody>
      </p:sp>
      <p:sp>
        <p:nvSpPr>
          <p:cNvPr id="20" name="Text Placeholder 46">
            <a:extLst>
              <a:ext uri="{FF2B5EF4-FFF2-40B4-BE49-F238E27FC236}">
                <a16:creationId xmlns:a16="http://schemas.microsoft.com/office/drawing/2014/main" id="{3608F797-E7D5-AC3F-43DE-DEE2C5363E8E}"/>
              </a:ext>
            </a:extLst>
          </p:cNvPr>
          <p:cNvSpPr>
            <a:spLocks noGrp="1"/>
          </p:cNvSpPr>
          <p:nvPr>
            <p:ph type="body" sz="quarter" idx="32" hasCustomPrompt="1"/>
          </p:nvPr>
        </p:nvSpPr>
        <p:spPr>
          <a:xfrm>
            <a:off x="7224474" y="5369141"/>
            <a:ext cx="4532773" cy="827745"/>
          </a:xfrm>
        </p:spPr>
        <p:txBody>
          <a:bodyPr anchor="ctr">
            <a:normAutofit/>
          </a:bodyPr>
          <a:lstStyle>
            <a:lvl1pPr marL="0" indent="0">
              <a:lnSpc>
                <a:spcPct val="100000"/>
              </a:lnSpc>
              <a:buNone/>
              <a:defRPr sz="2667" b="0" i="0">
                <a:solidFill>
                  <a:schemeClr val="tx1"/>
                </a:solidFill>
                <a:latin typeface="Palatino" pitchFamily="2" charset="77"/>
                <a:ea typeface="Palatino" pitchFamily="2" charset="77"/>
              </a:defRPr>
            </a:lvl1pPr>
          </a:lstStyle>
          <a:p>
            <a:pPr lvl="0"/>
            <a:r>
              <a:rPr lang="en-US" dirty="0"/>
              <a:t>Section 5 Title</a:t>
            </a:r>
          </a:p>
        </p:txBody>
      </p:sp>
      <p:sp>
        <p:nvSpPr>
          <p:cNvPr id="21" name="Text Placeholder 46">
            <a:extLst>
              <a:ext uri="{FF2B5EF4-FFF2-40B4-BE49-F238E27FC236}">
                <a16:creationId xmlns:a16="http://schemas.microsoft.com/office/drawing/2014/main" id="{C8F09761-9B93-39E8-273B-4E5D864F8FA5}"/>
              </a:ext>
            </a:extLst>
          </p:cNvPr>
          <p:cNvSpPr>
            <a:spLocks noGrp="1"/>
          </p:cNvSpPr>
          <p:nvPr>
            <p:ph type="body" sz="quarter" idx="33" hasCustomPrompt="1"/>
          </p:nvPr>
        </p:nvSpPr>
        <p:spPr>
          <a:xfrm>
            <a:off x="5981447" y="1404770"/>
            <a:ext cx="834109" cy="839644"/>
          </a:xfrm>
        </p:spPr>
        <p:txBody>
          <a:bodyPr anchor="ctr">
            <a:normAutofit/>
          </a:bodyPr>
          <a:lstStyle>
            <a:lvl1pPr marL="0" indent="0" algn="ctr">
              <a:lnSpc>
                <a:spcPct val="100000"/>
              </a:lnSpc>
              <a:buNone/>
              <a:defRPr sz="2667" b="0" i="0">
                <a:solidFill>
                  <a:schemeClr val="tx1"/>
                </a:solidFill>
                <a:latin typeface="Palatino" pitchFamily="2" charset="77"/>
                <a:ea typeface="Palatino" pitchFamily="2" charset="77"/>
              </a:defRPr>
            </a:lvl1pPr>
          </a:lstStyle>
          <a:p>
            <a:pPr lvl="0"/>
            <a:r>
              <a:rPr lang="en-US" dirty="0"/>
              <a:t>1</a:t>
            </a:r>
          </a:p>
        </p:txBody>
      </p:sp>
      <p:sp>
        <p:nvSpPr>
          <p:cNvPr id="22" name="Text Placeholder 46">
            <a:extLst>
              <a:ext uri="{FF2B5EF4-FFF2-40B4-BE49-F238E27FC236}">
                <a16:creationId xmlns:a16="http://schemas.microsoft.com/office/drawing/2014/main" id="{55A4E490-5E53-0B6B-327A-6B7477751DC7}"/>
              </a:ext>
            </a:extLst>
          </p:cNvPr>
          <p:cNvSpPr>
            <a:spLocks noGrp="1"/>
          </p:cNvSpPr>
          <p:nvPr>
            <p:ph type="body" sz="quarter" idx="34" hasCustomPrompt="1"/>
          </p:nvPr>
        </p:nvSpPr>
        <p:spPr>
          <a:xfrm>
            <a:off x="5981447" y="2378241"/>
            <a:ext cx="834109" cy="858412"/>
          </a:xfrm>
        </p:spPr>
        <p:txBody>
          <a:bodyPr anchor="ctr">
            <a:normAutofit/>
          </a:bodyPr>
          <a:lstStyle>
            <a:lvl1pPr marL="0" indent="0" algn="ctr">
              <a:lnSpc>
                <a:spcPct val="100000"/>
              </a:lnSpc>
              <a:buNone/>
              <a:defRPr sz="2667" b="0" i="0">
                <a:solidFill>
                  <a:schemeClr val="tx1"/>
                </a:solidFill>
                <a:latin typeface="Palatino" pitchFamily="2" charset="77"/>
                <a:ea typeface="Palatino" pitchFamily="2" charset="77"/>
              </a:defRPr>
            </a:lvl1pPr>
          </a:lstStyle>
          <a:p>
            <a:pPr lvl="0"/>
            <a:r>
              <a:rPr lang="en-US" dirty="0"/>
              <a:t>2</a:t>
            </a:r>
          </a:p>
        </p:txBody>
      </p:sp>
      <p:sp>
        <p:nvSpPr>
          <p:cNvPr id="23" name="Text Placeholder 46">
            <a:extLst>
              <a:ext uri="{FF2B5EF4-FFF2-40B4-BE49-F238E27FC236}">
                <a16:creationId xmlns:a16="http://schemas.microsoft.com/office/drawing/2014/main" id="{2109A760-F3AC-1279-BE5B-7FBD2D21A268}"/>
              </a:ext>
            </a:extLst>
          </p:cNvPr>
          <p:cNvSpPr>
            <a:spLocks noGrp="1"/>
          </p:cNvSpPr>
          <p:nvPr>
            <p:ph type="body" sz="quarter" idx="35" hasCustomPrompt="1"/>
          </p:nvPr>
        </p:nvSpPr>
        <p:spPr>
          <a:xfrm>
            <a:off x="5981447" y="3380063"/>
            <a:ext cx="834109" cy="858412"/>
          </a:xfrm>
        </p:spPr>
        <p:txBody>
          <a:bodyPr anchor="ctr">
            <a:normAutofit/>
          </a:bodyPr>
          <a:lstStyle>
            <a:lvl1pPr marL="0" indent="0" algn="ctr">
              <a:lnSpc>
                <a:spcPct val="100000"/>
              </a:lnSpc>
              <a:buNone/>
              <a:defRPr sz="2667" b="0" i="0">
                <a:solidFill>
                  <a:schemeClr val="tx1"/>
                </a:solidFill>
                <a:latin typeface="Palatino" pitchFamily="2" charset="77"/>
                <a:ea typeface="Palatino" pitchFamily="2" charset="77"/>
              </a:defRPr>
            </a:lvl1pPr>
          </a:lstStyle>
          <a:p>
            <a:pPr lvl="0"/>
            <a:r>
              <a:rPr lang="en-US" dirty="0"/>
              <a:t>3</a:t>
            </a:r>
          </a:p>
        </p:txBody>
      </p:sp>
      <p:sp>
        <p:nvSpPr>
          <p:cNvPr id="24" name="Text Placeholder 46">
            <a:extLst>
              <a:ext uri="{FF2B5EF4-FFF2-40B4-BE49-F238E27FC236}">
                <a16:creationId xmlns:a16="http://schemas.microsoft.com/office/drawing/2014/main" id="{8DC9EB12-BCA8-6531-93D9-EBB3357287F9}"/>
              </a:ext>
            </a:extLst>
          </p:cNvPr>
          <p:cNvSpPr>
            <a:spLocks noGrp="1"/>
          </p:cNvSpPr>
          <p:nvPr>
            <p:ph type="body" sz="quarter" idx="36" hasCustomPrompt="1"/>
          </p:nvPr>
        </p:nvSpPr>
        <p:spPr>
          <a:xfrm>
            <a:off x="5981447" y="4381888"/>
            <a:ext cx="834109" cy="807053"/>
          </a:xfrm>
        </p:spPr>
        <p:txBody>
          <a:bodyPr anchor="ctr">
            <a:normAutofit/>
          </a:bodyPr>
          <a:lstStyle>
            <a:lvl1pPr marL="0" indent="0" algn="ctr">
              <a:lnSpc>
                <a:spcPct val="100000"/>
              </a:lnSpc>
              <a:buNone/>
              <a:defRPr sz="2667" b="0" i="0">
                <a:solidFill>
                  <a:schemeClr val="bg1"/>
                </a:solidFill>
                <a:latin typeface="Palatino" pitchFamily="2" charset="77"/>
                <a:ea typeface="Palatino" pitchFamily="2" charset="77"/>
              </a:defRPr>
            </a:lvl1pPr>
          </a:lstStyle>
          <a:p>
            <a:pPr lvl="0"/>
            <a:r>
              <a:rPr lang="en-US" dirty="0"/>
              <a:t>4</a:t>
            </a:r>
          </a:p>
        </p:txBody>
      </p:sp>
      <p:sp>
        <p:nvSpPr>
          <p:cNvPr id="25" name="Text Placeholder 46">
            <a:extLst>
              <a:ext uri="{FF2B5EF4-FFF2-40B4-BE49-F238E27FC236}">
                <a16:creationId xmlns:a16="http://schemas.microsoft.com/office/drawing/2014/main" id="{061CC797-71BB-3D89-7FD4-54D5298E54EE}"/>
              </a:ext>
            </a:extLst>
          </p:cNvPr>
          <p:cNvSpPr>
            <a:spLocks noGrp="1"/>
          </p:cNvSpPr>
          <p:nvPr>
            <p:ph type="body" sz="quarter" idx="37" hasCustomPrompt="1"/>
          </p:nvPr>
        </p:nvSpPr>
        <p:spPr>
          <a:xfrm>
            <a:off x="5981447" y="5327004"/>
            <a:ext cx="834109" cy="869881"/>
          </a:xfrm>
        </p:spPr>
        <p:txBody>
          <a:bodyPr anchor="ctr">
            <a:normAutofit/>
          </a:bodyPr>
          <a:lstStyle>
            <a:lvl1pPr marL="0" indent="0" algn="ctr">
              <a:lnSpc>
                <a:spcPct val="100000"/>
              </a:lnSpc>
              <a:buNone/>
              <a:defRPr sz="2667" b="0" i="0">
                <a:solidFill>
                  <a:schemeClr val="bg1"/>
                </a:solidFill>
                <a:latin typeface="Palatino" pitchFamily="2" charset="77"/>
                <a:ea typeface="Palatino" pitchFamily="2" charset="77"/>
              </a:defRPr>
            </a:lvl1pPr>
          </a:lstStyle>
          <a:p>
            <a:pPr lvl="0"/>
            <a:r>
              <a:rPr lang="en-US" dirty="0"/>
              <a:t>5</a:t>
            </a:r>
          </a:p>
        </p:txBody>
      </p:sp>
      <p:sp>
        <p:nvSpPr>
          <p:cNvPr id="29" name="Text Placeholder 19">
            <a:extLst>
              <a:ext uri="{FF2B5EF4-FFF2-40B4-BE49-F238E27FC236}">
                <a16:creationId xmlns:a16="http://schemas.microsoft.com/office/drawing/2014/main" id="{B1A0DC14-6A1F-14DA-F376-CDF974DA4DCE}"/>
              </a:ext>
            </a:extLst>
          </p:cNvPr>
          <p:cNvSpPr>
            <a:spLocks noGrp="1"/>
          </p:cNvSpPr>
          <p:nvPr>
            <p:ph type="body" sz="quarter" idx="38" hasCustomPrompt="1"/>
          </p:nvPr>
        </p:nvSpPr>
        <p:spPr>
          <a:xfrm>
            <a:off x="259785" y="811482"/>
            <a:ext cx="10515600" cy="828716"/>
          </a:xfrm>
        </p:spPr>
        <p:txBody>
          <a:bodyPr anchor="ctr">
            <a:noAutofit/>
          </a:bodyPr>
          <a:lstStyle>
            <a:lvl1pPr marL="0" indent="0">
              <a:buNone/>
              <a:defRPr sz="3733" b="0" i="0">
                <a:solidFill>
                  <a:schemeClr val="accent1"/>
                </a:solidFill>
                <a:latin typeface="Palatino" pitchFamily="2" charset="77"/>
              </a:defRPr>
            </a:lvl1pPr>
            <a:lvl2pPr marL="609585" indent="0">
              <a:buNone/>
              <a:defRPr sz="3733" b="0" i="0">
                <a:latin typeface="Girl Scout Display Light" panose="02020003000000000000" pitchFamily="18" charset="0"/>
              </a:defRPr>
            </a:lvl2pPr>
            <a:lvl3pPr marL="1219170" indent="0">
              <a:buNone/>
              <a:defRPr sz="3733" b="0" i="0">
                <a:latin typeface="Girl Scout Display Light" panose="02020003000000000000" pitchFamily="18" charset="0"/>
              </a:defRPr>
            </a:lvl3pPr>
            <a:lvl4pPr marL="1828754" indent="0">
              <a:buNone/>
              <a:defRPr sz="3733" b="0" i="0">
                <a:latin typeface="Girl Scout Display Light" panose="02020003000000000000" pitchFamily="18" charset="0"/>
              </a:defRPr>
            </a:lvl4pPr>
            <a:lvl5pPr marL="2438339" indent="0">
              <a:buNone/>
              <a:defRPr sz="3733" b="0" i="0">
                <a:latin typeface="Girl Scout Display Light" panose="02020003000000000000" pitchFamily="18" charset="0"/>
              </a:defRPr>
            </a:lvl5pPr>
          </a:lstStyle>
          <a:p>
            <a:pPr lvl="0"/>
            <a:r>
              <a:rPr lang="en-US" dirty="0"/>
              <a:t>Table of Contents</a:t>
            </a:r>
          </a:p>
        </p:txBody>
      </p:sp>
      <p:sp>
        <p:nvSpPr>
          <p:cNvPr id="2" name="Text Placeholder 46">
            <a:extLst>
              <a:ext uri="{FF2B5EF4-FFF2-40B4-BE49-F238E27FC236}">
                <a16:creationId xmlns:a16="http://schemas.microsoft.com/office/drawing/2014/main" id="{4CF0932B-917A-25A0-ADBC-B2D3676AD9FA}"/>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21044857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8_Section Slide - Rectangle">
    <p:bg>
      <p:bgPr>
        <a:solidFill>
          <a:schemeClr val="bg2"/>
        </a:solidFill>
        <a:effectLst/>
      </p:bgPr>
    </p:bg>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E9B66E87-A9B3-430E-2936-14B1FE9DD931}"/>
              </a:ext>
            </a:extLst>
          </p:cNvPr>
          <p:cNvSpPr/>
          <p:nvPr/>
        </p:nvSpPr>
        <p:spPr>
          <a:xfrm>
            <a:off x="326525" y="320248"/>
            <a:ext cx="11538951" cy="6142089"/>
          </a:xfrm>
          <a:prstGeom prst="roundRect">
            <a:avLst>
              <a:gd name="adj" fmla="val 58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Slide Number Placeholder 5">
            <a:extLst>
              <a:ext uri="{FF2B5EF4-FFF2-40B4-BE49-F238E27FC236}">
                <a16:creationId xmlns:a16="http://schemas.microsoft.com/office/drawing/2014/main" id="{B02E96F3-C9DC-23F3-1F8D-D06FAB05357B}"/>
              </a:ext>
            </a:extLst>
          </p:cNvPr>
          <p:cNvSpPr>
            <a:spLocks noGrp="1"/>
          </p:cNvSpPr>
          <p:nvPr>
            <p:ph type="sldNum" sz="quarter" idx="4"/>
          </p:nvPr>
        </p:nvSpPr>
        <p:spPr>
          <a:xfrm>
            <a:off x="11313945" y="6629402"/>
            <a:ext cx="734123" cy="243652"/>
          </a:xfrm>
          <a:prstGeom prst="rect">
            <a:avLst/>
          </a:prstGeom>
        </p:spPr>
        <p:txBody>
          <a:bodyPr vert="horz" lIns="91440" tIns="45720" rIns="91440" bIns="45720" rtlCol="0" anchor="t"/>
          <a:lstStyle>
            <a:lvl1pPr algn="r">
              <a:defRPr sz="800" b="0" i="0">
                <a:solidFill>
                  <a:schemeClr val="tx1"/>
                </a:solidFill>
                <a:latin typeface="Palatino" pitchFamily="2" charset="77"/>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0ADEA62C-69C6-D9E4-D176-13A9385FDFC9}"/>
              </a:ext>
            </a:extLst>
          </p:cNvPr>
          <p:cNvSpPr>
            <a:spLocks noGrp="1"/>
          </p:cNvSpPr>
          <p:nvPr>
            <p:ph type="ftr" sz="quarter" idx="3"/>
          </p:nvPr>
        </p:nvSpPr>
        <p:spPr>
          <a:xfrm>
            <a:off x="228599" y="6664124"/>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lang="en-US" sz="600" b="0" i="0" u="none" strike="noStrike" smtClean="0">
                <a:effectLst/>
                <a:latin typeface="Palatino" pitchFamily="2" charset="77"/>
              </a:defRPr>
            </a:lvl1pPr>
          </a:lstStyle>
          <a:p>
            <a:r>
              <a:rPr lang="en-US"/>
              <a:t>©2024 Girl Scouts of the USA. All Rights Reserved. Not for public distribution.</a:t>
            </a:r>
            <a:endParaRPr lang="en-US" dirty="0"/>
          </a:p>
        </p:txBody>
      </p:sp>
      <p:sp>
        <p:nvSpPr>
          <p:cNvPr id="20" name="Text Placeholder 18">
            <a:extLst>
              <a:ext uri="{FF2B5EF4-FFF2-40B4-BE49-F238E27FC236}">
                <a16:creationId xmlns:a16="http://schemas.microsoft.com/office/drawing/2014/main" id="{D7F59519-B477-27D0-CEAA-C809C5FAF465}"/>
              </a:ext>
            </a:extLst>
          </p:cNvPr>
          <p:cNvSpPr>
            <a:spLocks noGrp="1"/>
          </p:cNvSpPr>
          <p:nvPr>
            <p:ph type="body" sz="quarter" idx="10" hasCustomPrompt="1"/>
          </p:nvPr>
        </p:nvSpPr>
        <p:spPr>
          <a:xfrm>
            <a:off x="878055" y="812800"/>
            <a:ext cx="10435891" cy="5232400"/>
          </a:xfrm>
        </p:spPr>
        <p:txBody>
          <a:bodyPr anchor="ctr">
            <a:noAutofit/>
          </a:bodyPr>
          <a:lstStyle>
            <a:lvl1pPr marL="0" indent="0" algn="ctr">
              <a:buNone/>
              <a:defRPr sz="9333" b="0" i="0">
                <a:solidFill>
                  <a:schemeClr val="accent2"/>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Edit Section Title/#</a:t>
            </a:r>
          </a:p>
        </p:txBody>
      </p:sp>
    </p:spTree>
    <p:extLst>
      <p:ext uri="{BB962C8B-B14F-4D97-AF65-F5344CB8AC3E}">
        <p14:creationId xmlns:p14="http://schemas.microsoft.com/office/powerpoint/2010/main" val="32890798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9_Section Slide - Capsule">
    <p:bg>
      <p:bgPr>
        <a:solidFill>
          <a:schemeClr val="accent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6" name="Rounded Rectangle 5">
            <a:extLst>
              <a:ext uri="{FF2B5EF4-FFF2-40B4-BE49-F238E27FC236}">
                <a16:creationId xmlns:a16="http://schemas.microsoft.com/office/drawing/2014/main" id="{5BAE5CC1-CC28-6E75-A6D1-453DA747621C}"/>
              </a:ext>
            </a:extLst>
          </p:cNvPr>
          <p:cNvSpPr/>
          <p:nvPr/>
        </p:nvSpPr>
        <p:spPr>
          <a:xfrm rot="16200000">
            <a:off x="3452890" y="-2266468"/>
            <a:ext cx="5286221" cy="11250583"/>
          </a:xfrm>
          <a:prstGeom prst="roundRect">
            <a:avLst>
              <a:gd name="adj" fmla="val 50000"/>
            </a:avLst>
          </a:prstGeom>
          <a:noFill/>
          <a:ln w="25400">
            <a:solidFill>
              <a:schemeClr val="accent4"/>
            </a:solidFill>
          </a:ln>
        </p:spPr>
        <p:style>
          <a:lnRef idx="2">
            <a:schemeClr val="dk1">
              <a:shade val="15000"/>
            </a:schemeClr>
          </a:lnRef>
          <a:fillRef idx="1">
            <a:schemeClr val="dk1"/>
          </a:fillRef>
          <a:effectRef idx="0">
            <a:schemeClr val="dk1"/>
          </a:effectRef>
          <a:fontRef idx="minor">
            <a:schemeClr val="lt1"/>
          </a:fontRef>
        </p:style>
        <p:txBody>
          <a:bodyPr vert="vert" rtlCol="0" anchor="ctr"/>
          <a:lstStyle/>
          <a:p>
            <a:pPr algn="ctr"/>
            <a:endParaRPr lang="en-US" sz="12800" b="0" i="0" dirty="0">
              <a:solidFill>
                <a:srgbClr val="CCB2FA"/>
              </a:solidFill>
              <a:latin typeface="Palatino" pitchFamily="2" charset="77"/>
            </a:endParaRPr>
          </a:p>
        </p:txBody>
      </p:sp>
      <p:sp>
        <p:nvSpPr>
          <p:cNvPr id="8" name="Text Placeholder 18">
            <a:extLst>
              <a:ext uri="{FF2B5EF4-FFF2-40B4-BE49-F238E27FC236}">
                <a16:creationId xmlns:a16="http://schemas.microsoft.com/office/drawing/2014/main" id="{8E2EDD88-0B72-A6F1-E6E5-9ADCE4E149BC}"/>
              </a:ext>
            </a:extLst>
          </p:cNvPr>
          <p:cNvSpPr>
            <a:spLocks noGrp="1"/>
          </p:cNvSpPr>
          <p:nvPr>
            <p:ph type="body" sz="quarter" idx="12" hasCustomPrompt="1"/>
          </p:nvPr>
        </p:nvSpPr>
        <p:spPr>
          <a:xfrm>
            <a:off x="878055" y="950144"/>
            <a:ext cx="10435891" cy="4957712"/>
          </a:xfrm>
        </p:spPr>
        <p:txBody>
          <a:bodyPr anchor="ctr">
            <a:noAutofit/>
          </a:bodyPr>
          <a:lstStyle>
            <a:lvl1pPr marL="0" indent="0" algn="ctr">
              <a:buNone/>
              <a:defRPr sz="9333" b="0" i="0">
                <a:solidFill>
                  <a:schemeClr val="tx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Edit Section Title/#</a:t>
            </a:r>
          </a:p>
        </p:txBody>
      </p:sp>
    </p:spTree>
    <p:extLst>
      <p:ext uri="{BB962C8B-B14F-4D97-AF65-F5344CB8AC3E}">
        <p14:creationId xmlns:p14="http://schemas.microsoft.com/office/powerpoint/2010/main" val="1708447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10_Blank Slide | White">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734A4EB-5C34-F9E2-46C7-DB737EE51762}"/>
              </a:ext>
            </a:extLst>
          </p:cNvPr>
          <p:cNvGrpSpPr/>
          <p:nvPr/>
        </p:nvGrpSpPr>
        <p:grpSpPr>
          <a:xfrm>
            <a:off x="-26883" y="6629401"/>
            <a:ext cx="12218884" cy="258096"/>
            <a:chOff x="-20163" y="4972051"/>
            <a:chExt cx="9164163" cy="193572"/>
          </a:xfrm>
        </p:grpSpPr>
        <p:sp>
          <p:nvSpPr>
            <p:cNvPr id="6" name="Rectangle 5">
              <a:extLst>
                <a:ext uri="{FF2B5EF4-FFF2-40B4-BE49-F238E27FC236}">
                  <a16:creationId xmlns:a16="http://schemas.microsoft.com/office/drawing/2014/main" id="{1FCF7CCB-F1E4-EA15-54A1-996572EB8C77}"/>
                </a:ext>
              </a:extLst>
            </p:cNvPr>
            <p:cNvSpPr>
              <a:spLocks noChangeAspect="1"/>
            </p:cNvSpPr>
            <p:nvPr/>
          </p:nvSpPr>
          <p:spPr>
            <a:xfrm>
              <a:off x="8291462" y="4972051"/>
              <a:ext cx="191143" cy="1911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Palatino" pitchFamily="2" charset="77"/>
              </a:endParaRPr>
            </a:p>
          </p:txBody>
        </p:sp>
        <p:sp>
          <p:nvSpPr>
            <p:cNvPr id="7" name="Rectangle 6">
              <a:extLst>
                <a:ext uri="{FF2B5EF4-FFF2-40B4-BE49-F238E27FC236}">
                  <a16:creationId xmlns:a16="http://schemas.microsoft.com/office/drawing/2014/main" id="{7A975486-3371-8431-638C-AA06E1F36561}"/>
                </a:ext>
              </a:extLst>
            </p:cNvPr>
            <p:cNvSpPr>
              <a:spLocks noChangeAspect="1"/>
            </p:cNvSpPr>
            <p:nvPr/>
          </p:nvSpPr>
          <p:spPr>
            <a:xfrm>
              <a:off x="8482604" y="4972051"/>
              <a:ext cx="191143" cy="1911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Palatino" pitchFamily="2" charset="77"/>
              </a:endParaRPr>
            </a:p>
          </p:txBody>
        </p:sp>
        <p:sp>
          <p:nvSpPr>
            <p:cNvPr id="8" name="Rectangle 7">
              <a:extLst>
                <a:ext uri="{FF2B5EF4-FFF2-40B4-BE49-F238E27FC236}">
                  <a16:creationId xmlns:a16="http://schemas.microsoft.com/office/drawing/2014/main" id="{12F60166-F3B4-E74A-6453-4871A91D03EE}"/>
                </a:ext>
              </a:extLst>
            </p:cNvPr>
            <p:cNvSpPr>
              <a:spLocks noChangeAspect="1"/>
            </p:cNvSpPr>
            <p:nvPr/>
          </p:nvSpPr>
          <p:spPr>
            <a:xfrm>
              <a:off x="8673746" y="4972051"/>
              <a:ext cx="470254"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Palatino" pitchFamily="2" charset="77"/>
              </a:endParaRPr>
            </a:p>
          </p:txBody>
        </p:sp>
        <p:sp>
          <p:nvSpPr>
            <p:cNvPr id="9" name="Rectangle 8">
              <a:extLst>
                <a:ext uri="{FF2B5EF4-FFF2-40B4-BE49-F238E27FC236}">
                  <a16:creationId xmlns:a16="http://schemas.microsoft.com/office/drawing/2014/main" id="{6EC90754-537A-43D1-AA74-18E43DAFB120}"/>
                </a:ext>
              </a:extLst>
            </p:cNvPr>
            <p:cNvSpPr>
              <a:spLocks noChangeAspect="1"/>
            </p:cNvSpPr>
            <p:nvPr/>
          </p:nvSpPr>
          <p:spPr>
            <a:xfrm>
              <a:off x="-20163" y="4974480"/>
              <a:ext cx="8119809"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Palatino" pitchFamily="2" charset="77"/>
              </a:endParaRPr>
            </a:p>
          </p:txBody>
        </p:sp>
        <p:sp>
          <p:nvSpPr>
            <p:cNvPr id="10" name="Rectangle 9">
              <a:extLst>
                <a:ext uri="{FF2B5EF4-FFF2-40B4-BE49-F238E27FC236}">
                  <a16:creationId xmlns:a16="http://schemas.microsoft.com/office/drawing/2014/main" id="{2A0C2229-5110-B90E-53FC-6D7FF06F3239}"/>
                </a:ext>
              </a:extLst>
            </p:cNvPr>
            <p:cNvSpPr>
              <a:spLocks noChangeAspect="1"/>
            </p:cNvSpPr>
            <p:nvPr/>
          </p:nvSpPr>
          <p:spPr>
            <a:xfrm>
              <a:off x="8101073" y="4972051"/>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Palatino" pitchFamily="2" charset="77"/>
              </a:endParaRPr>
            </a:p>
          </p:txBody>
        </p:sp>
        <p:pic>
          <p:nvPicPr>
            <p:cNvPr id="11" name="Graphic 10">
              <a:extLst>
                <a:ext uri="{FF2B5EF4-FFF2-40B4-BE49-F238E27FC236}">
                  <a16:creationId xmlns:a16="http://schemas.microsoft.com/office/drawing/2014/main" id="{C4C21FD5-6695-4CDD-7667-35E9508D004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96900"/>
              <a:ext cx="146304" cy="146304"/>
            </a:xfrm>
            <a:prstGeom prst="rect">
              <a:avLst/>
            </a:prstGeom>
          </p:spPr>
        </p:pic>
        <p:pic>
          <p:nvPicPr>
            <p:cNvPr id="12" name="Graphic 11">
              <a:extLst>
                <a:ext uri="{FF2B5EF4-FFF2-40B4-BE49-F238E27FC236}">
                  <a16:creationId xmlns:a16="http://schemas.microsoft.com/office/drawing/2014/main" id="{D7085DD7-DBBB-1A3F-33B2-3EC578C1D5A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98338"/>
              <a:ext cx="137160" cy="137160"/>
            </a:xfrm>
            <a:prstGeom prst="rect">
              <a:avLst/>
            </a:prstGeom>
          </p:spPr>
        </p:pic>
        <p:pic>
          <p:nvPicPr>
            <p:cNvPr id="13" name="Graphic 12">
              <a:extLst>
                <a:ext uri="{FF2B5EF4-FFF2-40B4-BE49-F238E27FC236}">
                  <a16:creationId xmlns:a16="http://schemas.microsoft.com/office/drawing/2014/main" id="{E0F2D166-BA62-79D8-95BF-1CDC9AADEBC2}"/>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8515" y="4999042"/>
              <a:ext cx="100871" cy="137160"/>
            </a:xfrm>
            <a:prstGeom prst="rect">
              <a:avLst/>
            </a:prstGeom>
          </p:spPr>
        </p:pic>
      </p:grpSp>
      <p:sp>
        <p:nvSpPr>
          <p:cNvPr id="3" name="Slide Number Placeholder 2">
            <a:extLst>
              <a:ext uri="{FF2B5EF4-FFF2-40B4-BE49-F238E27FC236}">
                <a16:creationId xmlns:a16="http://schemas.microsoft.com/office/drawing/2014/main" id="{C3194D26-0CEC-F9B4-9417-A58E2380E8B0}"/>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95EC401D-E804-B35D-6E4B-4F5422767491}"/>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2" name="Text Placeholder 46">
            <a:extLst>
              <a:ext uri="{FF2B5EF4-FFF2-40B4-BE49-F238E27FC236}">
                <a16:creationId xmlns:a16="http://schemas.microsoft.com/office/drawing/2014/main" id="{48EE6F21-FF21-A45F-E95A-B3212927EE10}"/>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16833020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1_Statement Slide | XL Text">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7393D5-A1E6-0C20-8234-B0BE8476A505}"/>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0793DE9F-3295-EF29-E327-800C5036EA62}"/>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endParaRPr lang="en-US" dirty="0"/>
          </a:p>
        </p:txBody>
      </p:sp>
      <p:sp>
        <p:nvSpPr>
          <p:cNvPr id="6" name="Text Placeholder 18">
            <a:extLst>
              <a:ext uri="{FF2B5EF4-FFF2-40B4-BE49-F238E27FC236}">
                <a16:creationId xmlns:a16="http://schemas.microsoft.com/office/drawing/2014/main" id="{B66F5CFB-1190-4016-255A-5BAC26B1D607}"/>
              </a:ext>
            </a:extLst>
          </p:cNvPr>
          <p:cNvSpPr>
            <a:spLocks noGrp="1"/>
          </p:cNvSpPr>
          <p:nvPr>
            <p:ph type="body" sz="quarter" idx="12" hasCustomPrompt="1"/>
          </p:nvPr>
        </p:nvSpPr>
        <p:spPr>
          <a:xfrm>
            <a:off x="256651" y="366184"/>
            <a:ext cx="11791416" cy="5853992"/>
          </a:xfrm>
        </p:spPr>
        <p:txBody>
          <a:bodyPr anchor="t">
            <a:noAutofit/>
          </a:bodyPr>
          <a:lstStyle>
            <a:lvl1pPr marL="0" indent="0" algn="l">
              <a:buNone/>
              <a:defRPr sz="8000" b="0" i="0">
                <a:solidFill>
                  <a:schemeClr val="accent2"/>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a large multi-line statement text.</a:t>
            </a:r>
          </a:p>
        </p:txBody>
      </p:sp>
    </p:spTree>
    <p:extLst>
      <p:ext uri="{BB962C8B-B14F-4D97-AF65-F5344CB8AC3E}">
        <p14:creationId xmlns:p14="http://schemas.microsoft.com/office/powerpoint/2010/main" val="17171115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2_Statement Slide | S Tex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7393D5-A1E6-0C20-8234-B0BE8476A505}"/>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0793DE9F-3295-EF29-E327-800C5036EA62}"/>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5" name="Text Placeholder 18">
            <a:extLst>
              <a:ext uri="{FF2B5EF4-FFF2-40B4-BE49-F238E27FC236}">
                <a16:creationId xmlns:a16="http://schemas.microsoft.com/office/drawing/2014/main" id="{B41F3119-42F1-B5D7-C700-42EB509404B1}"/>
              </a:ext>
            </a:extLst>
          </p:cNvPr>
          <p:cNvSpPr>
            <a:spLocks noGrp="1"/>
          </p:cNvSpPr>
          <p:nvPr>
            <p:ph type="body" sz="quarter" idx="12" hasCustomPrompt="1"/>
          </p:nvPr>
        </p:nvSpPr>
        <p:spPr>
          <a:xfrm>
            <a:off x="256651" y="366184"/>
            <a:ext cx="11791416" cy="5853992"/>
          </a:xfrm>
        </p:spPr>
        <p:txBody>
          <a:bodyPr anchor="t">
            <a:noAutofit/>
          </a:bodyPr>
          <a:lstStyle>
            <a:lvl1pPr marL="0" indent="0" algn="l">
              <a:buNone/>
              <a:defRPr sz="53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a small multi-line statement text.</a:t>
            </a:r>
          </a:p>
        </p:txBody>
      </p:sp>
    </p:spTree>
    <p:extLst>
      <p:ext uri="{BB962C8B-B14F-4D97-AF65-F5344CB8AC3E}">
        <p14:creationId xmlns:p14="http://schemas.microsoft.com/office/powerpoint/2010/main" val="5201873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13_Statement Slide - Capsule Shape">
    <p:bg>
      <p:bgPr>
        <a:solidFill>
          <a:schemeClr val="accent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endParaRPr lang="en-US" dirty="0"/>
          </a:p>
        </p:txBody>
      </p:sp>
      <p:sp>
        <p:nvSpPr>
          <p:cNvPr id="8" name="Rounded Rectangle 7">
            <a:extLst>
              <a:ext uri="{FF2B5EF4-FFF2-40B4-BE49-F238E27FC236}">
                <a16:creationId xmlns:a16="http://schemas.microsoft.com/office/drawing/2014/main" id="{07716EDA-9342-27C5-B7D9-E58A8B08365B}"/>
              </a:ext>
            </a:extLst>
          </p:cNvPr>
          <p:cNvSpPr/>
          <p:nvPr/>
        </p:nvSpPr>
        <p:spPr>
          <a:xfrm rot="16200000">
            <a:off x="3529060" y="-1944077"/>
            <a:ext cx="5133880" cy="10924872"/>
          </a:xfrm>
          <a:prstGeom prst="roundRect">
            <a:avLst>
              <a:gd name="adj" fmla="val 50000"/>
            </a:avLst>
          </a:prstGeom>
          <a:solidFill>
            <a:schemeClr val="accent5"/>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dirty="0">
              <a:solidFill>
                <a:schemeClr val="accent1"/>
              </a:solidFill>
              <a:latin typeface="Palatino" pitchFamily="2" charset="77"/>
            </a:endParaRPr>
          </a:p>
        </p:txBody>
      </p:sp>
      <p:sp>
        <p:nvSpPr>
          <p:cNvPr id="11" name="Text Placeholder 18">
            <a:extLst>
              <a:ext uri="{FF2B5EF4-FFF2-40B4-BE49-F238E27FC236}">
                <a16:creationId xmlns:a16="http://schemas.microsoft.com/office/drawing/2014/main" id="{5E790FC0-FDFA-5C73-7CDD-76BCEC551011}"/>
              </a:ext>
            </a:extLst>
          </p:cNvPr>
          <p:cNvSpPr>
            <a:spLocks noGrp="1"/>
          </p:cNvSpPr>
          <p:nvPr>
            <p:ph type="body" sz="quarter" idx="12" hasCustomPrompt="1"/>
          </p:nvPr>
        </p:nvSpPr>
        <p:spPr>
          <a:xfrm>
            <a:off x="2178756" y="1520151"/>
            <a:ext cx="7834488" cy="3945467"/>
          </a:xfrm>
        </p:spPr>
        <p:txBody>
          <a:bodyPr anchor="ctr">
            <a:noAutofit/>
          </a:bodyPr>
          <a:lstStyle>
            <a:lvl1pPr marL="0" indent="0" algn="ctr">
              <a:buNone/>
              <a:defRPr sz="6000" b="0" i="0">
                <a:solidFill>
                  <a:schemeClr val="tx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Slide Header</a:t>
            </a:r>
          </a:p>
        </p:txBody>
      </p:sp>
      <p:sp>
        <p:nvSpPr>
          <p:cNvPr id="5" name="Text Placeholder 46">
            <a:extLst>
              <a:ext uri="{FF2B5EF4-FFF2-40B4-BE49-F238E27FC236}">
                <a16:creationId xmlns:a16="http://schemas.microsoft.com/office/drawing/2014/main" id="{53DAC34B-CF88-BF5D-A0AC-6D4A13540ADB}"/>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41466294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14_Statement Slide - Semi-Circle Shape">
    <p:bg>
      <p:bgPr>
        <a:solidFill>
          <a:schemeClr val="accent4"/>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1E49928-F0FA-F03C-8DBE-2F68D733FB82}"/>
              </a:ext>
            </a:extLst>
          </p:cNvPr>
          <p:cNvSpPr/>
          <p:nvPr/>
        </p:nvSpPr>
        <p:spPr>
          <a:xfrm>
            <a:off x="1022133" y="951420"/>
            <a:ext cx="10210105" cy="5133881"/>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no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endParaRPr lang="en-US" dirty="0"/>
          </a:p>
        </p:txBody>
      </p:sp>
      <p:sp>
        <p:nvSpPr>
          <p:cNvPr id="9" name="Text Placeholder 18">
            <a:extLst>
              <a:ext uri="{FF2B5EF4-FFF2-40B4-BE49-F238E27FC236}">
                <a16:creationId xmlns:a16="http://schemas.microsoft.com/office/drawing/2014/main" id="{EC2560ED-3F0B-CE1E-18CE-BD6155524D1E}"/>
              </a:ext>
            </a:extLst>
          </p:cNvPr>
          <p:cNvSpPr>
            <a:spLocks noGrp="1"/>
          </p:cNvSpPr>
          <p:nvPr>
            <p:ph type="body" sz="quarter" idx="12" hasCustomPrompt="1"/>
          </p:nvPr>
        </p:nvSpPr>
        <p:spPr>
          <a:xfrm>
            <a:off x="2178756" y="2139833"/>
            <a:ext cx="7834488" cy="3945467"/>
          </a:xfrm>
        </p:spPr>
        <p:txBody>
          <a:bodyPr anchor="ctr">
            <a:noAutofit/>
          </a:bodyPr>
          <a:lstStyle>
            <a:lvl1pPr marL="0" indent="0" algn="ctr">
              <a:buNone/>
              <a:defRPr sz="6000" b="0" i="0">
                <a:solidFill>
                  <a:schemeClr val="accent3"/>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Slide Header</a:t>
            </a:r>
          </a:p>
        </p:txBody>
      </p:sp>
      <p:sp>
        <p:nvSpPr>
          <p:cNvPr id="5" name="Text Placeholder 46">
            <a:extLst>
              <a:ext uri="{FF2B5EF4-FFF2-40B4-BE49-F238E27FC236}">
                <a16:creationId xmlns:a16="http://schemas.microsoft.com/office/drawing/2014/main" id="{9A015716-6EDF-DA6F-0F14-E4BAB401614C}"/>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bg1"/>
                </a:solidFill>
                <a:latin typeface="Arial" panose="020B0604020202020204"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22948024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15_Statement Slide | Frame-1">
    <p:bg>
      <p:bgPr>
        <a:solidFill>
          <a:schemeClr val="bg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4DCF8CC6-0488-98FA-7921-E0837D9B48CE}"/>
              </a:ext>
            </a:extLst>
          </p:cNvPr>
          <p:cNvSpPr/>
          <p:nvPr/>
        </p:nvSpPr>
        <p:spPr>
          <a:xfrm>
            <a:off x="0" y="0"/>
            <a:ext cx="12192000" cy="6858000"/>
          </a:xfrm>
          <a:custGeom>
            <a:avLst/>
            <a:gdLst>
              <a:gd name="connsiteX0" fmla="*/ 636268 w 9143999"/>
              <a:gd name="connsiteY0" fmla="*/ 617032 h 5143500"/>
              <a:gd name="connsiteX1" fmla="*/ 636268 w 9143999"/>
              <a:gd name="connsiteY1" fmla="*/ 4526468 h 5143500"/>
              <a:gd name="connsiteX2" fmla="*/ 8507730 w 9143999"/>
              <a:gd name="connsiteY2" fmla="*/ 4526468 h 5143500"/>
              <a:gd name="connsiteX3" fmla="*/ 8507730 w 9143999"/>
              <a:gd name="connsiteY3" fmla="*/ 617032 h 5143500"/>
              <a:gd name="connsiteX4" fmla="*/ 0 w 9143999"/>
              <a:gd name="connsiteY4" fmla="*/ 0 h 5143500"/>
              <a:gd name="connsiteX5" fmla="*/ 9143999 w 9143999"/>
              <a:gd name="connsiteY5" fmla="*/ 0 h 5143500"/>
              <a:gd name="connsiteX6" fmla="*/ 9143999 w 9143999"/>
              <a:gd name="connsiteY6" fmla="*/ 5143500 h 5143500"/>
              <a:gd name="connsiteX7" fmla="*/ 0 w 9143999"/>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5143500">
                <a:moveTo>
                  <a:pt x="636268" y="617032"/>
                </a:moveTo>
                <a:lnTo>
                  <a:pt x="636268" y="4526468"/>
                </a:lnTo>
                <a:lnTo>
                  <a:pt x="8507730" y="4526468"/>
                </a:lnTo>
                <a:lnTo>
                  <a:pt x="8507730" y="617032"/>
                </a:lnTo>
                <a:close/>
                <a:moveTo>
                  <a:pt x="0" y="0"/>
                </a:moveTo>
                <a:lnTo>
                  <a:pt x="9143999" y="0"/>
                </a:lnTo>
                <a:lnTo>
                  <a:pt x="9143999" y="5143500"/>
                </a:lnTo>
                <a:lnTo>
                  <a:pt x="0" y="514350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6" name="Freeform 5">
            <a:extLst>
              <a:ext uri="{FF2B5EF4-FFF2-40B4-BE49-F238E27FC236}">
                <a16:creationId xmlns:a16="http://schemas.microsoft.com/office/drawing/2014/main" id="{CD129EEF-6CD7-632C-104A-365C8CF0BED8}"/>
              </a:ext>
            </a:extLst>
          </p:cNvPr>
          <p:cNvSpPr/>
          <p:nvPr/>
        </p:nvSpPr>
        <p:spPr>
          <a:xfrm flipV="1">
            <a:off x="177761" y="166514"/>
            <a:ext cx="11836479" cy="6524973"/>
          </a:xfrm>
          <a:custGeom>
            <a:avLst/>
            <a:gdLst>
              <a:gd name="connsiteX0" fmla="*/ 8339566 w 8877359"/>
              <a:gd name="connsiteY0" fmla="*/ 220099 h 4893730"/>
              <a:gd name="connsiteX1" fmla="*/ 8378642 w 8877359"/>
              <a:gd name="connsiteY1" fmla="*/ 181023 h 4893730"/>
              <a:gd name="connsiteX2" fmla="*/ 8339566 w 8877359"/>
              <a:gd name="connsiteY2" fmla="*/ 141947 h 4893730"/>
              <a:gd name="connsiteX3" fmla="*/ 8300490 w 8877359"/>
              <a:gd name="connsiteY3" fmla="*/ 181023 h 4893730"/>
              <a:gd name="connsiteX4" fmla="*/ 8339566 w 8877359"/>
              <a:gd name="connsiteY4" fmla="*/ 220099 h 4893730"/>
              <a:gd name="connsiteX5" fmla="*/ 7630314 w 8877359"/>
              <a:gd name="connsiteY5" fmla="*/ 220099 h 4893730"/>
              <a:gd name="connsiteX6" fmla="*/ 7669390 w 8877359"/>
              <a:gd name="connsiteY6" fmla="*/ 181023 h 4893730"/>
              <a:gd name="connsiteX7" fmla="*/ 7630314 w 8877359"/>
              <a:gd name="connsiteY7" fmla="*/ 141947 h 4893730"/>
              <a:gd name="connsiteX8" fmla="*/ 7591238 w 8877359"/>
              <a:gd name="connsiteY8" fmla="*/ 181023 h 4893730"/>
              <a:gd name="connsiteX9" fmla="*/ 7630314 w 8877359"/>
              <a:gd name="connsiteY9" fmla="*/ 220099 h 4893730"/>
              <a:gd name="connsiteX10" fmla="*/ 6921062 w 8877359"/>
              <a:gd name="connsiteY10" fmla="*/ 220099 h 4893730"/>
              <a:gd name="connsiteX11" fmla="*/ 6960138 w 8877359"/>
              <a:gd name="connsiteY11" fmla="*/ 181023 h 4893730"/>
              <a:gd name="connsiteX12" fmla="*/ 6921062 w 8877359"/>
              <a:gd name="connsiteY12" fmla="*/ 141947 h 4893730"/>
              <a:gd name="connsiteX13" fmla="*/ 6881986 w 8877359"/>
              <a:gd name="connsiteY13" fmla="*/ 181023 h 4893730"/>
              <a:gd name="connsiteX14" fmla="*/ 6921062 w 8877359"/>
              <a:gd name="connsiteY14" fmla="*/ 220099 h 4893730"/>
              <a:gd name="connsiteX15" fmla="*/ 6211810 w 8877359"/>
              <a:gd name="connsiteY15" fmla="*/ 220099 h 4893730"/>
              <a:gd name="connsiteX16" fmla="*/ 6250886 w 8877359"/>
              <a:gd name="connsiteY16" fmla="*/ 181023 h 4893730"/>
              <a:gd name="connsiteX17" fmla="*/ 6211810 w 8877359"/>
              <a:gd name="connsiteY17" fmla="*/ 141947 h 4893730"/>
              <a:gd name="connsiteX18" fmla="*/ 6172734 w 8877359"/>
              <a:gd name="connsiteY18" fmla="*/ 181023 h 4893730"/>
              <a:gd name="connsiteX19" fmla="*/ 6211810 w 8877359"/>
              <a:gd name="connsiteY19" fmla="*/ 220099 h 4893730"/>
              <a:gd name="connsiteX20" fmla="*/ 5502558 w 8877359"/>
              <a:gd name="connsiteY20" fmla="*/ 220099 h 4893730"/>
              <a:gd name="connsiteX21" fmla="*/ 5541634 w 8877359"/>
              <a:gd name="connsiteY21" fmla="*/ 181023 h 4893730"/>
              <a:gd name="connsiteX22" fmla="*/ 5502558 w 8877359"/>
              <a:gd name="connsiteY22" fmla="*/ 141947 h 4893730"/>
              <a:gd name="connsiteX23" fmla="*/ 5463482 w 8877359"/>
              <a:gd name="connsiteY23" fmla="*/ 181023 h 4893730"/>
              <a:gd name="connsiteX24" fmla="*/ 5502558 w 8877359"/>
              <a:gd name="connsiteY24" fmla="*/ 220099 h 4893730"/>
              <a:gd name="connsiteX25" fmla="*/ 4793306 w 8877359"/>
              <a:gd name="connsiteY25" fmla="*/ 220099 h 4893730"/>
              <a:gd name="connsiteX26" fmla="*/ 4832382 w 8877359"/>
              <a:gd name="connsiteY26" fmla="*/ 181023 h 4893730"/>
              <a:gd name="connsiteX27" fmla="*/ 4793306 w 8877359"/>
              <a:gd name="connsiteY27" fmla="*/ 141947 h 4893730"/>
              <a:gd name="connsiteX28" fmla="*/ 4754230 w 8877359"/>
              <a:gd name="connsiteY28" fmla="*/ 181023 h 4893730"/>
              <a:gd name="connsiteX29" fmla="*/ 4793306 w 8877359"/>
              <a:gd name="connsiteY29" fmla="*/ 220099 h 4893730"/>
              <a:gd name="connsiteX30" fmla="*/ 4084054 w 8877359"/>
              <a:gd name="connsiteY30" fmla="*/ 220099 h 4893730"/>
              <a:gd name="connsiteX31" fmla="*/ 4123130 w 8877359"/>
              <a:gd name="connsiteY31" fmla="*/ 181023 h 4893730"/>
              <a:gd name="connsiteX32" fmla="*/ 4084054 w 8877359"/>
              <a:gd name="connsiteY32" fmla="*/ 141947 h 4893730"/>
              <a:gd name="connsiteX33" fmla="*/ 4044984 w 8877359"/>
              <a:gd name="connsiteY33" fmla="*/ 181023 h 4893730"/>
              <a:gd name="connsiteX34" fmla="*/ 4084054 w 8877359"/>
              <a:gd name="connsiteY34" fmla="*/ 220099 h 4893730"/>
              <a:gd name="connsiteX35" fmla="*/ 3374807 w 8877359"/>
              <a:gd name="connsiteY35" fmla="*/ 220099 h 4893730"/>
              <a:gd name="connsiteX36" fmla="*/ 3413884 w 8877359"/>
              <a:gd name="connsiteY36" fmla="*/ 181023 h 4893730"/>
              <a:gd name="connsiteX37" fmla="*/ 3374807 w 8877359"/>
              <a:gd name="connsiteY37" fmla="*/ 141947 h 4893730"/>
              <a:gd name="connsiteX38" fmla="*/ 3335731 w 8877359"/>
              <a:gd name="connsiteY38" fmla="*/ 181023 h 4893730"/>
              <a:gd name="connsiteX39" fmla="*/ 3374807 w 8877359"/>
              <a:gd name="connsiteY39" fmla="*/ 220099 h 4893730"/>
              <a:gd name="connsiteX40" fmla="*/ 2665556 w 8877359"/>
              <a:gd name="connsiteY40" fmla="*/ 220099 h 4893730"/>
              <a:gd name="connsiteX41" fmla="*/ 2704632 w 8877359"/>
              <a:gd name="connsiteY41" fmla="*/ 181023 h 4893730"/>
              <a:gd name="connsiteX42" fmla="*/ 2665556 w 8877359"/>
              <a:gd name="connsiteY42" fmla="*/ 141947 h 4893730"/>
              <a:gd name="connsiteX43" fmla="*/ 2626479 w 8877359"/>
              <a:gd name="connsiteY43" fmla="*/ 181023 h 4893730"/>
              <a:gd name="connsiteX44" fmla="*/ 2665556 w 8877359"/>
              <a:gd name="connsiteY44" fmla="*/ 220099 h 4893730"/>
              <a:gd name="connsiteX45" fmla="*/ 1956304 w 8877359"/>
              <a:gd name="connsiteY45" fmla="*/ 220099 h 4893730"/>
              <a:gd name="connsiteX46" fmla="*/ 1995381 w 8877359"/>
              <a:gd name="connsiteY46" fmla="*/ 181023 h 4893730"/>
              <a:gd name="connsiteX47" fmla="*/ 1956304 w 8877359"/>
              <a:gd name="connsiteY47" fmla="*/ 141947 h 4893730"/>
              <a:gd name="connsiteX48" fmla="*/ 1917228 w 8877359"/>
              <a:gd name="connsiteY48" fmla="*/ 181023 h 4893730"/>
              <a:gd name="connsiteX49" fmla="*/ 1956304 w 8877359"/>
              <a:gd name="connsiteY49" fmla="*/ 220099 h 4893730"/>
              <a:gd name="connsiteX50" fmla="*/ 1247052 w 8877359"/>
              <a:gd name="connsiteY50" fmla="*/ 220099 h 4893730"/>
              <a:gd name="connsiteX51" fmla="*/ 1286129 w 8877359"/>
              <a:gd name="connsiteY51" fmla="*/ 181023 h 4893730"/>
              <a:gd name="connsiteX52" fmla="*/ 1247052 w 8877359"/>
              <a:gd name="connsiteY52" fmla="*/ 141947 h 4893730"/>
              <a:gd name="connsiteX53" fmla="*/ 1207977 w 8877359"/>
              <a:gd name="connsiteY53" fmla="*/ 181023 h 4893730"/>
              <a:gd name="connsiteX54" fmla="*/ 1247052 w 8877359"/>
              <a:gd name="connsiteY54" fmla="*/ 220099 h 4893730"/>
              <a:gd name="connsiteX55" fmla="*/ 537800 w 8877359"/>
              <a:gd name="connsiteY55" fmla="*/ 220099 h 4893730"/>
              <a:gd name="connsiteX56" fmla="*/ 576876 w 8877359"/>
              <a:gd name="connsiteY56" fmla="*/ 181023 h 4893730"/>
              <a:gd name="connsiteX57" fmla="*/ 537800 w 8877359"/>
              <a:gd name="connsiteY57" fmla="*/ 141947 h 4893730"/>
              <a:gd name="connsiteX58" fmla="*/ 498724 w 8877359"/>
              <a:gd name="connsiteY58" fmla="*/ 181023 h 4893730"/>
              <a:gd name="connsiteX59" fmla="*/ 537800 w 8877359"/>
              <a:gd name="connsiteY59" fmla="*/ 220099 h 4893730"/>
              <a:gd name="connsiteX60" fmla="*/ 8653655 w 8877359"/>
              <a:gd name="connsiteY60" fmla="*/ 354073 h 4893730"/>
              <a:gd name="connsiteX61" fmla="*/ 8688538 w 8877359"/>
              <a:gd name="connsiteY61" fmla="*/ 339624 h 4893730"/>
              <a:gd name="connsiteX62" fmla="*/ 8694185 w 8877359"/>
              <a:gd name="connsiteY62" fmla="*/ 332780 h 4893730"/>
              <a:gd name="connsiteX63" fmla="*/ 8699832 w 8877359"/>
              <a:gd name="connsiteY63" fmla="*/ 339624 h 4893730"/>
              <a:gd name="connsiteX64" fmla="*/ 8734715 w 8877359"/>
              <a:gd name="connsiteY64" fmla="*/ 354073 h 4893730"/>
              <a:gd name="connsiteX65" fmla="*/ 8784046 w 8877359"/>
              <a:gd name="connsiteY65" fmla="*/ 304741 h 4893730"/>
              <a:gd name="connsiteX66" fmla="*/ 8783698 w 8877359"/>
              <a:gd name="connsiteY66" fmla="*/ 301284 h 4893730"/>
              <a:gd name="connsiteX67" fmla="*/ 8792636 w 8877359"/>
              <a:gd name="connsiteY67" fmla="*/ 304058 h 4893730"/>
              <a:gd name="connsiteX68" fmla="*/ 8802578 w 8877359"/>
              <a:gd name="connsiteY68" fmla="*/ 305060 h 4893730"/>
              <a:gd name="connsiteX69" fmla="*/ 8851910 w 8877359"/>
              <a:gd name="connsiteY69" fmla="*/ 255729 h 4893730"/>
              <a:gd name="connsiteX70" fmla="*/ 8843485 w 8877359"/>
              <a:gd name="connsiteY70" fmla="*/ 228147 h 4893730"/>
              <a:gd name="connsiteX71" fmla="*/ 8840217 w 8877359"/>
              <a:gd name="connsiteY71" fmla="*/ 224187 h 4893730"/>
              <a:gd name="connsiteX72" fmla="*/ 8847229 w 8877359"/>
              <a:gd name="connsiteY72" fmla="*/ 222010 h 4893730"/>
              <a:gd name="connsiteX73" fmla="*/ 8877359 w 8877359"/>
              <a:gd name="connsiteY73" fmla="*/ 176555 h 4893730"/>
              <a:gd name="connsiteX74" fmla="*/ 8847229 w 8877359"/>
              <a:gd name="connsiteY74" fmla="*/ 131100 h 4893730"/>
              <a:gd name="connsiteX75" fmla="*/ 8840850 w 8877359"/>
              <a:gd name="connsiteY75" fmla="*/ 129120 h 4893730"/>
              <a:gd name="connsiteX76" fmla="*/ 8843485 w 8877359"/>
              <a:gd name="connsiteY76" fmla="*/ 125926 h 4893730"/>
              <a:gd name="connsiteX77" fmla="*/ 8851910 w 8877359"/>
              <a:gd name="connsiteY77" fmla="*/ 98344 h 4893730"/>
              <a:gd name="connsiteX78" fmla="*/ 8802578 w 8877359"/>
              <a:gd name="connsiteY78" fmla="*/ 49012 h 4893730"/>
              <a:gd name="connsiteX79" fmla="*/ 8787908 w 8877359"/>
              <a:gd name="connsiteY79" fmla="*/ 51230 h 4893730"/>
              <a:gd name="connsiteX80" fmla="*/ 8783649 w 8877359"/>
              <a:gd name="connsiteY80" fmla="*/ 53278 h 4893730"/>
              <a:gd name="connsiteX81" fmla="*/ 8784047 w 8877359"/>
              <a:gd name="connsiteY81" fmla="*/ 49331 h 4893730"/>
              <a:gd name="connsiteX82" fmla="*/ 8734715 w 8877359"/>
              <a:gd name="connsiteY82" fmla="*/ 0 h 4893730"/>
              <a:gd name="connsiteX83" fmla="*/ 8699832 w 8877359"/>
              <a:gd name="connsiteY83" fmla="*/ 14449 h 4893730"/>
              <a:gd name="connsiteX84" fmla="*/ 8694185 w 8877359"/>
              <a:gd name="connsiteY84" fmla="*/ 21293 h 4893730"/>
              <a:gd name="connsiteX85" fmla="*/ 8688538 w 8877359"/>
              <a:gd name="connsiteY85" fmla="*/ 14449 h 4893730"/>
              <a:gd name="connsiteX86" fmla="*/ 8653655 w 8877359"/>
              <a:gd name="connsiteY86" fmla="*/ 0 h 4893730"/>
              <a:gd name="connsiteX87" fmla="*/ 8604324 w 8877359"/>
              <a:gd name="connsiteY87" fmla="*/ 49331 h 4893730"/>
              <a:gd name="connsiteX88" fmla="*/ 8604672 w 8877359"/>
              <a:gd name="connsiteY88" fmla="*/ 52789 h 4893730"/>
              <a:gd name="connsiteX89" fmla="*/ 8595734 w 8877359"/>
              <a:gd name="connsiteY89" fmla="*/ 50014 h 4893730"/>
              <a:gd name="connsiteX90" fmla="*/ 8585792 w 8877359"/>
              <a:gd name="connsiteY90" fmla="*/ 49012 h 4893730"/>
              <a:gd name="connsiteX91" fmla="*/ 8536460 w 8877359"/>
              <a:gd name="connsiteY91" fmla="*/ 98344 h 4893730"/>
              <a:gd name="connsiteX92" fmla="*/ 8544885 w 8877359"/>
              <a:gd name="connsiteY92" fmla="*/ 125926 h 4893730"/>
              <a:gd name="connsiteX93" fmla="*/ 8547520 w 8877359"/>
              <a:gd name="connsiteY93" fmla="*/ 129120 h 4893730"/>
              <a:gd name="connsiteX94" fmla="*/ 8541141 w 8877359"/>
              <a:gd name="connsiteY94" fmla="*/ 131100 h 4893730"/>
              <a:gd name="connsiteX95" fmla="*/ 8511011 w 8877359"/>
              <a:gd name="connsiteY95" fmla="*/ 176555 h 4893730"/>
              <a:gd name="connsiteX96" fmla="*/ 8541141 w 8877359"/>
              <a:gd name="connsiteY96" fmla="*/ 222010 h 4893730"/>
              <a:gd name="connsiteX97" fmla="*/ 8548153 w 8877359"/>
              <a:gd name="connsiteY97" fmla="*/ 224187 h 4893730"/>
              <a:gd name="connsiteX98" fmla="*/ 8544885 w 8877359"/>
              <a:gd name="connsiteY98" fmla="*/ 228147 h 4893730"/>
              <a:gd name="connsiteX99" fmla="*/ 8536460 w 8877359"/>
              <a:gd name="connsiteY99" fmla="*/ 255729 h 4893730"/>
              <a:gd name="connsiteX100" fmla="*/ 8585792 w 8877359"/>
              <a:gd name="connsiteY100" fmla="*/ 305060 h 4893730"/>
              <a:gd name="connsiteX101" fmla="*/ 8595734 w 8877359"/>
              <a:gd name="connsiteY101" fmla="*/ 304058 h 4893730"/>
              <a:gd name="connsiteX102" fmla="*/ 8604672 w 8877359"/>
              <a:gd name="connsiteY102" fmla="*/ 301284 h 4893730"/>
              <a:gd name="connsiteX103" fmla="*/ 8604323 w 8877359"/>
              <a:gd name="connsiteY103" fmla="*/ 304741 h 4893730"/>
              <a:gd name="connsiteX104" fmla="*/ 8653655 w 8877359"/>
              <a:gd name="connsiteY104" fmla="*/ 354073 h 4893730"/>
              <a:gd name="connsiteX105" fmla="*/ 7944411 w 8877359"/>
              <a:gd name="connsiteY105" fmla="*/ 354073 h 4893730"/>
              <a:gd name="connsiteX106" fmla="*/ 7979293 w 8877359"/>
              <a:gd name="connsiteY106" fmla="*/ 339624 h 4893730"/>
              <a:gd name="connsiteX107" fmla="*/ 7984940 w 8877359"/>
              <a:gd name="connsiteY107" fmla="*/ 332780 h 4893730"/>
              <a:gd name="connsiteX108" fmla="*/ 7990587 w 8877359"/>
              <a:gd name="connsiteY108" fmla="*/ 339624 h 4893730"/>
              <a:gd name="connsiteX109" fmla="*/ 8025470 w 8877359"/>
              <a:gd name="connsiteY109" fmla="*/ 354073 h 4893730"/>
              <a:gd name="connsiteX110" fmla="*/ 8074802 w 8877359"/>
              <a:gd name="connsiteY110" fmla="*/ 304741 h 4893730"/>
              <a:gd name="connsiteX111" fmla="*/ 8074453 w 8877359"/>
              <a:gd name="connsiteY111" fmla="*/ 301284 h 4893730"/>
              <a:gd name="connsiteX112" fmla="*/ 8083391 w 8877359"/>
              <a:gd name="connsiteY112" fmla="*/ 304058 h 4893730"/>
              <a:gd name="connsiteX113" fmla="*/ 8093333 w 8877359"/>
              <a:gd name="connsiteY113" fmla="*/ 305060 h 4893730"/>
              <a:gd name="connsiteX114" fmla="*/ 8142665 w 8877359"/>
              <a:gd name="connsiteY114" fmla="*/ 255729 h 4893730"/>
              <a:gd name="connsiteX115" fmla="*/ 8134240 w 8877359"/>
              <a:gd name="connsiteY115" fmla="*/ 228147 h 4893730"/>
              <a:gd name="connsiteX116" fmla="*/ 8130973 w 8877359"/>
              <a:gd name="connsiteY116" fmla="*/ 224187 h 4893730"/>
              <a:gd name="connsiteX117" fmla="*/ 8137985 w 8877359"/>
              <a:gd name="connsiteY117" fmla="*/ 222010 h 4893730"/>
              <a:gd name="connsiteX118" fmla="*/ 8168114 w 8877359"/>
              <a:gd name="connsiteY118" fmla="*/ 176555 h 4893730"/>
              <a:gd name="connsiteX119" fmla="*/ 8137985 w 8877359"/>
              <a:gd name="connsiteY119" fmla="*/ 131100 h 4893730"/>
              <a:gd name="connsiteX120" fmla="*/ 8131605 w 8877359"/>
              <a:gd name="connsiteY120" fmla="*/ 129120 h 4893730"/>
              <a:gd name="connsiteX121" fmla="*/ 8134240 w 8877359"/>
              <a:gd name="connsiteY121" fmla="*/ 125926 h 4893730"/>
              <a:gd name="connsiteX122" fmla="*/ 8142665 w 8877359"/>
              <a:gd name="connsiteY122" fmla="*/ 98344 h 4893730"/>
              <a:gd name="connsiteX123" fmla="*/ 8093333 w 8877359"/>
              <a:gd name="connsiteY123" fmla="*/ 49012 h 4893730"/>
              <a:gd name="connsiteX124" fmla="*/ 8078664 w 8877359"/>
              <a:gd name="connsiteY124" fmla="*/ 51230 h 4893730"/>
              <a:gd name="connsiteX125" fmla="*/ 8074404 w 8877359"/>
              <a:gd name="connsiteY125" fmla="*/ 53278 h 4893730"/>
              <a:gd name="connsiteX126" fmla="*/ 8074802 w 8877359"/>
              <a:gd name="connsiteY126" fmla="*/ 49331 h 4893730"/>
              <a:gd name="connsiteX127" fmla="*/ 8025470 w 8877359"/>
              <a:gd name="connsiteY127" fmla="*/ 0 h 4893730"/>
              <a:gd name="connsiteX128" fmla="*/ 7990587 w 8877359"/>
              <a:gd name="connsiteY128" fmla="*/ 14449 h 4893730"/>
              <a:gd name="connsiteX129" fmla="*/ 7984940 w 8877359"/>
              <a:gd name="connsiteY129" fmla="*/ 21293 h 4893730"/>
              <a:gd name="connsiteX130" fmla="*/ 7979294 w 8877359"/>
              <a:gd name="connsiteY130" fmla="*/ 14449 h 4893730"/>
              <a:gd name="connsiteX131" fmla="*/ 7944411 w 8877359"/>
              <a:gd name="connsiteY131" fmla="*/ 0 h 4893730"/>
              <a:gd name="connsiteX132" fmla="*/ 7895079 w 8877359"/>
              <a:gd name="connsiteY132" fmla="*/ 49331 h 4893730"/>
              <a:gd name="connsiteX133" fmla="*/ 7895427 w 8877359"/>
              <a:gd name="connsiteY133" fmla="*/ 52789 h 4893730"/>
              <a:gd name="connsiteX134" fmla="*/ 7886489 w 8877359"/>
              <a:gd name="connsiteY134" fmla="*/ 50014 h 4893730"/>
              <a:gd name="connsiteX135" fmla="*/ 7876547 w 8877359"/>
              <a:gd name="connsiteY135" fmla="*/ 49012 h 4893730"/>
              <a:gd name="connsiteX136" fmla="*/ 7827215 w 8877359"/>
              <a:gd name="connsiteY136" fmla="*/ 98344 h 4893730"/>
              <a:gd name="connsiteX137" fmla="*/ 7835640 w 8877359"/>
              <a:gd name="connsiteY137" fmla="*/ 125926 h 4893730"/>
              <a:gd name="connsiteX138" fmla="*/ 7838276 w 8877359"/>
              <a:gd name="connsiteY138" fmla="*/ 129120 h 4893730"/>
              <a:gd name="connsiteX139" fmla="*/ 7831896 w 8877359"/>
              <a:gd name="connsiteY139" fmla="*/ 131100 h 4893730"/>
              <a:gd name="connsiteX140" fmla="*/ 7801766 w 8877359"/>
              <a:gd name="connsiteY140" fmla="*/ 176555 h 4893730"/>
              <a:gd name="connsiteX141" fmla="*/ 7831896 w 8877359"/>
              <a:gd name="connsiteY141" fmla="*/ 222010 h 4893730"/>
              <a:gd name="connsiteX142" fmla="*/ 7838908 w 8877359"/>
              <a:gd name="connsiteY142" fmla="*/ 224187 h 4893730"/>
              <a:gd name="connsiteX143" fmla="*/ 7835640 w 8877359"/>
              <a:gd name="connsiteY143" fmla="*/ 228147 h 4893730"/>
              <a:gd name="connsiteX144" fmla="*/ 7827215 w 8877359"/>
              <a:gd name="connsiteY144" fmla="*/ 255729 h 4893730"/>
              <a:gd name="connsiteX145" fmla="*/ 7876547 w 8877359"/>
              <a:gd name="connsiteY145" fmla="*/ 305060 h 4893730"/>
              <a:gd name="connsiteX146" fmla="*/ 7886489 w 8877359"/>
              <a:gd name="connsiteY146" fmla="*/ 304058 h 4893730"/>
              <a:gd name="connsiteX147" fmla="*/ 7895427 w 8877359"/>
              <a:gd name="connsiteY147" fmla="*/ 301284 h 4893730"/>
              <a:gd name="connsiteX148" fmla="*/ 7895079 w 8877359"/>
              <a:gd name="connsiteY148" fmla="*/ 304741 h 4893730"/>
              <a:gd name="connsiteX149" fmla="*/ 7944411 w 8877359"/>
              <a:gd name="connsiteY149" fmla="*/ 354073 h 4893730"/>
              <a:gd name="connsiteX150" fmla="*/ 7235159 w 8877359"/>
              <a:gd name="connsiteY150" fmla="*/ 354073 h 4893730"/>
              <a:gd name="connsiteX151" fmla="*/ 7270041 w 8877359"/>
              <a:gd name="connsiteY151" fmla="*/ 339624 h 4893730"/>
              <a:gd name="connsiteX152" fmla="*/ 7275688 w 8877359"/>
              <a:gd name="connsiteY152" fmla="*/ 332780 h 4893730"/>
              <a:gd name="connsiteX153" fmla="*/ 7281335 w 8877359"/>
              <a:gd name="connsiteY153" fmla="*/ 339624 h 4893730"/>
              <a:gd name="connsiteX154" fmla="*/ 7316218 w 8877359"/>
              <a:gd name="connsiteY154" fmla="*/ 354073 h 4893730"/>
              <a:gd name="connsiteX155" fmla="*/ 7365550 w 8877359"/>
              <a:gd name="connsiteY155" fmla="*/ 304741 h 4893730"/>
              <a:gd name="connsiteX156" fmla="*/ 7365201 w 8877359"/>
              <a:gd name="connsiteY156" fmla="*/ 301284 h 4893730"/>
              <a:gd name="connsiteX157" fmla="*/ 7374139 w 8877359"/>
              <a:gd name="connsiteY157" fmla="*/ 304058 h 4893730"/>
              <a:gd name="connsiteX158" fmla="*/ 7384081 w 8877359"/>
              <a:gd name="connsiteY158" fmla="*/ 305060 h 4893730"/>
              <a:gd name="connsiteX159" fmla="*/ 7433413 w 8877359"/>
              <a:gd name="connsiteY159" fmla="*/ 255729 h 4893730"/>
              <a:gd name="connsiteX160" fmla="*/ 7424988 w 8877359"/>
              <a:gd name="connsiteY160" fmla="*/ 228147 h 4893730"/>
              <a:gd name="connsiteX161" fmla="*/ 7421721 w 8877359"/>
              <a:gd name="connsiteY161" fmla="*/ 224187 h 4893730"/>
              <a:gd name="connsiteX162" fmla="*/ 7428733 w 8877359"/>
              <a:gd name="connsiteY162" fmla="*/ 222010 h 4893730"/>
              <a:gd name="connsiteX163" fmla="*/ 7458862 w 8877359"/>
              <a:gd name="connsiteY163" fmla="*/ 176555 h 4893730"/>
              <a:gd name="connsiteX164" fmla="*/ 7428733 w 8877359"/>
              <a:gd name="connsiteY164" fmla="*/ 131100 h 4893730"/>
              <a:gd name="connsiteX165" fmla="*/ 7422353 w 8877359"/>
              <a:gd name="connsiteY165" fmla="*/ 129120 h 4893730"/>
              <a:gd name="connsiteX166" fmla="*/ 7424988 w 8877359"/>
              <a:gd name="connsiteY166" fmla="*/ 125926 h 4893730"/>
              <a:gd name="connsiteX167" fmla="*/ 7433413 w 8877359"/>
              <a:gd name="connsiteY167" fmla="*/ 98344 h 4893730"/>
              <a:gd name="connsiteX168" fmla="*/ 7384081 w 8877359"/>
              <a:gd name="connsiteY168" fmla="*/ 49012 h 4893730"/>
              <a:gd name="connsiteX169" fmla="*/ 7369412 w 8877359"/>
              <a:gd name="connsiteY169" fmla="*/ 51230 h 4893730"/>
              <a:gd name="connsiteX170" fmla="*/ 7365152 w 8877359"/>
              <a:gd name="connsiteY170" fmla="*/ 53278 h 4893730"/>
              <a:gd name="connsiteX171" fmla="*/ 7365550 w 8877359"/>
              <a:gd name="connsiteY171" fmla="*/ 49331 h 4893730"/>
              <a:gd name="connsiteX172" fmla="*/ 7316218 w 8877359"/>
              <a:gd name="connsiteY172" fmla="*/ 0 h 4893730"/>
              <a:gd name="connsiteX173" fmla="*/ 7281335 w 8877359"/>
              <a:gd name="connsiteY173" fmla="*/ 14449 h 4893730"/>
              <a:gd name="connsiteX174" fmla="*/ 7275688 w 8877359"/>
              <a:gd name="connsiteY174" fmla="*/ 21293 h 4893730"/>
              <a:gd name="connsiteX175" fmla="*/ 7270042 w 8877359"/>
              <a:gd name="connsiteY175" fmla="*/ 14449 h 4893730"/>
              <a:gd name="connsiteX176" fmla="*/ 7235159 w 8877359"/>
              <a:gd name="connsiteY176" fmla="*/ 0 h 4893730"/>
              <a:gd name="connsiteX177" fmla="*/ 7185827 w 8877359"/>
              <a:gd name="connsiteY177" fmla="*/ 49331 h 4893730"/>
              <a:gd name="connsiteX178" fmla="*/ 7186175 w 8877359"/>
              <a:gd name="connsiteY178" fmla="*/ 52789 h 4893730"/>
              <a:gd name="connsiteX179" fmla="*/ 7177237 w 8877359"/>
              <a:gd name="connsiteY179" fmla="*/ 50014 h 4893730"/>
              <a:gd name="connsiteX180" fmla="*/ 7167295 w 8877359"/>
              <a:gd name="connsiteY180" fmla="*/ 49012 h 4893730"/>
              <a:gd name="connsiteX181" fmla="*/ 7117963 w 8877359"/>
              <a:gd name="connsiteY181" fmla="*/ 98344 h 4893730"/>
              <a:gd name="connsiteX182" fmla="*/ 7126388 w 8877359"/>
              <a:gd name="connsiteY182" fmla="*/ 125926 h 4893730"/>
              <a:gd name="connsiteX183" fmla="*/ 7129024 w 8877359"/>
              <a:gd name="connsiteY183" fmla="*/ 129120 h 4893730"/>
              <a:gd name="connsiteX184" fmla="*/ 7122644 w 8877359"/>
              <a:gd name="connsiteY184" fmla="*/ 131100 h 4893730"/>
              <a:gd name="connsiteX185" fmla="*/ 7092514 w 8877359"/>
              <a:gd name="connsiteY185" fmla="*/ 176555 h 4893730"/>
              <a:gd name="connsiteX186" fmla="*/ 7122644 w 8877359"/>
              <a:gd name="connsiteY186" fmla="*/ 222010 h 4893730"/>
              <a:gd name="connsiteX187" fmla="*/ 7129656 w 8877359"/>
              <a:gd name="connsiteY187" fmla="*/ 224187 h 4893730"/>
              <a:gd name="connsiteX188" fmla="*/ 7126388 w 8877359"/>
              <a:gd name="connsiteY188" fmla="*/ 228147 h 4893730"/>
              <a:gd name="connsiteX189" fmla="*/ 7117963 w 8877359"/>
              <a:gd name="connsiteY189" fmla="*/ 255729 h 4893730"/>
              <a:gd name="connsiteX190" fmla="*/ 7167295 w 8877359"/>
              <a:gd name="connsiteY190" fmla="*/ 305060 h 4893730"/>
              <a:gd name="connsiteX191" fmla="*/ 7177237 w 8877359"/>
              <a:gd name="connsiteY191" fmla="*/ 304058 h 4893730"/>
              <a:gd name="connsiteX192" fmla="*/ 7186175 w 8877359"/>
              <a:gd name="connsiteY192" fmla="*/ 301284 h 4893730"/>
              <a:gd name="connsiteX193" fmla="*/ 7185827 w 8877359"/>
              <a:gd name="connsiteY193" fmla="*/ 304741 h 4893730"/>
              <a:gd name="connsiteX194" fmla="*/ 7235159 w 8877359"/>
              <a:gd name="connsiteY194" fmla="*/ 354073 h 4893730"/>
              <a:gd name="connsiteX195" fmla="*/ 6525907 w 8877359"/>
              <a:gd name="connsiteY195" fmla="*/ 354073 h 4893730"/>
              <a:gd name="connsiteX196" fmla="*/ 6560789 w 8877359"/>
              <a:gd name="connsiteY196" fmla="*/ 339624 h 4893730"/>
              <a:gd name="connsiteX197" fmla="*/ 6566436 w 8877359"/>
              <a:gd name="connsiteY197" fmla="*/ 332780 h 4893730"/>
              <a:gd name="connsiteX198" fmla="*/ 6572083 w 8877359"/>
              <a:gd name="connsiteY198" fmla="*/ 339624 h 4893730"/>
              <a:gd name="connsiteX199" fmla="*/ 6606966 w 8877359"/>
              <a:gd name="connsiteY199" fmla="*/ 354073 h 4893730"/>
              <a:gd name="connsiteX200" fmla="*/ 6656298 w 8877359"/>
              <a:gd name="connsiteY200" fmla="*/ 304741 h 4893730"/>
              <a:gd name="connsiteX201" fmla="*/ 6655949 w 8877359"/>
              <a:gd name="connsiteY201" fmla="*/ 301284 h 4893730"/>
              <a:gd name="connsiteX202" fmla="*/ 6664887 w 8877359"/>
              <a:gd name="connsiteY202" fmla="*/ 304058 h 4893730"/>
              <a:gd name="connsiteX203" fmla="*/ 6674829 w 8877359"/>
              <a:gd name="connsiteY203" fmla="*/ 305060 h 4893730"/>
              <a:gd name="connsiteX204" fmla="*/ 6724161 w 8877359"/>
              <a:gd name="connsiteY204" fmla="*/ 255729 h 4893730"/>
              <a:gd name="connsiteX205" fmla="*/ 6715736 w 8877359"/>
              <a:gd name="connsiteY205" fmla="*/ 228147 h 4893730"/>
              <a:gd name="connsiteX206" fmla="*/ 6712469 w 8877359"/>
              <a:gd name="connsiteY206" fmla="*/ 224187 h 4893730"/>
              <a:gd name="connsiteX207" fmla="*/ 6719481 w 8877359"/>
              <a:gd name="connsiteY207" fmla="*/ 222010 h 4893730"/>
              <a:gd name="connsiteX208" fmla="*/ 6749610 w 8877359"/>
              <a:gd name="connsiteY208" fmla="*/ 176555 h 4893730"/>
              <a:gd name="connsiteX209" fmla="*/ 6719481 w 8877359"/>
              <a:gd name="connsiteY209" fmla="*/ 131100 h 4893730"/>
              <a:gd name="connsiteX210" fmla="*/ 6713101 w 8877359"/>
              <a:gd name="connsiteY210" fmla="*/ 129120 h 4893730"/>
              <a:gd name="connsiteX211" fmla="*/ 6715736 w 8877359"/>
              <a:gd name="connsiteY211" fmla="*/ 125926 h 4893730"/>
              <a:gd name="connsiteX212" fmla="*/ 6724161 w 8877359"/>
              <a:gd name="connsiteY212" fmla="*/ 98344 h 4893730"/>
              <a:gd name="connsiteX213" fmla="*/ 6674829 w 8877359"/>
              <a:gd name="connsiteY213" fmla="*/ 49012 h 4893730"/>
              <a:gd name="connsiteX214" fmla="*/ 6660160 w 8877359"/>
              <a:gd name="connsiteY214" fmla="*/ 51230 h 4893730"/>
              <a:gd name="connsiteX215" fmla="*/ 6655900 w 8877359"/>
              <a:gd name="connsiteY215" fmla="*/ 53278 h 4893730"/>
              <a:gd name="connsiteX216" fmla="*/ 6656298 w 8877359"/>
              <a:gd name="connsiteY216" fmla="*/ 49331 h 4893730"/>
              <a:gd name="connsiteX217" fmla="*/ 6606966 w 8877359"/>
              <a:gd name="connsiteY217" fmla="*/ 0 h 4893730"/>
              <a:gd name="connsiteX218" fmla="*/ 6572083 w 8877359"/>
              <a:gd name="connsiteY218" fmla="*/ 14449 h 4893730"/>
              <a:gd name="connsiteX219" fmla="*/ 6566436 w 8877359"/>
              <a:gd name="connsiteY219" fmla="*/ 21293 h 4893730"/>
              <a:gd name="connsiteX220" fmla="*/ 6560790 w 8877359"/>
              <a:gd name="connsiteY220" fmla="*/ 14449 h 4893730"/>
              <a:gd name="connsiteX221" fmla="*/ 6525907 w 8877359"/>
              <a:gd name="connsiteY221" fmla="*/ 0 h 4893730"/>
              <a:gd name="connsiteX222" fmla="*/ 6476575 w 8877359"/>
              <a:gd name="connsiteY222" fmla="*/ 49331 h 4893730"/>
              <a:gd name="connsiteX223" fmla="*/ 6476923 w 8877359"/>
              <a:gd name="connsiteY223" fmla="*/ 52789 h 4893730"/>
              <a:gd name="connsiteX224" fmla="*/ 6467985 w 8877359"/>
              <a:gd name="connsiteY224" fmla="*/ 50014 h 4893730"/>
              <a:gd name="connsiteX225" fmla="*/ 6458043 w 8877359"/>
              <a:gd name="connsiteY225" fmla="*/ 49012 h 4893730"/>
              <a:gd name="connsiteX226" fmla="*/ 6408711 w 8877359"/>
              <a:gd name="connsiteY226" fmla="*/ 98344 h 4893730"/>
              <a:gd name="connsiteX227" fmla="*/ 6417136 w 8877359"/>
              <a:gd name="connsiteY227" fmla="*/ 125926 h 4893730"/>
              <a:gd name="connsiteX228" fmla="*/ 6419772 w 8877359"/>
              <a:gd name="connsiteY228" fmla="*/ 129120 h 4893730"/>
              <a:gd name="connsiteX229" fmla="*/ 6413392 w 8877359"/>
              <a:gd name="connsiteY229" fmla="*/ 131100 h 4893730"/>
              <a:gd name="connsiteX230" fmla="*/ 6383262 w 8877359"/>
              <a:gd name="connsiteY230" fmla="*/ 176555 h 4893730"/>
              <a:gd name="connsiteX231" fmla="*/ 6413392 w 8877359"/>
              <a:gd name="connsiteY231" fmla="*/ 222010 h 4893730"/>
              <a:gd name="connsiteX232" fmla="*/ 6420404 w 8877359"/>
              <a:gd name="connsiteY232" fmla="*/ 224187 h 4893730"/>
              <a:gd name="connsiteX233" fmla="*/ 6417136 w 8877359"/>
              <a:gd name="connsiteY233" fmla="*/ 228147 h 4893730"/>
              <a:gd name="connsiteX234" fmla="*/ 6408711 w 8877359"/>
              <a:gd name="connsiteY234" fmla="*/ 255729 h 4893730"/>
              <a:gd name="connsiteX235" fmla="*/ 6458043 w 8877359"/>
              <a:gd name="connsiteY235" fmla="*/ 305060 h 4893730"/>
              <a:gd name="connsiteX236" fmla="*/ 6467985 w 8877359"/>
              <a:gd name="connsiteY236" fmla="*/ 304058 h 4893730"/>
              <a:gd name="connsiteX237" fmla="*/ 6476923 w 8877359"/>
              <a:gd name="connsiteY237" fmla="*/ 301284 h 4893730"/>
              <a:gd name="connsiteX238" fmla="*/ 6476575 w 8877359"/>
              <a:gd name="connsiteY238" fmla="*/ 304741 h 4893730"/>
              <a:gd name="connsiteX239" fmla="*/ 6525907 w 8877359"/>
              <a:gd name="connsiteY239" fmla="*/ 354073 h 4893730"/>
              <a:gd name="connsiteX240" fmla="*/ 5816655 w 8877359"/>
              <a:gd name="connsiteY240" fmla="*/ 354073 h 4893730"/>
              <a:gd name="connsiteX241" fmla="*/ 5851537 w 8877359"/>
              <a:gd name="connsiteY241" fmla="*/ 339624 h 4893730"/>
              <a:gd name="connsiteX242" fmla="*/ 5857184 w 8877359"/>
              <a:gd name="connsiteY242" fmla="*/ 332780 h 4893730"/>
              <a:gd name="connsiteX243" fmla="*/ 5862831 w 8877359"/>
              <a:gd name="connsiteY243" fmla="*/ 339624 h 4893730"/>
              <a:gd name="connsiteX244" fmla="*/ 5897714 w 8877359"/>
              <a:gd name="connsiteY244" fmla="*/ 354073 h 4893730"/>
              <a:gd name="connsiteX245" fmla="*/ 5947046 w 8877359"/>
              <a:gd name="connsiteY245" fmla="*/ 304741 h 4893730"/>
              <a:gd name="connsiteX246" fmla="*/ 5946697 w 8877359"/>
              <a:gd name="connsiteY246" fmla="*/ 301284 h 4893730"/>
              <a:gd name="connsiteX247" fmla="*/ 5955635 w 8877359"/>
              <a:gd name="connsiteY247" fmla="*/ 304058 h 4893730"/>
              <a:gd name="connsiteX248" fmla="*/ 5965577 w 8877359"/>
              <a:gd name="connsiteY248" fmla="*/ 305060 h 4893730"/>
              <a:gd name="connsiteX249" fmla="*/ 6014909 w 8877359"/>
              <a:gd name="connsiteY249" fmla="*/ 255729 h 4893730"/>
              <a:gd name="connsiteX250" fmla="*/ 6006484 w 8877359"/>
              <a:gd name="connsiteY250" fmla="*/ 228147 h 4893730"/>
              <a:gd name="connsiteX251" fmla="*/ 6003217 w 8877359"/>
              <a:gd name="connsiteY251" fmla="*/ 224187 h 4893730"/>
              <a:gd name="connsiteX252" fmla="*/ 6010229 w 8877359"/>
              <a:gd name="connsiteY252" fmla="*/ 222010 h 4893730"/>
              <a:gd name="connsiteX253" fmla="*/ 6040358 w 8877359"/>
              <a:gd name="connsiteY253" fmla="*/ 176555 h 4893730"/>
              <a:gd name="connsiteX254" fmla="*/ 6010229 w 8877359"/>
              <a:gd name="connsiteY254" fmla="*/ 131100 h 4893730"/>
              <a:gd name="connsiteX255" fmla="*/ 6003849 w 8877359"/>
              <a:gd name="connsiteY255" fmla="*/ 129120 h 4893730"/>
              <a:gd name="connsiteX256" fmla="*/ 6006484 w 8877359"/>
              <a:gd name="connsiteY256" fmla="*/ 125926 h 4893730"/>
              <a:gd name="connsiteX257" fmla="*/ 6014909 w 8877359"/>
              <a:gd name="connsiteY257" fmla="*/ 98344 h 4893730"/>
              <a:gd name="connsiteX258" fmla="*/ 5965577 w 8877359"/>
              <a:gd name="connsiteY258" fmla="*/ 49012 h 4893730"/>
              <a:gd name="connsiteX259" fmla="*/ 5950908 w 8877359"/>
              <a:gd name="connsiteY259" fmla="*/ 51230 h 4893730"/>
              <a:gd name="connsiteX260" fmla="*/ 5946648 w 8877359"/>
              <a:gd name="connsiteY260" fmla="*/ 53278 h 4893730"/>
              <a:gd name="connsiteX261" fmla="*/ 5947046 w 8877359"/>
              <a:gd name="connsiteY261" fmla="*/ 49331 h 4893730"/>
              <a:gd name="connsiteX262" fmla="*/ 5897714 w 8877359"/>
              <a:gd name="connsiteY262" fmla="*/ 0 h 4893730"/>
              <a:gd name="connsiteX263" fmla="*/ 5862831 w 8877359"/>
              <a:gd name="connsiteY263" fmla="*/ 14449 h 4893730"/>
              <a:gd name="connsiteX264" fmla="*/ 5857184 w 8877359"/>
              <a:gd name="connsiteY264" fmla="*/ 21293 h 4893730"/>
              <a:gd name="connsiteX265" fmla="*/ 5851538 w 8877359"/>
              <a:gd name="connsiteY265" fmla="*/ 14449 h 4893730"/>
              <a:gd name="connsiteX266" fmla="*/ 5816655 w 8877359"/>
              <a:gd name="connsiteY266" fmla="*/ 0 h 4893730"/>
              <a:gd name="connsiteX267" fmla="*/ 5767323 w 8877359"/>
              <a:gd name="connsiteY267" fmla="*/ 49331 h 4893730"/>
              <a:gd name="connsiteX268" fmla="*/ 5767671 w 8877359"/>
              <a:gd name="connsiteY268" fmla="*/ 52789 h 4893730"/>
              <a:gd name="connsiteX269" fmla="*/ 5758733 w 8877359"/>
              <a:gd name="connsiteY269" fmla="*/ 50014 h 4893730"/>
              <a:gd name="connsiteX270" fmla="*/ 5748791 w 8877359"/>
              <a:gd name="connsiteY270" fmla="*/ 49012 h 4893730"/>
              <a:gd name="connsiteX271" fmla="*/ 5699459 w 8877359"/>
              <a:gd name="connsiteY271" fmla="*/ 98344 h 4893730"/>
              <a:gd name="connsiteX272" fmla="*/ 5707884 w 8877359"/>
              <a:gd name="connsiteY272" fmla="*/ 125926 h 4893730"/>
              <a:gd name="connsiteX273" fmla="*/ 5710520 w 8877359"/>
              <a:gd name="connsiteY273" fmla="*/ 129120 h 4893730"/>
              <a:gd name="connsiteX274" fmla="*/ 5704140 w 8877359"/>
              <a:gd name="connsiteY274" fmla="*/ 131100 h 4893730"/>
              <a:gd name="connsiteX275" fmla="*/ 5674010 w 8877359"/>
              <a:gd name="connsiteY275" fmla="*/ 176555 h 4893730"/>
              <a:gd name="connsiteX276" fmla="*/ 5704140 w 8877359"/>
              <a:gd name="connsiteY276" fmla="*/ 222010 h 4893730"/>
              <a:gd name="connsiteX277" fmla="*/ 5711152 w 8877359"/>
              <a:gd name="connsiteY277" fmla="*/ 224187 h 4893730"/>
              <a:gd name="connsiteX278" fmla="*/ 5707884 w 8877359"/>
              <a:gd name="connsiteY278" fmla="*/ 228147 h 4893730"/>
              <a:gd name="connsiteX279" fmla="*/ 5699459 w 8877359"/>
              <a:gd name="connsiteY279" fmla="*/ 255729 h 4893730"/>
              <a:gd name="connsiteX280" fmla="*/ 5748791 w 8877359"/>
              <a:gd name="connsiteY280" fmla="*/ 305060 h 4893730"/>
              <a:gd name="connsiteX281" fmla="*/ 5758733 w 8877359"/>
              <a:gd name="connsiteY281" fmla="*/ 304058 h 4893730"/>
              <a:gd name="connsiteX282" fmla="*/ 5767671 w 8877359"/>
              <a:gd name="connsiteY282" fmla="*/ 301284 h 4893730"/>
              <a:gd name="connsiteX283" fmla="*/ 5767323 w 8877359"/>
              <a:gd name="connsiteY283" fmla="*/ 304741 h 4893730"/>
              <a:gd name="connsiteX284" fmla="*/ 5816655 w 8877359"/>
              <a:gd name="connsiteY284" fmla="*/ 354073 h 4893730"/>
              <a:gd name="connsiteX285" fmla="*/ 5107403 w 8877359"/>
              <a:gd name="connsiteY285" fmla="*/ 354073 h 4893730"/>
              <a:gd name="connsiteX286" fmla="*/ 5142285 w 8877359"/>
              <a:gd name="connsiteY286" fmla="*/ 339624 h 4893730"/>
              <a:gd name="connsiteX287" fmla="*/ 5147932 w 8877359"/>
              <a:gd name="connsiteY287" fmla="*/ 332780 h 4893730"/>
              <a:gd name="connsiteX288" fmla="*/ 5153579 w 8877359"/>
              <a:gd name="connsiteY288" fmla="*/ 339624 h 4893730"/>
              <a:gd name="connsiteX289" fmla="*/ 5188462 w 8877359"/>
              <a:gd name="connsiteY289" fmla="*/ 354073 h 4893730"/>
              <a:gd name="connsiteX290" fmla="*/ 5237794 w 8877359"/>
              <a:gd name="connsiteY290" fmla="*/ 304741 h 4893730"/>
              <a:gd name="connsiteX291" fmla="*/ 5237445 w 8877359"/>
              <a:gd name="connsiteY291" fmla="*/ 301284 h 4893730"/>
              <a:gd name="connsiteX292" fmla="*/ 5246383 w 8877359"/>
              <a:gd name="connsiteY292" fmla="*/ 304058 h 4893730"/>
              <a:gd name="connsiteX293" fmla="*/ 5256325 w 8877359"/>
              <a:gd name="connsiteY293" fmla="*/ 305060 h 4893730"/>
              <a:gd name="connsiteX294" fmla="*/ 5305657 w 8877359"/>
              <a:gd name="connsiteY294" fmla="*/ 255729 h 4893730"/>
              <a:gd name="connsiteX295" fmla="*/ 5297232 w 8877359"/>
              <a:gd name="connsiteY295" fmla="*/ 228147 h 4893730"/>
              <a:gd name="connsiteX296" fmla="*/ 5293965 w 8877359"/>
              <a:gd name="connsiteY296" fmla="*/ 224187 h 4893730"/>
              <a:gd name="connsiteX297" fmla="*/ 5300977 w 8877359"/>
              <a:gd name="connsiteY297" fmla="*/ 222010 h 4893730"/>
              <a:gd name="connsiteX298" fmla="*/ 5331106 w 8877359"/>
              <a:gd name="connsiteY298" fmla="*/ 176555 h 4893730"/>
              <a:gd name="connsiteX299" fmla="*/ 5300977 w 8877359"/>
              <a:gd name="connsiteY299" fmla="*/ 131100 h 4893730"/>
              <a:gd name="connsiteX300" fmla="*/ 5294597 w 8877359"/>
              <a:gd name="connsiteY300" fmla="*/ 129120 h 4893730"/>
              <a:gd name="connsiteX301" fmla="*/ 5297232 w 8877359"/>
              <a:gd name="connsiteY301" fmla="*/ 125926 h 4893730"/>
              <a:gd name="connsiteX302" fmla="*/ 5305657 w 8877359"/>
              <a:gd name="connsiteY302" fmla="*/ 98344 h 4893730"/>
              <a:gd name="connsiteX303" fmla="*/ 5256325 w 8877359"/>
              <a:gd name="connsiteY303" fmla="*/ 49012 h 4893730"/>
              <a:gd name="connsiteX304" fmla="*/ 5241656 w 8877359"/>
              <a:gd name="connsiteY304" fmla="*/ 51230 h 4893730"/>
              <a:gd name="connsiteX305" fmla="*/ 5237396 w 8877359"/>
              <a:gd name="connsiteY305" fmla="*/ 53278 h 4893730"/>
              <a:gd name="connsiteX306" fmla="*/ 5237794 w 8877359"/>
              <a:gd name="connsiteY306" fmla="*/ 49331 h 4893730"/>
              <a:gd name="connsiteX307" fmla="*/ 5188462 w 8877359"/>
              <a:gd name="connsiteY307" fmla="*/ 0 h 4893730"/>
              <a:gd name="connsiteX308" fmla="*/ 5153579 w 8877359"/>
              <a:gd name="connsiteY308" fmla="*/ 14449 h 4893730"/>
              <a:gd name="connsiteX309" fmla="*/ 5147932 w 8877359"/>
              <a:gd name="connsiteY309" fmla="*/ 21293 h 4893730"/>
              <a:gd name="connsiteX310" fmla="*/ 5142286 w 8877359"/>
              <a:gd name="connsiteY310" fmla="*/ 14449 h 4893730"/>
              <a:gd name="connsiteX311" fmla="*/ 5107403 w 8877359"/>
              <a:gd name="connsiteY311" fmla="*/ 0 h 4893730"/>
              <a:gd name="connsiteX312" fmla="*/ 5058071 w 8877359"/>
              <a:gd name="connsiteY312" fmla="*/ 49331 h 4893730"/>
              <a:gd name="connsiteX313" fmla="*/ 5058419 w 8877359"/>
              <a:gd name="connsiteY313" fmla="*/ 52789 h 4893730"/>
              <a:gd name="connsiteX314" fmla="*/ 5049481 w 8877359"/>
              <a:gd name="connsiteY314" fmla="*/ 50014 h 4893730"/>
              <a:gd name="connsiteX315" fmla="*/ 5039539 w 8877359"/>
              <a:gd name="connsiteY315" fmla="*/ 49012 h 4893730"/>
              <a:gd name="connsiteX316" fmla="*/ 4990207 w 8877359"/>
              <a:gd name="connsiteY316" fmla="*/ 98344 h 4893730"/>
              <a:gd name="connsiteX317" fmla="*/ 4998632 w 8877359"/>
              <a:gd name="connsiteY317" fmla="*/ 125926 h 4893730"/>
              <a:gd name="connsiteX318" fmla="*/ 5001268 w 8877359"/>
              <a:gd name="connsiteY318" fmla="*/ 129120 h 4893730"/>
              <a:gd name="connsiteX319" fmla="*/ 4994888 w 8877359"/>
              <a:gd name="connsiteY319" fmla="*/ 131100 h 4893730"/>
              <a:gd name="connsiteX320" fmla="*/ 4964758 w 8877359"/>
              <a:gd name="connsiteY320" fmla="*/ 176555 h 4893730"/>
              <a:gd name="connsiteX321" fmla="*/ 4994888 w 8877359"/>
              <a:gd name="connsiteY321" fmla="*/ 222010 h 4893730"/>
              <a:gd name="connsiteX322" fmla="*/ 5001900 w 8877359"/>
              <a:gd name="connsiteY322" fmla="*/ 224187 h 4893730"/>
              <a:gd name="connsiteX323" fmla="*/ 4998632 w 8877359"/>
              <a:gd name="connsiteY323" fmla="*/ 228147 h 4893730"/>
              <a:gd name="connsiteX324" fmla="*/ 4990207 w 8877359"/>
              <a:gd name="connsiteY324" fmla="*/ 255729 h 4893730"/>
              <a:gd name="connsiteX325" fmla="*/ 5039539 w 8877359"/>
              <a:gd name="connsiteY325" fmla="*/ 305060 h 4893730"/>
              <a:gd name="connsiteX326" fmla="*/ 5049481 w 8877359"/>
              <a:gd name="connsiteY326" fmla="*/ 304058 h 4893730"/>
              <a:gd name="connsiteX327" fmla="*/ 5058419 w 8877359"/>
              <a:gd name="connsiteY327" fmla="*/ 301284 h 4893730"/>
              <a:gd name="connsiteX328" fmla="*/ 5058071 w 8877359"/>
              <a:gd name="connsiteY328" fmla="*/ 304741 h 4893730"/>
              <a:gd name="connsiteX329" fmla="*/ 5107403 w 8877359"/>
              <a:gd name="connsiteY329" fmla="*/ 354073 h 4893730"/>
              <a:gd name="connsiteX330" fmla="*/ 4398151 w 8877359"/>
              <a:gd name="connsiteY330" fmla="*/ 354073 h 4893730"/>
              <a:gd name="connsiteX331" fmla="*/ 4433033 w 8877359"/>
              <a:gd name="connsiteY331" fmla="*/ 339624 h 4893730"/>
              <a:gd name="connsiteX332" fmla="*/ 4438680 w 8877359"/>
              <a:gd name="connsiteY332" fmla="*/ 332780 h 4893730"/>
              <a:gd name="connsiteX333" fmla="*/ 4444327 w 8877359"/>
              <a:gd name="connsiteY333" fmla="*/ 339624 h 4893730"/>
              <a:gd name="connsiteX334" fmla="*/ 4479210 w 8877359"/>
              <a:gd name="connsiteY334" fmla="*/ 354073 h 4893730"/>
              <a:gd name="connsiteX335" fmla="*/ 4528542 w 8877359"/>
              <a:gd name="connsiteY335" fmla="*/ 304741 h 4893730"/>
              <a:gd name="connsiteX336" fmla="*/ 4528193 w 8877359"/>
              <a:gd name="connsiteY336" fmla="*/ 301284 h 4893730"/>
              <a:gd name="connsiteX337" fmla="*/ 4537131 w 8877359"/>
              <a:gd name="connsiteY337" fmla="*/ 304058 h 4893730"/>
              <a:gd name="connsiteX338" fmla="*/ 4547073 w 8877359"/>
              <a:gd name="connsiteY338" fmla="*/ 305060 h 4893730"/>
              <a:gd name="connsiteX339" fmla="*/ 4596405 w 8877359"/>
              <a:gd name="connsiteY339" fmla="*/ 255729 h 4893730"/>
              <a:gd name="connsiteX340" fmla="*/ 4587980 w 8877359"/>
              <a:gd name="connsiteY340" fmla="*/ 228147 h 4893730"/>
              <a:gd name="connsiteX341" fmla="*/ 4584713 w 8877359"/>
              <a:gd name="connsiteY341" fmla="*/ 224187 h 4893730"/>
              <a:gd name="connsiteX342" fmla="*/ 4591725 w 8877359"/>
              <a:gd name="connsiteY342" fmla="*/ 222010 h 4893730"/>
              <a:gd name="connsiteX343" fmla="*/ 4621854 w 8877359"/>
              <a:gd name="connsiteY343" fmla="*/ 176555 h 4893730"/>
              <a:gd name="connsiteX344" fmla="*/ 4591725 w 8877359"/>
              <a:gd name="connsiteY344" fmla="*/ 131100 h 4893730"/>
              <a:gd name="connsiteX345" fmla="*/ 4585345 w 8877359"/>
              <a:gd name="connsiteY345" fmla="*/ 129120 h 4893730"/>
              <a:gd name="connsiteX346" fmla="*/ 4587980 w 8877359"/>
              <a:gd name="connsiteY346" fmla="*/ 125926 h 4893730"/>
              <a:gd name="connsiteX347" fmla="*/ 4596405 w 8877359"/>
              <a:gd name="connsiteY347" fmla="*/ 98344 h 4893730"/>
              <a:gd name="connsiteX348" fmla="*/ 4547073 w 8877359"/>
              <a:gd name="connsiteY348" fmla="*/ 49012 h 4893730"/>
              <a:gd name="connsiteX349" fmla="*/ 4532404 w 8877359"/>
              <a:gd name="connsiteY349" fmla="*/ 51230 h 4893730"/>
              <a:gd name="connsiteX350" fmla="*/ 4528144 w 8877359"/>
              <a:gd name="connsiteY350" fmla="*/ 53278 h 4893730"/>
              <a:gd name="connsiteX351" fmla="*/ 4528542 w 8877359"/>
              <a:gd name="connsiteY351" fmla="*/ 49331 h 4893730"/>
              <a:gd name="connsiteX352" fmla="*/ 4479210 w 8877359"/>
              <a:gd name="connsiteY352" fmla="*/ 0 h 4893730"/>
              <a:gd name="connsiteX353" fmla="*/ 4444327 w 8877359"/>
              <a:gd name="connsiteY353" fmla="*/ 14449 h 4893730"/>
              <a:gd name="connsiteX354" fmla="*/ 4438680 w 8877359"/>
              <a:gd name="connsiteY354" fmla="*/ 21293 h 4893730"/>
              <a:gd name="connsiteX355" fmla="*/ 4433034 w 8877359"/>
              <a:gd name="connsiteY355" fmla="*/ 14449 h 4893730"/>
              <a:gd name="connsiteX356" fmla="*/ 4398151 w 8877359"/>
              <a:gd name="connsiteY356" fmla="*/ 0 h 4893730"/>
              <a:gd name="connsiteX357" fmla="*/ 4348819 w 8877359"/>
              <a:gd name="connsiteY357" fmla="*/ 49331 h 4893730"/>
              <a:gd name="connsiteX358" fmla="*/ 4349167 w 8877359"/>
              <a:gd name="connsiteY358" fmla="*/ 52789 h 4893730"/>
              <a:gd name="connsiteX359" fmla="*/ 4340229 w 8877359"/>
              <a:gd name="connsiteY359" fmla="*/ 50014 h 4893730"/>
              <a:gd name="connsiteX360" fmla="*/ 4330287 w 8877359"/>
              <a:gd name="connsiteY360" fmla="*/ 49012 h 4893730"/>
              <a:gd name="connsiteX361" fmla="*/ 4280955 w 8877359"/>
              <a:gd name="connsiteY361" fmla="*/ 98344 h 4893730"/>
              <a:gd name="connsiteX362" fmla="*/ 4289380 w 8877359"/>
              <a:gd name="connsiteY362" fmla="*/ 125926 h 4893730"/>
              <a:gd name="connsiteX363" fmla="*/ 4292016 w 8877359"/>
              <a:gd name="connsiteY363" fmla="*/ 129120 h 4893730"/>
              <a:gd name="connsiteX364" fmla="*/ 4285636 w 8877359"/>
              <a:gd name="connsiteY364" fmla="*/ 131100 h 4893730"/>
              <a:gd name="connsiteX365" fmla="*/ 4255506 w 8877359"/>
              <a:gd name="connsiteY365" fmla="*/ 176555 h 4893730"/>
              <a:gd name="connsiteX366" fmla="*/ 4285636 w 8877359"/>
              <a:gd name="connsiteY366" fmla="*/ 222010 h 4893730"/>
              <a:gd name="connsiteX367" fmla="*/ 4292648 w 8877359"/>
              <a:gd name="connsiteY367" fmla="*/ 224187 h 4893730"/>
              <a:gd name="connsiteX368" fmla="*/ 4289380 w 8877359"/>
              <a:gd name="connsiteY368" fmla="*/ 228147 h 4893730"/>
              <a:gd name="connsiteX369" fmla="*/ 4280955 w 8877359"/>
              <a:gd name="connsiteY369" fmla="*/ 255729 h 4893730"/>
              <a:gd name="connsiteX370" fmla="*/ 4330287 w 8877359"/>
              <a:gd name="connsiteY370" fmla="*/ 305060 h 4893730"/>
              <a:gd name="connsiteX371" fmla="*/ 4340229 w 8877359"/>
              <a:gd name="connsiteY371" fmla="*/ 304058 h 4893730"/>
              <a:gd name="connsiteX372" fmla="*/ 4349167 w 8877359"/>
              <a:gd name="connsiteY372" fmla="*/ 301284 h 4893730"/>
              <a:gd name="connsiteX373" fmla="*/ 4348819 w 8877359"/>
              <a:gd name="connsiteY373" fmla="*/ 304741 h 4893730"/>
              <a:gd name="connsiteX374" fmla="*/ 4398151 w 8877359"/>
              <a:gd name="connsiteY374" fmla="*/ 354073 h 4893730"/>
              <a:gd name="connsiteX375" fmla="*/ 3688904 w 8877359"/>
              <a:gd name="connsiteY375" fmla="*/ 354073 h 4893730"/>
              <a:gd name="connsiteX376" fmla="*/ 3723787 w 8877359"/>
              <a:gd name="connsiteY376" fmla="*/ 339624 h 4893730"/>
              <a:gd name="connsiteX377" fmla="*/ 3729434 w 8877359"/>
              <a:gd name="connsiteY377" fmla="*/ 332780 h 4893730"/>
              <a:gd name="connsiteX378" fmla="*/ 3735080 w 8877359"/>
              <a:gd name="connsiteY378" fmla="*/ 339624 h 4893730"/>
              <a:gd name="connsiteX379" fmla="*/ 3769963 w 8877359"/>
              <a:gd name="connsiteY379" fmla="*/ 354073 h 4893730"/>
              <a:gd name="connsiteX380" fmla="*/ 3819295 w 8877359"/>
              <a:gd name="connsiteY380" fmla="*/ 304741 h 4893730"/>
              <a:gd name="connsiteX381" fmla="*/ 3818947 w 8877359"/>
              <a:gd name="connsiteY381" fmla="*/ 301284 h 4893730"/>
              <a:gd name="connsiteX382" fmla="*/ 3827885 w 8877359"/>
              <a:gd name="connsiteY382" fmla="*/ 304058 h 4893730"/>
              <a:gd name="connsiteX383" fmla="*/ 3837827 w 8877359"/>
              <a:gd name="connsiteY383" fmla="*/ 305060 h 4893730"/>
              <a:gd name="connsiteX384" fmla="*/ 3887158 w 8877359"/>
              <a:gd name="connsiteY384" fmla="*/ 255729 h 4893730"/>
              <a:gd name="connsiteX385" fmla="*/ 3878733 w 8877359"/>
              <a:gd name="connsiteY385" fmla="*/ 228147 h 4893730"/>
              <a:gd name="connsiteX386" fmla="*/ 3875466 w 8877359"/>
              <a:gd name="connsiteY386" fmla="*/ 224187 h 4893730"/>
              <a:gd name="connsiteX387" fmla="*/ 3882478 w 8877359"/>
              <a:gd name="connsiteY387" fmla="*/ 222010 h 4893730"/>
              <a:gd name="connsiteX388" fmla="*/ 3912607 w 8877359"/>
              <a:gd name="connsiteY388" fmla="*/ 176555 h 4893730"/>
              <a:gd name="connsiteX389" fmla="*/ 3882478 w 8877359"/>
              <a:gd name="connsiteY389" fmla="*/ 131100 h 4893730"/>
              <a:gd name="connsiteX390" fmla="*/ 3876098 w 8877359"/>
              <a:gd name="connsiteY390" fmla="*/ 129120 h 4893730"/>
              <a:gd name="connsiteX391" fmla="*/ 3878733 w 8877359"/>
              <a:gd name="connsiteY391" fmla="*/ 125926 h 4893730"/>
              <a:gd name="connsiteX392" fmla="*/ 3887158 w 8877359"/>
              <a:gd name="connsiteY392" fmla="*/ 98344 h 4893730"/>
              <a:gd name="connsiteX393" fmla="*/ 3837827 w 8877359"/>
              <a:gd name="connsiteY393" fmla="*/ 49012 h 4893730"/>
              <a:gd name="connsiteX394" fmla="*/ 3823157 w 8877359"/>
              <a:gd name="connsiteY394" fmla="*/ 51230 h 4893730"/>
              <a:gd name="connsiteX395" fmla="*/ 3818898 w 8877359"/>
              <a:gd name="connsiteY395" fmla="*/ 53278 h 4893730"/>
              <a:gd name="connsiteX396" fmla="*/ 3819295 w 8877359"/>
              <a:gd name="connsiteY396" fmla="*/ 49331 h 4893730"/>
              <a:gd name="connsiteX397" fmla="*/ 3769963 w 8877359"/>
              <a:gd name="connsiteY397" fmla="*/ 0 h 4893730"/>
              <a:gd name="connsiteX398" fmla="*/ 3735080 w 8877359"/>
              <a:gd name="connsiteY398" fmla="*/ 14449 h 4893730"/>
              <a:gd name="connsiteX399" fmla="*/ 3729434 w 8877359"/>
              <a:gd name="connsiteY399" fmla="*/ 21293 h 4893730"/>
              <a:gd name="connsiteX400" fmla="*/ 3723787 w 8877359"/>
              <a:gd name="connsiteY400" fmla="*/ 14449 h 4893730"/>
              <a:gd name="connsiteX401" fmla="*/ 3688904 w 8877359"/>
              <a:gd name="connsiteY401" fmla="*/ 0 h 4893730"/>
              <a:gd name="connsiteX402" fmla="*/ 3639572 w 8877359"/>
              <a:gd name="connsiteY402" fmla="*/ 49331 h 4893730"/>
              <a:gd name="connsiteX403" fmla="*/ 3639921 w 8877359"/>
              <a:gd name="connsiteY403" fmla="*/ 52789 h 4893730"/>
              <a:gd name="connsiteX404" fmla="*/ 3630983 w 8877359"/>
              <a:gd name="connsiteY404" fmla="*/ 50014 h 4893730"/>
              <a:gd name="connsiteX405" fmla="*/ 3621040 w 8877359"/>
              <a:gd name="connsiteY405" fmla="*/ 49012 h 4893730"/>
              <a:gd name="connsiteX406" fmla="*/ 3571709 w 8877359"/>
              <a:gd name="connsiteY406" fmla="*/ 98344 h 4893730"/>
              <a:gd name="connsiteX407" fmla="*/ 3580134 w 8877359"/>
              <a:gd name="connsiteY407" fmla="*/ 125926 h 4893730"/>
              <a:gd name="connsiteX408" fmla="*/ 3582769 w 8877359"/>
              <a:gd name="connsiteY408" fmla="*/ 129120 h 4893730"/>
              <a:gd name="connsiteX409" fmla="*/ 3576390 w 8877359"/>
              <a:gd name="connsiteY409" fmla="*/ 131100 h 4893730"/>
              <a:gd name="connsiteX410" fmla="*/ 3546260 w 8877359"/>
              <a:gd name="connsiteY410" fmla="*/ 176555 h 4893730"/>
              <a:gd name="connsiteX411" fmla="*/ 3576390 w 8877359"/>
              <a:gd name="connsiteY411" fmla="*/ 222010 h 4893730"/>
              <a:gd name="connsiteX412" fmla="*/ 3583402 w 8877359"/>
              <a:gd name="connsiteY412" fmla="*/ 224187 h 4893730"/>
              <a:gd name="connsiteX413" fmla="*/ 3580134 w 8877359"/>
              <a:gd name="connsiteY413" fmla="*/ 228147 h 4893730"/>
              <a:gd name="connsiteX414" fmla="*/ 3571709 w 8877359"/>
              <a:gd name="connsiteY414" fmla="*/ 255729 h 4893730"/>
              <a:gd name="connsiteX415" fmla="*/ 3621040 w 8877359"/>
              <a:gd name="connsiteY415" fmla="*/ 305060 h 4893730"/>
              <a:gd name="connsiteX416" fmla="*/ 3630983 w 8877359"/>
              <a:gd name="connsiteY416" fmla="*/ 304058 h 4893730"/>
              <a:gd name="connsiteX417" fmla="*/ 3639921 w 8877359"/>
              <a:gd name="connsiteY417" fmla="*/ 301284 h 4893730"/>
              <a:gd name="connsiteX418" fmla="*/ 3639572 w 8877359"/>
              <a:gd name="connsiteY418" fmla="*/ 304741 h 4893730"/>
              <a:gd name="connsiteX419" fmla="*/ 3688904 w 8877359"/>
              <a:gd name="connsiteY419" fmla="*/ 354073 h 4893730"/>
              <a:gd name="connsiteX420" fmla="*/ 2979652 w 8877359"/>
              <a:gd name="connsiteY420" fmla="*/ 354073 h 4893730"/>
              <a:gd name="connsiteX421" fmla="*/ 3014535 w 8877359"/>
              <a:gd name="connsiteY421" fmla="*/ 339624 h 4893730"/>
              <a:gd name="connsiteX422" fmla="*/ 3020182 w 8877359"/>
              <a:gd name="connsiteY422" fmla="*/ 332780 h 4893730"/>
              <a:gd name="connsiteX423" fmla="*/ 3025828 w 8877359"/>
              <a:gd name="connsiteY423" fmla="*/ 339624 h 4893730"/>
              <a:gd name="connsiteX424" fmla="*/ 3060710 w 8877359"/>
              <a:gd name="connsiteY424" fmla="*/ 354073 h 4893730"/>
              <a:gd name="connsiteX425" fmla="*/ 3110042 w 8877359"/>
              <a:gd name="connsiteY425" fmla="*/ 304741 h 4893730"/>
              <a:gd name="connsiteX426" fmla="*/ 3109694 w 8877359"/>
              <a:gd name="connsiteY426" fmla="*/ 301284 h 4893730"/>
              <a:gd name="connsiteX427" fmla="*/ 3118633 w 8877359"/>
              <a:gd name="connsiteY427" fmla="*/ 304058 h 4893730"/>
              <a:gd name="connsiteX428" fmla="*/ 3128575 w 8877359"/>
              <a:gd name="connsiteY428" fmla="*/ 305060 h 4893730"/>
              <a:gd name="connsiteX429" fmla="*/ 3177907 w 8877359"/>
              <a:gd name="connsiteY429" fmla="*/ 255729 h 4893730"/>
              <a:gd name="connsiteX430" fmla="*/ 3169481 w 8877359"/>
              <a:gd name="connsiteY430" fmla="*/ 228147 h 4893730"/>
              <a:gd name="connsiteX431" fmla="*/ 3166213 w 8877359"/>
              <a:gd name="connsiteY431" fmla="*/ 224187 h 4893730"/>
              <a:gd name="connsiteX432" fmla="*/ 3173226 w 8877359"/>
              <a:gd name="connsiteY432" fmla="*/ 222010 h 4893730"/>
              <a:gd name="connsiteX433" fmla="*/ 3203353 w 8877359"/>
              <a:gd name="connsiteY433" fmla="*/ 176555 h 4893730"/>
              <a:gd name="connsiteX434" fmla="*/ 3173226 w 8877359"/>
              <a:gd name="connsiteY434" fmla="*/ 131100 h 4893730"/>
              <a:gd name="connsiteX435" fmla="*/ 3166845 w 8877359"/>
              <a:gd name="connsiteY435" fmla="*/ 129120 h 4893730"/>
              <a:gd name="connsiteX436" fmla="*/ 3169481 w 8877359"/>
              <a:gd name="connsiteY436" fmla="*/ 125926 h 4893730"/>
              <a:gd name="connsiteX437" fmla="*/ 3177907 w 8877359"/>
              <a:gd name="connsiteY437" fmla="*/ 98344 h 4893730"/>
              <a:gd name="connsiteX438" fmla="*/ 3128575 w 8877359"/>
              <a:gd name="connsiteY438" fmla="*/ 49012 h 4893730"/>
              <a:gd name="connsiteX439" fmla="*/ 3113904 w 8877359"/>
              <a:gd name="connsiteY439" fmla="*/ 51230 h 4893730"/>
              <a:gd name="connsiteX440" fmla="*/ 3109645 w 8877359"/>
              <a:gd name="connsiteY440" fmla="*/ 53278 h 4893730"/>
              <a:gd name="connsiteX441" fmla="*/ 3110042 w 8877359"/>
              <a:gd name="connsiteY441" fmla="*/ 49331 h 4893730"/>
              <a:gd name="connsiteX442" fmla="*/ 3060712 w 8877359"/>
              <a:gd name="connsiteY442" fmla="*/ 0 h 4893730"/>
              <a:gd name="connsiteX443" fmla="*/ 3025828 w 8877359"/>
              <a:gd name="connsiteY443" fmla="*/ 14449 h 4893730"/>
              <a:gd name="connsiteX444" fmla="*/ 3020182 w 8877359"/>
              <a:gd name="connsiteY444" fmla="*/ 21293 h 4893730"/>
              <a:gd name="connsiteX445" fmla="*/ 3014535 w 8877359"/>
              <a:gd name="connsiteY445" fmla="*/ 14449 h 4893730"/>
              <a:gd name="connsiteX446" fmla="*/ 2979652 w 8877359"/>
              <a:gd name="connsiteY446" fmla="*/ 0 h 4893730"/>
              <a:gd name="connsiteX447" fmla="*/ 2930320 w 8877359"/>
              <a:gd name="connsiteY447" fmla="*/ 49331 h 4893730"/>
              <a:gd name="connsiteX448" fmla="*/ 2930670 w 8877359"/>
              <a:gd name="connsiteY448" fmla="*/ 52789 h 4893730"/>
              <a:gd name="connsiteX449" fmla="*/ 2921731 w 8877359"/>
              <a:gd name="connsiteY449" fmla="*/ 50014 h 4893730"/>
              <a:gd name="connsiteX450" fmla="*/ 2911789 w 8877359"/>
              <a:gd name="connsiteY450" fmla="*/ 49012 h 4893730"/>
              <a:gd name="connsiteX451" fmla="*/ 2862458 w 8877359"/>
              <a:gd name="connsiteY451" fmla="*/ 98344 h 4893730"/>
              <a:gd name="connsiteX452" fmla="*/ 2870883 w 8877359"/>
              <a:gd name="connsiteY452" fmla="*/ 125926 h 4893730"/>
              <a:gd name="connsiteX453" fmla="*/ 2873518 w 8877359"/>
              <a:gd name="connsiteY453" fmla="*/ 129120 h 4893730"/>
              <a:gd name="connsiteX454" fmla="*/ 2867137 w 8877359"/>
              <a:gd name="connsiteY454" fmla="*/ 131100 h 4893730"/>
              <a:gd name="connsiteX455" fmla="*/ 2837009 w 8877359"/>
              <a:gd name="connsiteY455" fmla="*/ 176555 h 4893730"/>
              <a:gd name="connsiteX456" fmla="*/ 2867137 w 8877359"/>
              <a:gd name="connsiteY456" fmla="*/ 222010 h 4893730"/>
              <a:gd name="connsiteX457" fmla="*/ 2874151 w 8877359"/>
              <a:gd name="connsiteY457" fmla="*/ 224187 h 4893730"/>
              <a:gd name="connsiteX458" fmla="*/ 2870883 w 8877359"/>
              <a:gd name="connsiteY458" fmla="*/ 228147 h 4893730"/>
              <a:gd name="connsiteX459" fmla="*/ 2862458 w 8877359"/>
              <a:gd name="connsiteY459" fmla="*/ 255729 h 4893730"/>
              <a:gd name="connsiteX460" fmla="*/ 2911789 w 8877359"/>
              <a:gd name="connsiteY460" fmla="*/ 305060 h 4893730"/>
              <a:gd name="connsiteX461" fmla="*/ 2921731 w 8877359"/>
              <a:gd name="connsiteY461" fmla="*/ 304058 h 4893730"/>
              <a:gd name="connsiteX462" fmla="*/ 2930669 w 8877359"/>
              <a:gd name="connsiteY462" fmla="*/ 301284 h 4893730"/>
              <a:gd name="connsiteX463" fmla="*/ 2930320 w 8877359"/>
              <a:gd name="connsiteY463" fmla="*/ 304741 h 4893730"/>
              <a:gd name="connsiteX464" fmla="*/ 2979652 w 8877359"/>
              <a:gd name="connsiteY464" fmla="*/ 354073 h 4893730"/>
              <a:gd name="connsiteX465" fmla="*/ 2270400 w 8877359"/>
              <a:gd name="connsiteY465" fmla="*/ 354073 h 4893730"/>
              <a:gd name="connsiteX466" fmla="*/ 2305283 w 8877359"/>
              <a:gd name="connsiteY466" fmla="*/ 339624 h 4893730"/>
              <a:gd name="connsiteX467" fmla="*/ 2310930 w 8877359"/>
              <a:gd name="connsiteY467" fmla="*/ 332780 h 4893730"/>
              <a:gd name="connsiteX468" fmla="*/ 2316577 w 8877359"/>
              <a:gd name="connsiteY468" fmla="*/ 339624 h 4893730"/>
              <a:gd name="connsiteX469" fmla="*/ 2351459 w 8877359"/>
              <a:gd name="connsiteY469" fmla="*/ 354073 h 4893730"/>
              <a:gd name="connsiteX470" fmla="*/ 2400792 w 8877359"/>
              <a:gd name="connsiteY470" fmla="*/ 304741 h 4893730"/>
              <a:gd name="connsiteX471" fmla="*/ 2400443 w 8877359"/>
              <a:gd name="connsiteY471" fmla="*/ 301284 h 4893730"/>
              <a:gd name="connsiteX472" fmla="*/ 2409381 w 8877359"/>
              <a:gd name="connsiteY472" fmla="*/ 304058 h 4893730"/>
              <a:gd name="connsiteX473" fmla="*/ 2419323 w 8877359"/>
              <a:gd name="connsiteY473" fmla="*/ 305060 h 4893730"/>
              <a:gd name="connsiteX474" fmla="*/ 2468655 w 8877359"/>
              <a:gd name="connsiteY474" fmla="*/ 255729 h 4893730"/>
              <a:gd name="connsiteX475" fmla="*/ 2460230 w 8877359"/>
              <a:gd name="connsiteY475" fmla="*/ 228147 h 4893730"/>
              <a:gd name="connsiteX476" fmla="*/ 2456962 w 8877359"/>
              <a:gd name="connsiteY476" fmla="*/ 224187 h 4893730"/>
              <a:gd name="connsiteX477" fmla="*/ 2463975 w 8877359"/>
              <a:gd name="connsiteY477" fmla="*/ 222010 h 4893730"/>
              <a:gd name="connsiteX478" fmla="*/ 2494104 w 8877359"/>
              <a:gd name="connsiteY478" fmla="*/ 176555 h 4893730"/>
              <a:gd name="connsiteX479" fmla="*/ 2463975 w 8877359"/>
              <a:gd name="connsiteY479" fmla="*/ 131100 h 4893730"/>
              <a:gd name="connsiteX480" fmla="*/ 2457594 w 8877359"/>
              <a:gd name="connsiteY480" fmla="*/ 129120 h 4893730"/>
              <a:gd name="connsiteX481" fmla="*/ 2460230 w 8877359"/>
              <a:gd name="connsiteY481" fmla="*/ 125926 h 4893730"/>
              <a:gd name="connsiteX482" fmla="*/ 2468655 w 8877359"/>
              <a:gd name="connsiteY482" fmla="*/ 98344 h 4893730"/>
              <a:gd name="connsiteX483" fmla="*/ 2419323 w 8877359"/>
              <a:gd name="connsiteY483" fmla="*/ 49012 h 4893730"/>
              <a:gd name="connsiteX484" fmla="*/ 2404654 w 8877359"/>
              <a:gd name="connsiteY484" fmla="*/ 51230 h 4893730"/>
              <a:gd name="connsiteX485" fmla="*/ 2400394 w 8877359"/>
              <a:gd name="connsiteY485" fmla="*/ 53278 h 4893730"/>
              <a:gd name="connsiteX486" fmla="*/ 2400792 w 8877359"/>
              <a:gd name="connsiteY486" fmla="*/ 49331 h 4893730"/>
              <a:gd name="connsiteX487" fmla="*/ 2351460 w 8877359"/>
              <a:gd name="connsiteY487" fmla="*/ 0 h 4893730"/>
              <a:gd name="connsiteX488" fmla="*/ 2316577 w 8877359"/>
              <a:gd name="connsiteY488" fmla="*/ 14449 h 4893730"/>
              <a:gd name="connsiteX489" fmla="*/ 2310930 w 8877359"/>
              <a:gd name="connsiteY489" fmla="*/ 21293 h 4893730"/>
              <a:gd name="connsiteX490" fmla="*/ 2305283 w 8877359"/>
              <a:gd name="connsiteY490" fmla="*/ 14449 h 4893730"/>
              <a:gd name="connsiteX491" fmla="*/ 2270401 w 8877359"/>
              <a:gd name="connsiteY491" fmla="*/ 0 h 4893730"/>
              <a:gd name="connsiteX492" fmla="*/ 2221069 w 8877359"/>
              <a:gd name="connsiteY492" fmla="*/ 49331 h 4893730"/>
              <a:gd name="connsiteX493" fmla="*/ 2221418 w 8877359"/>
              <a:gd name="connsiteY493" fmla="*/ 52789 h 4893730"/>
              <a:gd name="connsiteX494" fmla="*/ 2212479 w 8877359"/>
              <a:gd name="connsiteY494" fmla="*/ 50014 h 4893730"/>
              <a:gd name="connsiteX495" fmla="*/ 2202537 w 8877359"/>
              <a:gd name="connsiteY495" fmla="*/ 49012 h 4893730"/>
              <a:gd name="connsiteX496" fmla="*/ 2153205 w 8877359"/>
              <a:gd name="connsiteY496" fmla="*/ 98344 h 4893730"/>
              <a:gd name="connsiteX497" fmla="*/ 2161631 w 8877359"/>
              <a:gd name="connsiteY497" fmla="*/ 125926 h 4893730"/>
              <a:gd name="connsiteX498" fmla="*/ 2164266 w 8877359"/>
              <a:gd name="connsiteY498" fmla="*/ 129120 h 4893730"/>
              <a:gd name="connsiteX499" fmla="*/ 2157886 w 8877359"/>
              <a:gd name="connsiteY499" fmla="*/ 131100 h 4893730"/>
              <a:gd name="connsiteX500" fmla="*/ 2127757 w 8877359"/>
              <a:gd name="connsiteY500" fmla="*/ 176555 h 4893730"/>
              <a:gd name="connsiteX501" fmla="*/ 2157886 w 8877359"/>
              <a:gd name="connsiteY501" fmla="*/ 222010 h 4893730"/>
              <a:gd name="connsiteX502" fmla="*/ 2164898 w 8877359"/>
              <a:gd name="connsiteY502" fmla="*/ 224187 h 4893730"/>
              <a:gd name="connsiteX503" fmla="*/ 2161631 w 8877359"/>
              <a:gd name="connsiteY503" fmla="*/ 228147 h 4893730"/>
              <a:gd name="connsiteX504" fmla="*/ 2153205 w 8877359"/>
              <a:gd name="connsiteY504" fmla="*/ 255729 h 4893730"/>
              <a:gd name="connsiteX505" fmla="*/ 2202537 w 8877359"/>
              <a:gd name="connsiteY505" fmla="*/ 305060 h 4893730"/>
              <a:gd name="connsiteX506" fmla="*/ 2212479 w 8877359"/>
              <a:gd name="connsiteY506" fmla="*/ 304058 h 4893730"/>
              <a:gd name="connsiteX507" fmla="*/ 2221417 w 8877359"/>
              <a:gd name="connsiteY507" fmla="*/ 301284 h 4893730"/>
              <a:gd name="connsiteX508" fmla="*/ 2221069 w 8877359"/>
              <a:gd name="connsiteY508" fmla="*/ 304741 h 4893730"/>
              <a:gd name="connsiteX509" fmla="*/ 2270400 w 8877359"/>
              <a:gd name="connsiteY509" fmla="*/ 354073 h 4893730"/>
              <a:gd name="connsiteX510" fmla="*/ 1561148 w 8877359"/>
              <a:gd name="connsiteY510" fmla="*/ 354073 h 4893730"/>
              <a:gd name="connsiteX511" fmla="*/ 1596031 w 8877359"/>
              <a:gd name="connsiteY511" fmla="*/ 339624 h 4893730"/>
              <a:gd name="connsiteX512" fmla="*/ 1601678 w 8877359"/>
              <a:gd name="connsiteY512" fmla="*/ 332780 h 4893730"/>
              <a:gd name="connsiteX513" fmla="*/ 1607324 w 8877359"/>
              <a:gd name="connsiteY513" fmla="*/ 339624 h 4893730"/>
              <a:gd name="connsiteX514" fmla="*/ 1642207 w 8877359"/>
              <a:gd name="connsiteY514" fmla="*/ 354073 h 4893730"/>
              <a:gd name="connsiteX515" fmla="*/ 1691539 w 8877359"/>
              <a:gd name="connsiteY515" fmla="*/ 304741 h 4893730"/>
              <a:gd name="connsiteX516" fmla="*/ 1691191 w 8877359"/>
              <a:gd name="connsiteY516" fmla="*/ 301284 h 4893730"/>
              <a:gd name="connsiteX517" fmla="*/ 1700129 w 8877359"/>
              <a:gd name="connsiteY517" fmla="*/ 304058 h 4893730"/>
              <a:gd name="connsiteX518" fmla="*/ 1710071 w 8877359"/>
              <a:gd name="connsiteY518" fmla="*/ 305060 h 4893730"/>
              <a:gd name="connsiteX519" fmla="*/ 1759403 w 8877359"/>
              <a:gd name="connsiteY519" fmla="*/ 255729 h 4893730"/>
              <a:gd name="connsiteX520" fmla="*/ 1750978 w 8877359"/>
              <a:gd name="connsiteY520" fmla="*/ 228147 h 4893730"/>
              <a:gd name="connsiteX521" fmla="*/ 1747710 w 8877359"/>
              <a:gd name="connsiteY521" fmla="*/ 224187 h 4893730"/>
              <a:gd name="connsiteX522" fmla="*/ 1754722 w 8877359"/>
              <a:gd name="connsiteY522" fmla="*/ 222010 h 4893730"/>
              <a:gd name="connsiteX523" fmla="*/ 1784852 w 8877359"/>
              <a:gd name="connsiteY523" fmla="*/ 176555 h 4893730"/>
              <a:gd name="connsiteX524" fmla="*/ 1754722 w 8877359"/>
              <a:gd name="connsiteY524" fmla="*/ 131100 h 4893730"/>
              <a:gd name="connsiteX525" fmla="*/ 1748343 w 8877359"/>
              <a:gd name="connsiteY525" fmla="*/ 129120 h 4893730"/>
              <a:gd name="connsiteX526" fmla="*/ 1750978 w 8877359"/>
              <a:gd name="connsiteY526" fmla="*/ 125926 h 4893730"/>
              <a:gd name="connsiteX527" fmla="*/ 1759403 w 8877359"/>
              <a:gd name="connsiteY527" fmla="*/ 98344 h 4893730"/>
              <a:gd name="connsiteX528" fmla="*/ 1710071 w 8877359"/>
              <a:gd name="connsiteY528" fmla="*/ 49012 h 4893730"/>
              <a:gd name="connsiteX529" fmla="*/ 1695401 w 8877359"/>
              <a:gd name="connsiteY529" fmla="*/ 51230 h 4893730"/>
              <a:gd name="connsiteX530" fmla="*/ 1691142 w 8877359"/>
              <a:gd name="connsiteY530" fmla="*/ 53278 h 4893730"/>
              <a:gd name="connsiteX531" fmla="*/ 1691539 w 8877359"/>
              <a:gd name="connsiteY531" fmla="*/ 49331 h 4893730"/>
              <a:gd name="connsiteX532" fmla="*/ 1642207 w 8877359"/>
              <a:gd name="connsiteY532" fmla="*/ 0 h 4893730"/>
              <a:gd name="connsiteX533" fmla="*/ 1607324 w 8877359"/>
              <a:gd name="connsiteY533" fmla="*/ 14449 h 4893730"/>
              <a:gd name="connsiteX534" fmla="*/ 1601678 w 8877359"/>
              <a:gd name="connsiteY534" fmla="*/ 21293 h 4893730"/>
              <a:gd name="connsiteX535" fmla="*/ 1596031 w 8877359"/>
              <a:gd name="connsiteY535" fmla="*/ 14449 h 4893730"/>
              <a:gd name="connsiteX536" fmla="*/ 1561149 w 8877359"/>
              <a:gd name="connsiteY536" fmla="*/ 0 h 4893730"/>
              <a:gd name="connsiteX537" fmla="*/ 1511816 w 8877359"/>
              <a:gd name="connsiteY537" fmla="*/ 49331 h 4893730"/>
              <a:gd name="connsiteX538" fmla="*/ 1512165 w 8877359"/>
              <a:gd name="connsiteY538" fmla="*/ 52789 h 4893730"/>
              <a:gd name="connsiteX539" fmla="*/ 1503226 w 8877359"/>
              <a:gd name="connsiteY539" fmla="*/ 50014 h 4893730"/>
              <a:gd name="connsiteX540" fmla="*/ 1493284 w 8877359"/>
              <a:gd name="connsiteY540" fmla="*/ 49012 h 4893730"/>
              <a:gd name="connsiteX541" fmla="*/ 1443953 w 8877359"/>
              <a:gd name="connsiteY541" fmla="*/ 98344 h 4893730"/>
              <a:gd name="connsiteX542" fmla="*/ 1452378 w 8877359"/>
              <a:gd name="connsiteY542" fmla="*/ 125926 h 4893730"/>
              <a:gd name="connsiteX543" fmla="*/ 1455013 w 8877359"/>
              <a:gd name="connsiteY543" fmla="*/ 129120 h 4893730"/>
              <a:gd name="connsiteX544" fmla="*/ 1448633 w 8877359"/>
              <a:gd name="connsiteY544" fmla="*/ 131100 h 4893730"/>
              <a:gd name="connsiteX545" fmla="*/ 1418504 w 8877359"/>
              <a:gd name="connsiteY545" fmla="*/ 176555 h 4893730"/>
              <a:gd name="connsiteX546" fmla="*/ 1448633 w 8877359"/>
              <a:gd name="connsiteY546" fmla="*/ 222010 h 4893730"/>
              <a:gd name="connsiteX547" fmla="*/ 1455645 w 8877359"/>
              <a:gd name="connsiteY547" fmla="*/ 224187 h 4893730"/>
              <a:gd name="connsiteX548" fmla="*/ 1452378 w 8877359"/>
              <a:gd name="connsiteY548" fmla="*/ 228147 h 4893730"/>
              <a:gd name="connsiteX549" fmla="*/ 1443953 w 8877359"/>
              <a:gd name="connsiteY549" fmla="*/ 255729 h 4893730"/>
              <a:gd name="connsiteX550" fmla="*/ 1493284 w 8877359"/>
              <a:gd name="connsiteY550" fmla="*/ 305060 h 4893730"/>
              <a:gd name="connsiteX551" fmla="*/ 1503227 w 8877359"/>
              <a:gd name="connsiteY551" fmla="*/ 304058 h 4893730"/>
              <a:gd name="connsiteX552" fmla="*/ 1512165 w 8877359"/>
              <a:gd name="connsiteY552" fmla="*/ 301284 h 4893730"/>
              <a:gd name="connsiteX553" fmla="*/ 1511816 w 8877359"/>
              <a:gd name="connsiteY553" fmla="*/ 304741 h 4893730"/>
              <a:gd name="connsiteX554" fmla="*/ 1561148 w 8877359"/>
              <a:gd name="connsiteY554" fmla="*/ 354073 h 4893730"/>
              <a:gd name="connsiteX555" fmla="*/ 851896 w 8877359"/>
              <a:gd name="connsiteY555" fmla="*/ 354073 h 4893730"/>
              <a:gd name="connsiteX556" fmla="*/ 886778 w 8877359"/>
              <a:gd name="connsiteY556" fmla="*/ 339624 h 4893730"/>
              <a:gd name="connsiteX557" fmla="*/ 892425 w 8877359"/>
              <a:gd name="connsiteY557" fmla="*/ 332780 h 4893730"/>
              <a:gd name="connsiteX558" fmla="*/ 898072 w 8877359"/>
              <a:gd name="connsiteY558" fmla="*/ 339624 h 4893730"/>
              <a:gd name="connsiteX559" fmla="*/ 932957 w 8877359"/>
              <a:gd name="connsiteY559" fmla="*/ 354073 h 4893730"/>
              <a:gd name="connsiteX560" fmla="*/ 982288 w 8877359"/>
              <a:gd name="connsiteY560" fmla="*/ 304741 h 4893730"/>
              <a:gd name="connsiteX561" fmla="*/ 981940 w 8877359"/>
              <a:gd name="connsiteY561" fmla="*/ 301284 h 4893730"/>
              <a:gd name="connsiteX562" fmla="*/ 990878 w 8877359"/>
              <a:gd name="connsiteY562" fmla="*/ 304058 h 4893730"/>
              <a:gd name="connsiteX563" fmla="*/ 1000820 w 8877359"/>
              <a:gd name="connsiteY563" fmla="*/ 305060 h 4893730"/>
              <a:gd name="connsiteX564" fmla="*/ 1050152 w 8877359"/>
              <a:gd name="connsiteY564" fmla="*/ 255729 h 4893730"/>
              <a:gd name="connsiteX565" fmla="*/ 1041726 w 8877359"/>
              <a:gd name="connsiteY565" fmla="*/ 228147 h 4893730"/>
              <a:gd name="connsiteX566" fmla="*/ 1038458 w 8877359"/>
              <a:gd name="connsiteY566" fmla="*/ 224187 h 4893730"/>
              <a:gd name="connsiteX567" fmla="*/ 1045471 w 8877359"/>
              <a:gd name="connsiteY567" fmla="*/ 222010 h 4893730"/>
              <a:gd name="connsiteX568" fmla="*/ 1075601 w 8877359"/>
              <a:gd name="connsiteY568" fmla="*/ 176555 h 4893730"/>
              <a:gd name="connsiteX569" fmla="*/ 1045471 w 8877359"/>
              <a:gd name="connsiteY569" fmla="*/ 131100 h 4893730"/>
              <a:gd name="connsiteX570" fmla="*/ 1039091 w 8877359"/>
              <a:gd name="connsiteY570" fmla="*/ 129120 h 4893730"/>
              <a:gd name="connsiteX571" fmla="*/ 1041726 w 8877359"/>
              <a:gd name="connsiteY571" fmla="*/ 125926 h 4893730"/>
              <a:gd name="connsiteX572" fmla="*/ 1050152 w 8877359"/>
              <a:gd name="connsiteY572" fmla="*/ 98344 h 4893730"/>
              <a:gd name="connsiteX573" fmla="*/ 1000820 w 8877359"/>
              <a:gd name="connsiteY573" fmla="*/ 49012 h 4893730"/>
              <a:gd name="connsiteX574" fmla="*/ 986150 w 8877359"/>
              <a:gd name="connsiteY574" fmla="*/ 51230 h 4893730"/>
              <a:gd name="connsiteX575" fmla="*/ 981890 w 8877359"/>
              <a:gd name="connsiteY575" fmla="*/ 53278 h 4893730"/>
              <a:gd name="connsiteX576" fmla="*/ 982288 w 8877359"/>
              <a:gd name="connsiteY576" fmla="*/ 49331 h 4893730"/>
              <a:gd name="connsiteX577" fmla="*/ 932957 w 8877359"/>
              <a:gd name="connsiteY577" fmla="*/ 0 h 4893730"/>
              <a:gd name="connsiteX578" fmla="*/ 898072 w 8877359"/>
              <a:gd name="connsiteY578" fmla="*/ 14449 h 4893730"/>
              <a:gd name="connsiteX579" fmla="*/ 892425 w 8877359"/>
              <a:gd name="connsiteY579" fmla="*/ 21293 h 4893730"/>
              <a:gd name="connsiteX580" fmla="*/ 886779 w 8877359"/>
              <a:gd name="connsiteY580" fmla="*/ 14449 h 4893730"/>
              <a:gd name="connsiteX581" fmla="*/ 851896 w 8877359"/>
              <a:gd name="connsiteY581" fmla="*/ 0 h 4893730"/>
              <a:gd name="connsiteX582" fmla="*/ 802564 w 8877359"/>
              <a:gd name="connsiteY582" fmla="*/ 49331 h 4893730"/>
              <a:gd name="connsiteX583" fmla="*/ 802912 w 8877359"/>
              <a:gd name="connsiteY583" fmla="*/ 52789 h 4893730"/>
              <a:gd name="connsiteX584" fmla="*/ 793974 w 8877359"/>
              <a:gd name="connsiteY584" fmla="*/ 50014 h 4893730"/>
              <a:gd name="connsiteX585" fmla="*/ 784032 w 8877359"/>
              <a:gd name="connsiteY585" fmla="*/ 49012 h 4893730"/>
              <a:gd name="connsiteX586" fmla="*/ 734700 w 8877359"/>
              <a:gd name="connsiteY586" fmla="*/ 98344 h 4893730"/>
              <a:gd name="connsiteX587" fmla="*/ 743125 w 8877359"/>
              <a:gd name="connsiteY587" fmla="*/ 125926 h 4893730"/>
              <a:gd name="connsiteX588" fmla="*/ 745761 w 8877359"/>
              <a:gd name="connsiteY588" fmla="*/ 129120 h 4893730"/>
              <a:gd name="connsiteX589" fmla="*/ 739381 w 8877359"/>
              <a:gd name="connsiteY589" fmla="*/ 131100 h 4893730"/>
              <a:gd name="connsiteX590" fmla="*/ 709251 w 8877359"/>
              <a:gd name="connsiteY590" fmla="*/ 176555 h 4893730"/>
              <a:gd name="connsiteX591" fmla="*/ 739381 w 8877359"/>
              <a:gd name="connsiteY591" fmla="*/ 222010 h 4893730"/>
              <a:gd name="connsiteX592" fmla="*/ 746393 w 8877359"/>
              <a:gd name="connsiteY592" fmla="*/ 224187 h 4893730"/>
              <a:gd name="connsiteX593" fmla="*/ 743125 w 8877359"/>
              <a:gd name="connsiteY593" fmla="*/ 228147 h 4893730"/>
              <a:gd name="connsiteX594" fmla="*/ 734700 w 8877359"/>
              <a:gd name="connsiteY594" fmla="*/ 255729 h 4893730"/>
              <a:gd name="connsiteX595" fmla="*/ 784032 w 8877359"/>
              <a:gd name="connsiteY595" fmla="*/ 305060 h 4893730"/>
              <a:gd name="connsiteX596" fmla="*/ 793974 w 8877359"/>
              <a:gd name="connsiteY596" fmla="*/ 304058 h 4893730"/>
              <a:gd name="connsiteX597" fmla="*/ 802912 w 8877359"/>
              <a:gd name="connsiteY597" fmla="*/ 301284 h 4893730"/>
              <a:gd name="connsiteX598" fmla="*/ 802564 w 8877359"/>
              <a:gd name="connsiteY598" fmla="*/ 304741 h 4893730"/>
              <a:gd name="connsiteX599" fmla="*/ 851896 w 8877359"/>
              <a:gd name="connsiteY599" fmla="*/ 354073 h 4893730"/>
              <a:gd name="connsiteX600" fmla="*/ 142644 w 8877359"/>
              <a:gd name="connsiteY600" fmla="*/ 354073 h 4893730"/>
              <a:gd name="connsiteX601" fmla="*/ 177527 w 8877359"/>
              <a:gd name="connsiteY601" fmla="*/ 339624 h 4893730"/>
              <a:gd name="connsiteX602" fmla="*/ 183174 w 8877359"/>
              <a:gd name="connsiteY602" fmla="*/ 332780 h 4893730"/>
              <a:gd name="connsiteX603" fmla="*/ 188821 w 8877359"/>
              <a:gd name="connsiteY603" fmla="*/ 339624 h 4893730"/>
              <a:gd name="connsiteX604" fmla="*/ 223703 w 8877359"/>
              <a:gd name="connsiteY604" fmla="*/ 354073 h 4893730"/>
              <a:gd name="connsiteX605" fmla="*/ 273035 w 8877359"/>
              <a:gd name="connsiteY605" fmla="*/ 304741 h 4893730"/>
              <a:gd name="connsiteX606" fmla="*/ 272687 w 8877359"/>
              <a:gd name="connsiteY606" fmla="*/ 301284 h 4893730"/>
              <a:gd name="connsiteX607" fmla="*/ 281625 w 8877359"/>
              <a:gd name="connsiteY607" fmla="*/ 304058 h 4893730"/>
              <a:gd name="connsiteX608" fmla="*/ 291567 w 8877359"/>
              <a:gd name="connsiteY608" fmla="*/ 305060 h 4893730"/>
              <a:gd name="connsiteX609" fmla="*/ 340899 w 8877359"/>
              <a:gd name="connsiteY609" fmla="*/ 255729 h 4893730"/>
              <a:gd name="connsiteX610" fmla="*/ 332474 w 8877359"/>
              <a:gd name="connsiteY610" fmla="*/ 228147 h 4893730"/>
              <a:gd name="connsiteX611" fmla="*/ 329206 w 8877359"/>
              <a:gd name="connsiteY611" fmla="*/ 224187 h 4893730"/>
              <a:gd name="connsiteX612" fmla="*/ 336218 w 8877359"/>
              <a:gd name="connsiteY612" fmla="*/ 222010 h 4893730"/>
              <a:gd name="connsiteX613" fmla="*/ 366348 w 8877359"/>
              <a:gd name="connsiteY613" fmla="*/ 176555 h 4893730"/>
              <a:gd name="connsiteX614" fmla="*/ 336218 w 8877359"/>
              <a:gd name="connsiteY614" fmla="*/ 131100 h 4893730"/>
              <a:gd name="connsiteX615" fmla="*/ 329838 w 8877359"/>
              <a:gd name="connsiteY615" fmla="*/ 129120 h 4893730"/>
              <a:gd name="connsiteX616" fmla="*/ 332474 w 8877359"/>
              <a:gd name="connsiteY616" fmla="*/ 125926 h 4893730"/>
              <a:gd name="connsiteX617" fmla="*/ 340899 w 8877359"/>
              <a:gd name="connsiteY617" fmla="*/ 98344 h 4893730"/>
              <a:gd name="connsiteX618" fmla="*/ 291567 w 8877359"/>
              <a:gd name="connsiteY618" fmla="*/ 49012 h 4893730"/>
              <a:gd name="connsiteX619" fmla="*/ 276897 w 8877359"/>
              <a:gd name="connsiteY619" fmla="*/ 51230 h 4893730"/>
              <a:gd name="connsiteX620" fmla="*/ 272638 w 8877359"/>
              <a:gd name="connsiteY620" fmla="*/ 53278 h 4893730"/>
              <a:gd name="connsiteX621" fmla="*/ 273035 w 8877359"/>
              <a:gd name="connsiteY621" fmla="*/ 49331 h 4893730"/>
              <a:gd name="connsiteX622" fmla="*/ 223704 w 8877359"/>
              <a:gd name="connsiteY622" fmla="*/ 0 h 4893730"/>
              <a:gd name="connsiteX623" fmla="*/ 188821 w 8877359"/>
              <a:gd name="connsiteY623" fmla="*/ 14449 h 4893730"/>
              <a:gd name="connsiteX624" fmla="*/ 183174 w 8877359"/>
              <a:gd name="connsiteY624" fmla="*/ 21293 h 4893730"/>
              <a:gd name="connsiteX625" fmla="*/ 177527 w 8877359"/>
              <a:gd name="connsiteY625" fmla="*/ 14449 h 4893730"/>
              <a:gd name="connsiteX626" fmla="*/ 142644 w 8877359"/>
              <a:gd name="connsiteY626" fmla="*/ 0 h 4893730"/>
              <a:gd name="connsiteX627" fmla="*/ 93313 w 8877359"/>
              <a:gd name="connsiteY627" fmla="*/ 49331 h 4893730"/>
              <a:gd name="connsiteX628" fmla="*/ 93661 w 8877359"/>
              <a:gd name="connsiteY628" fmla="*/ 52789 h 4893730"/>
              <a:gd name="connsiteX629" fmla="*/ 84723 w 8877359"/>
              <a:gd name="connsiteY629" fmla="*/ 50014 h 4893730"/>
              <a:gd name="connsiteX630" fmla="*/ 74781 w 8877359"/>
              <a:gd name="connsiteY630" fmla="*/ 49012 h 4893730"/>
              <a:gd name="connsiteX631" fmla="*/ 25449 w 8877359"/>
              <a:gd name="connsiteY631" fmla="*/ 98344 h 4893730"/>
              <a:gd name="connsiteX632" fmla="*/ 33874 w 8877359"/>
              <a:gd name="connsiteY632" fmla="*/ 125926 h 4893730"/>
              <a:gd name="connsiteX633" fmla="*/ 36509 w 8877359"/>
              <a:gd name="connsiteY633" fmla="*/ 129120 h 4893730"/>
              <a:gd name="connsiteX634" fmla="*/ 30130 w 8877359"/>
              <a:gd name="connsiteY634" fmla="*/ 131100 h 4893730"/>
              <a:gd name="connsiteX635" fmla="*/ 0 w 8877359"/>
              <a:gd name="connsiteY635" fmla="*/ 176555 h 4893730"/>
              <a:gd name="connsiteX636" fmla="*/ 30130 w 8877359"/>
              <a:gd name="connsiteY636" fmla="*/ 222010 h 4893730"/>
              <a:gd name="connsiteX637" fmla="*/ 37142 w 8877359"/>
              <a:gd name="connsiteY637" fmla="*/ 224187 h 4893730"/>
              <a:gd name="connsiteX638" fmla="*/ 33874 w 8877359"/>
              <a:gd name="connsiteY638" fmla="*/ 228147 h 4893730"/>
              <a:gd name="connsiteX639" fmla="*/ 25449 w 8877359"/>
              <a:gd name="connsiteY639" fmla="*/ 255729 h 4893730"/>
              <a:gd name="connsiteX640" fmla="*/ 74781 w 8877359"/>
              <a:gd name="connsiteY640" fmla="*/ 305060 h 4893730"/>
              <a:gd name="connsiteX641" fmla="*/ 84723 w 8877359"/>
              <a:gd name="connsiteY641" fmla="*/ 304058 h 4893730"/>
              <a:gd name="connsiteX642" fmla="*/ 93661 w 8877359"/>
              <a:gd name="connsiteY642" fmla="*/ 301284 h 4893730"/>
              <a:gd name="connsiteX643" fmla="*/ 93312 w 8877359"/>
              <a:gd name="connsiteY643" fmla="*/ 304741 h 4893730"/>
              <a:gd name="connsiteX644" fmla="*/ 142644 w 8877359"/>
              <a:gd name="connsiteY644" fmla="*/ 354073 h 4893730"/>
              <a:gd name="connsiteX645" fmla="*/ 8701715 w 8877359"/>
              <a:gd name="connsiteY645" fmla="*/ 619763 h 4893730"/>
              <a:gd name="connsiteX646" fmla="*/ 8740791 w 8877359"/>
              <a:gd name="connsiteY646" fmla="*/ 580687 h 4893730"/>
              <a:gd name="connsiteX647" fmla="*/ 8701715 w 8877359"/>
              <a:gd name="connsiteY647" fmla="*/ 541611 h 4893730"/>
              <a:gd name="connsiteX648" fmla="*/ 8662639 w 8877359"/>
              <a:gd name="connsiteY648" fmla="*/ 580687 h 4893730"/>
              <a:gd name="connsiteX649" fmla="*/ 8701715 w 8877359"/>
              <a:gd name="connsiteY649" fmla="*/ 619763 h 4893730"/>
              <a:gd name="connsiteX650" fmla="*/ 193983 w 8877359"/>
              <a:gd name="connsiteY650" fmla="*/ 619763 h 4893730"/>
              <a:gd name="connsiteX651" fmla="*/ 233059 w 8877359"/>
              <a:gd name="connsiteY651" fmla="*/ 580687 h 4893730"/>
              <a:gd name="connsiteX652" fmla="*/ 193983 w 8877359"/>
              <a:gd name="connsiteY652" fmla="*/ 541611 h 4893730"/>
              <a:gd name="connsiteX653" fmla="*/ 154907 w 8877359"/>
              <a:gd name="connsiteY653" fmla="*/ 580687 h 4893730"/>
              <a:gd name="connsiteX654" fmla="*/ 193983 w 8877359"/>
              <a:gd name="connsiteY654" fmla="*/ 619763 h 4893730"/>
              <a:gd name="connsiteX655" fmla="*/ 8697248 w 8877359"/>
              <a:gd name="connsiteY655" fmla="*/ 1138499 h 4893730"/>
              <a:gd name="connsiteX656" fmla="*/ 8742703 w 8877359"/>
              <a:gd name="connsiteY656" fmla="*/ 1108370 h 4893730"/>
              <a:gd name="connsiteX657" fmla="*/ 8744879 w 8877359"/>
              <a:gd name="connsiteY657" fmla="*/ 1101358 h 4893730"/>
              <a:gd name="connsiteX658" fmla="*/ 8748840 w 8877359"/>
              <a:gd name="connsiteY658" fmla="*/ 1104625 h 4893730"/>
              <a:gd name="connsiteX659" fmla="*/ 8776421 w 8877359"/>
              <a:gd name="connsiteY659" fmla="*/ 1113050 h 4893730"/>
              <a:gd name="connsiteX660" fmla="*/ 8825753 w 8877359"/>
              <a:gd name="connsiteY660" fmla="*/ 1063719 h 4893730"/>
              <a:gd name="connsiteX661" fmla="*/ 8824751 w 8877359"/>
              <a:gd name="connsiteY661" fmla="*/ 1053776 h 4893730"/>
              <a:gd name="connsiteX662" fmla="*/ 8821976 w 8877359"/>
              <a:gd name="connsiteY662" fmla="*/ 1044838 h 4893730"/>
              <a:gd name="connsiteX663" fmla="*/ 8825434 w 8877359"/>
              <a:gd name="connsiteY663" fmla="*/ 1045187 h 4893730"/>
              <a:gd name="connsiteX664" fmla="*/ 8874765 w 8877359"/>
              <a:gd name="connsiteY664" fmla="*/ 995855 h 4893730"/>
              <a:gd name="connsiteX665" fmla="*/ 8860317 w 8877359"/>
              <a:gd name="connsiteY665" fmla="*/ 960972 h 4893730"/>
              <a:gd name="connsiteX666" fmla="*/ 8853473 w 8877359"/>
              <a:gd name="connsiteY666" fmla="*/ 955325 h 4893730"/>
              <a:gd name="connsiteX667" fmla="*/ 8860317 w 8877359"/>
              <a:gd name="connsiteY667" fmla="*/ 949679 h 4893730"/>
              <a:gd name="connsiteX668" fmla="*/ 8874765 w 8877359"/>
              <a:gd name="connsiteY668" fmla="*/ 914796 h 4893730"/>
              <a:gd name="connsiteX669" fmla="*/ 8825434 w 8877359"/>
              <a:gd name="connsiteY669" fmla="*/ 865464 h 4893730"/>
              <a:gd name="connsiteX670" fmla="*/ 8821976 w 8877359"/>
              <a:gd name="connsiteY670" fmla="*/ 865812 h 4893730"/>
              <a:gd name="connsiteX671" fmla="*/ 8824751 w 8877359"/>
              <a:gd name="connsiteY671" fmla="*/ 856874 h 4893730"/>
              <a:gd name="connsiteX672" fmla="*/ 8825753 w 8877359"/>
              <a:gd name="connsiteY672" fmla="*/ 846932 h 4893730"/>
              <a:gd name="connsiteX673" fmla="*/ 8776421 w 8877359"/>
              <a:gd name="connsiteY673" fmla="*/ 797600 h 4893730"/>
              <a:gd name="connsiteX674" fmla="*/ 8748840 w 8877359"/>
              <a:gd name="connsiteY674" fmla="*/ 806025 h 4893730"/>
              <a:gd name="connsiteX675" fmla="*/ 8744879 w 8877359"/>
              <a:gd name="connsiteY675" fmla="*/ 809293 h 4893730"/>
              <a:gd name="connsiteX676" fmla="*/ 8742703 w 8877359"/>
              <a:gd name="connsiteY676" fmla="*/ 802281 h 4893730"/>
              <a:gd name="connsiteX677" fmla="*/ 8697248 w 8877359"/>
              <a:gd name="connsiteY677" fmla="*/ 772151 h 4893730"/>
              <a:gd name="connsiteX678" fmla="*/ 8651793 w 8877359"/>
              <a:gd name="connsiteY678" fmla="*/ 802281 h 4893730"/>
              <a:gd name="connsiteX679" fmla="*/ 8649812 w 8877359"/>
              <a:gd name="connsiteY679" fmla="*/ 808661 h 4893730"/>
              <a:gd name="connsiteX680" fmla="*/ 8646618 w 8877359"/>
              <a:gd name="connsiteY680" fmla="*/ 806025 h 4893730"/>
              <a:gd name="connsiteX681" fmla="*/ 8619037 w 8877359"/>
              <a:gd name="connsiteY681" fmla="*/ 797600 h 4893730"/>
              <a:gd name="connsiteX682" fmla="*/ 8569705 w 8877359"/>
              <a:gd name="connsiteY682" fmla="*/ 846932 h 4893730"/>
              <a:gd name="connsiteX683" fmla="*/ 8571923 w 8877359"/>
              <a:gd name="connsiteY683" fmla="*/ 861602 h 4893730"/>
              <a:gd name="connsiteX684" fmla="*/ 8573970 w 8877359"/>
              <a:gd name="connsiteY684" fmla="*/ 865861 h 4893730"/>
              <a:gd name="connsiteX685" fmla="*/ 8570024 w 8877359"/>
              <a:gd name="connsiteY685" fmla="*/ 865464 h 4893730"/>
              <a:gd name="connsiteX686" fmla="*/ 8520693 w 8877359"/>
              <a:gd name="connsiteY686" fmla="*/ 914796 h 4893730"/>
              <a:gd name="connsiteX687" fmla="*/ 8535141 w 8877359"/>
              <a:gd name="connsiteY687" fmla="*/ 949679 h 4893730"/>
              <a:gd name="connsiteX688" fmla="*/ 8541985 w 8877359"/>
              <a:gd name="connsiteY688" fmla="*/ 955325 h 4893730"/>
              <a:gd name="connsiteX689" fmla="*/ 8535141 w 8877359"/>
              <a:gd name="connsiteY689" fmla="*/ 960972 h 4893730"/>
              <a:gd name="connsiteX690" fmla="*/ 8520693 w 8877359"/>
              <a:gd name="connsiteY690" fmla="*/ 995855 h 4893730"/>
              <a:gd name="connsiteX691" fmla="*/ 8570024 w 8877359"/>
              <a:gd name="connsiteY691" fmla="*/ 1045187 h 4893730"/>
              <a:gd name="connsiteX692" fmla="*/ 8573482 w 8877359"/>
              <a:gd name="connsiteY692" fmla="*/ 1044838 h 4893730"/>
              <a:gd name="connsiteX693" fmla="*/ 8570707 w 8877359"/>
              <a:gd name="connsiteY693" fmla="*/ 1053777 h 4893730"/>
              <a:gd name="connsiteX694" fmla="*/ 8569705 w 8877359"/>
              <a:gd name="connsiteY694" fmla="*/ 1063719 h 4893730"/>
              <a:gd name="connsiteX695" fmla="*/ 8619037 w 8877359"/>
              <a:gd name="connsiteY695" fmla="*/ 1113050 h 4893730"/>
              <a:gd name="connsiteX696" fmla="*/ 8646618 w 8877359"/>
              <a:gd name="connsiteY696" fmla="*/ 1104625 h 4893730"/>
              <a:gd name="connsiteX697" fmla="*/ 8649812 w 8877359"/>
              <a:gd name="connsiteY697" fmla="*/ 1101990 h 4893730"/>
              <a:gd name="connsiteX698" fmla="*/ 8651793 w 8877359"/>
              <a:gd name="connsiteY698" fmla="*/ 1108370 h 4893730"/>
              <a:gd name="connsiteX699" fmla="*/ 8697248 w 8877359"/>
              <a:gd name="connsiteY699" fmla="*/ 1138499 h 4893730"/>
              <a:gd name="connsiteX700" fmla="*/ 189515 w 8877359"/>
              <a:gd name="connsiteY700" fmla="*/ 1138499 h 4893730"/>
              <a:gd name="connsiteX701" fmla="*/ 234970 w 8877359"/>
              <a:gd name="connsiteY701" fmla="*/ 1108370 h 4893730"/>
              <a:gd name="connsiteX702" fmla="*/ 237147 w 8877359"/>
              <a:gd name="connsiteY702" fmla="*/ 1101358 h 4893730"/>
              <a:gd name="connsiteX703" fmla="*/ 241107 w 8877359"/>
              <a:gd name="connsiteY703" fmla="*/ 1104625 h 4893730"/>
              <a:gd name="connsiteX704" fmla="*/ 268689 w 8877359"/>
              <a:gd name="connsiteY704" fmla="*/ 1113050 h 4893730"/>
              <a:gd name="connsiteX705" fmla="*/ 318021 w 8877359"/>
              <a:gd name="connsiteY705" fmla="*/ 1063719 h 4893730"/>
              <a:gd name="connsiteX706" fmla="*/ 317018 w 8877359"/>
              <a:gd name="connsiteY706" fmla="*/ 1053776 h 4893730"/>
              <a:gd name="connsiteX707" fmla="*/ 314244 w 8877359"/>
              <a:gd name="connsiteY707" fmla="*/ 1044838 h 4893730"/>
              <a:gd name="connsiteX708" fmla="*/ 317701 w 8877359"/>
              <a:gd name="connsiteY708" fmla="*/ 1045187 h 4893730"/>
              <a:gd name="connsiteX709" fmla="*/ 367033 w 8877359"/>
              <a:gd name="connsiteY709" fmla="*/ 995855 h 4893730"/>
              <a:gd name="connsiteX710" fmla="*/ 352584 w 8877359"/>
              <a:gd name="connsiteY710" fmla="*/ 960972 h 4893730"/>
              <a:gd name="connsiteX711" fmla="*/ 345740 w 8877359"/>
              <a:gd name="connsiteY711" fmla="*/ 955325 h 4893730"/>
              <a:gd name="connsiteX712" fmla="*/ 352584 w 8877359"/>
              <a:gd name="connsiteY712" fmla="*/ 949679 h 4893730"/>
              <a:gd name="connsiteX713" fmla="*/ 367033 w 8877359"/>
              <a:gd name="connsiteY713" fmla="*/ 914796 h 4893730"/>
              <a:gd name="connsiteX714" fmla="*/ 317701 w 8877359"/>
              <a:gd name="connsiteY714" fmla="*/ 865464 h 4893730"/>
              <a:gd name="connsiteX715" fmla="*/ 314244 w 8877359"/>
              <a:gd name="connsiteY715" fmla="*/ 865812 h 4893730"/>
              <a:gd name="connsiteX716" fmla="*/ 317018 w 8877359"/>
              <a:gd name="connsiteY716" fmla="*/ 856874 h 4893730"/>
              <a:gd name="connsiteX717" fmla="*/ 318021 w 8877359"/>
              <a:gd name="connsiteY717" fmla="*/ 846932 h 4893730"/>
              <a:gd name="connsiteX718" fmla="*/ 268689 w 8877359"/>
              <a:gd name="connsiteY718" fmla="*/ 797600 h 4893730"/>
              <a:gd name="connsiteX719" fmla="*/ 241107 w 8877359"/>
              <a:gd name="connsiteY719" fmla="*/ 806025 h 4893730"/>
              <a:gd name="connsiteX720" fmla="*/ 237147 w 8877359"/>
              <a:gd name="connsiteY720" fmla="*/ 809293 h 4893730"/>
              <a:gd name="connsiteX721" fmla="*/ 234970 w 8877359"/>
              <a:gd name="connsiteY721" fmla="*/ 802281 h 4893730"/>
              <a:gd name="connsiteX722" fmla="*/ 189515 w 8877359"/>
              <a:gd name="connsiteY722" fmla="*/ 772151 h 4893730"/>
              <a:gd name="connsiteX723" fmla="*/ 144060 w 8877359"/>
              <a:gd name="connsiteY723" fmla="*/ 802281 h 4893730"/>
              <a:gd name="connsiteX724" fmla="*/ 142080 w 8877359"/>
              <a:gd name="connsiteY724" fmla="*/ 808661 h 4893730"/>
              <a:gd name="connsiteX725" fmla="*/ 138886 w 8877359"/>
              <a:gd name="connsiteY725" fmla="*/ 806025 h 4893730"/>
              <a:gd name="connsiteX726" fmla="*/ 111304 w 8877359"/>
              <a:gd name="connsiteY726" fmla="*/ 797600 h 4893730"/>
              <a:gd name="connsiteX727" fmla="*/ 61972 w 8877359"/>
              <a:gd name="connsiteY727" fmla="*/ 846932 h 4893730"/>
              <a:gd name="connsiteX728" fmla="*/ 64190 w 8877359"/>
              <a:gd name="connsiteY728" fmla="*/ 861602 h 4893730"/>
              <a:gd name="connsiteX729" fmla="*/ 66238 w 8877359"/>
              <a:gd name="connsiteY729" fmla="*/ 865861 h 4893730"/>
              <a:gd name="connsiteX730" fmla="*/ 62292 w 8877359"/>
              <a:gd name="connsiteY730" fmla="*/ 865464 h 4893730"/>
              <a:gd name="connsiteX731" fmla="*/ 12960 w 8877359"/>
              <a:gd name="connsiteY731" fmla="*/ 914796 h 4893730"/>
              <a:gd name="connsiteX732" fmla="*/ 27409 w 8877359"/>
              <a:gd name="connsiteY732" fmla="*/ 949679 h 4893730"/>
              <a:gd name="connsiteX733" fmla="*/ 34253 w 8877359"/>
              <a:gd name="connsiteY733" fmla="*/ 955325 h 4893730"/>
              <a:gd name="connsiteX734" fmla="*/ 27409 w 8877359"/>
              <a:gd name="connsiteY734" fmla="*/ 960972 h 4893730"/>
              <a:gd name="connsiteX735" fmla="*/ 12960 w 8877359"/>
              <a:gd name="connsiteY735" fmla="*/ 995855 h 4893730"/>
              <a:gd name="connsiteX736" fmla="*/ 62292 w 8877359"/>
              <a:gd name="connsiteY736" fmla="*/ 1045187 h 4893730"/>
              <a:gd name="connsiteX737" fmla="*/ 65749 w 8877359"/>
              <a:gd name="connsiteY737" fmla="*/ 1044838 h 4893730"/>
              <a:gd name="connsiteX738" fmla="*/ 62975 w 8877359"/>
              <a:gd name="connsiteY738" fmla="*/ 1053777 h 4893730"/>
              <a:gd name="connsiteX739" fmla="*/ 61972 w 8877359"/>
              <a:gd name="connsiteY739" fmla="*/ 1063719 h 4893730"/>
              <a:gd name="connsiteX740" fmla="*/ 111304 w 8877359"/>
              <a:gd name="connsiteY740" fmla="*/ 1113050 h 4893730"/>
              <a:gd name="connsiteX741" fmla="*/ 138886 w 8877359"/>
              <a:gd name="connsiteY741" fmla="*/ 1104625 h 4893730"/>
              <a:gd name="connsiteX742" fmla="*/ 142080 w 8877359"/>
              <a:gd name="connsiteY742" fmla="*/ 1101990 h 4893730"/>
              <a:gd name="connsiteX743" fmla="*/ 144060 w 8877359"/>
              <a:gd name="connsiteY743" fmla="*/ 1108370 h 4893730"/>
              <a:gd name="connsiteX744" fmla="*/ 189515 w 8877359"/>
              <a:gd name="connsiteY744" fmla="*/ 1138499 h 4893730"/>
              <a:gd name="connsiteX745" fmla="*/ 8701715 w 8877359"/>
              <a:gd name="connsiteY745" fmla="*/ 1369042 h 4893730"/>
              <a:gd name="connsiteX746" fmla="*/ 8740791 w 8877359"/>
              <a:gd name="connsiteY746" fmla="*/ 1329966 h 4893730"/>
              <a:gd name="connsiteX747" fmla="*/ 8701715 w 8877359"/>
              <a:gd name="connsiteY747" fmla="*/ 1290890 h 4893730"/>
              <a:gd name="connsiteX748" fmla="*/ 8662639 w 8877359"/>
              <a:gd name="connsiteY748" fmla="*/ 1329966 h 4893730"/>
              <a:gd name="connsiteX749" fmla="*/ 8701715 w 8877359"/>
              <a:gd name="connsiteY749" fmla="*/ 1369042 h 4893730"/>
              <a:gd name="connsiteX750" fmla="*/ 193983 w 8877359"/>
              <a:gd name="connsiteY750" fmla="*/ 1369042 h 4893730"/>
              <a:gd name="connsiteX751" fmla="*/ 233059 w 8877359"/>
              <a:gd name="connsiteY751" fmla="*/ 1329966 h 4893730"/>
              <a:gd name="connsiteX752" fmla="*/ 193983 w 8877359"/>
              <a:gd name="connsiteY752" fmla="*/ 1290890 h 4893730"/>
              <a:gd name="connsiteX753" fmla="*/ 154907 w 8877359"/>
              <a:gd name="connsiteY753" fmla="*/ 1329966 h 4893730"/>
              <a:gd name="connsiteX754" fmla="*/ 193983 w 8877359"/>
              <a:gd name="connsiteY754" fmla="*/ 1369042 h 4893730"/>
              <a:gd name="connsiteX755" fmla="*/ 8697248 w 8877359"/>
              <a:gd name="connsiteY755" fmla="*/ 1887779 h 4893730"/>
              <a:gd name="connsiteX756" fmla="*/ 8742703 w 8877359"/>
              <a:gd name="connsiteY756" fmla="*/ 1857650 h 4893730"/>
              <a:gd name="connsiteX757" fmla="*/ 8744879 w 8877359"/>
              <a:gd name="connsiteY757" fmla="*/ 1850638 h 4893730"/>
              <a:gd name="connsiteX758" fmla="*/ 8748840 w 8877359"/>
              <a:gd name="connsiteY758" fmla="*/ 1853905 h 4893730"/>
              <a:gd name="connsiteX759" fmla="*/ 8776421 w 8877359"/>
              <a:gd name="connsiteY759" fmla="*/ 1862330 h 4893730"/>
              <a:gd name="connsiteX760" fmla="*/ 8825753 w 8877359"/>
              <a:gd name="connsiteY760" fmla="*/ 1812999 h 4893730"/>
              <a:gd name="connsiteX761" fmla="*/ 8824751 w 8877359"/>
              <a:gd name="connsiteY761" fmla="*/ 1803056 h 4893730"/>
              <a:gd name="connsiteX762" fmla="*/ 8821976 w 8877359"/>
              <a:gd name="connsiteY762" fmla="*/ 1794118 h 4893730"/>
              <a:gd name="connsiteX763" fmla="*/ 8825434 w 8877359"/>
              <a:gd name="connsiteY763" fmla="*/ 1794467 h 4893730"/>
              <a:gd name="connsiteX764" fmla="*/ 8874765 w 8877359"/>
              <a:gd name="connsiteY764" fmla="*/ 1745135 h 4893730"/>
              <a:gd name="connsiteX765" fmla="*/ 8860317 w 8877359"/>
              <a:gd name="connsiteY765" fmla="*/ 1710252 h 4893730"/>
              <a:gd name="connsiteX766" fmla="*/ 8853473 w 8877359"/>
              <a:gd name="connsiteY766" fmla="*/ 1704605 h 4893730"/>
              <a:gd name="connsiteX767" fmla="*/ 8860317 w 8877359"/>
              <a:gd name="connsiteY767" fmla="*/ 1698959 h 4893730"/>
              <a:gd name="connsiteX768" fmla="*/ 8874765 w 8877359"/>
              <a:gd name="connsiteY768" fmla="*/ 1664076 h 4893730"/>
              <a:gd name="connsiteX769" fmla="*/ 8825434 w 8877359"/>
              <a:gd name="connsiteY769" fmla="*/ 1614744 h 4893730"/>
              <a:gd name="connsiteX770" fmla="*/ 8821976 w 8877359"/>
              <a:gd name="connsiteY770" fmla="*/ 1615092 h 4893730"/>
              <a:gd name="connsiteX771" fmla="*/ 8824751 w 8877359"/>
              <a:gd name="connsiteY771" fmla="*/ 1606154 h 4893730"/>
              <a:gd name="connsiteX772" fmla="*/ 8825753 w 8877359"/>
              <a:gd name="connsiteY772" fmla="*/ 1596212 h 4893730"/>
              <a:gd name="connsiteX773" fmla="*/ 8776421 w 8877359"/>
              <a:gd name="connsiteY773" fmla="*/ 1546880 h 4893730"/>
              <a:gd name="connsiteX774" fmla="*/ 8748840 w 8877359"/>
              <a:gd name="connsiteY774" fmla="*/ 1555305 h 4893730"/>
              <a:gd name="connsiteX775" fmla="*/ 8744879 w 8877359"/>
              <a:gd name="connsiteY775" fmla="*/ 1558573 h 4893730"/>
              <a:gd name="connsiteX776" fmla="*/ 8742703 w 8877359"/>
              <a:gd name="connsiteY776" fmla="*/ 1551561 h 4893730"/>
              <a:gd name="connsiteX777" fmla="*/ 8697248 w 8877359"/>
              <a:gd name="connsiteY777" fmla="*/ 1521431 h 4893730"/>
              <a:gd name="connsiteX778" fmla="*/ 8651793 w 8877359"/>
              <a:gd name="connsiteY778" fmla="*/ 1551561 h 4893730"/>
              <a:gd name="connsiteX779" fmla="*/ 8649812 w 8877359"/>
              <a:gd name="connsiteY779" fmla="*/ 1557941 h 4893730"/>
              <a:gd name="connsiteX780" fmla="*/ 8646618 w 8877359"/>
              <a:gd name="connsiteY780" fmla="*/ 1555305 h 4893730"/>
              <a:gd name="connsiteX781" fmla="*/ 8619037 w 8877359"/>
              <a:gd name="connsiteY781" fmla="*/ 1546880 h 4893730"/>
              <a:gd name="connsiteX782" fmla="*/ 8569705 w 8877359"/>
              <a:gd name="connsiteY782" fmla="*/ 1596212 h 4893730"/>
              <a:gd name="connsiteX783" fmla="*/ 8571923 w 8877359"/>
              <a:gd name="connsiteY783" fmla="*/ 1610882 h 4893730"/>
              <a:gd name="connsiteX784" fmla="*/ 8573970 w 8877359"/>
              <a:gd name="connsiteY784" fmla="*/ 1615141 h 4893730"/>
              <a:gd name="connsiteX785" fmla="*/ 8570024 w 8877359"/>
              <a:gd name="connsiteY785" fmla="*/ 1614744 h 4893730"/>
              <a:gd name="connsiteX786" fmla="*/ 8520693 w 8877359"/>
              <a:gd name="connsiteY786" fmla="*/ 1664076 h 4893730"/>
              <a:gd name="connsiteX787" fmla="*/ 8535141 w 8877359"/>
              <a:gd name="connsiteY787" fmla="*/ 1698959 h 4893730"/>
              <a:gd name="connsiteX788" fmla="*/ 8541985 w 8877359"/>
              <a:gd name="connsiteY788" fmla="*/ 1704605 h 4893730"/>
              <a:gd name="connsiteX789" fmla="*/ 8535141 w 8877359"/>
              <a:gd name="connsiteY789" fmla="*/ 1710252 h 4893730"/>
              <a:gd name="connsiteX790" fmla="*/ 8520693 w 8877359"/>
              <a:gd name="connsiteY790" fmla="*/ 1745135 h 4893730"/>
              <a:gd name="connsiteX791" fmla="*/ 8570024 w 8877359"/>
              <a:gd name="connsiteY791" fmla="*/ 1794467 h 4893730"/>
              <a:gd name="connsiteX792" fmla="*/ 8573482 w 8877359"/>
              <a:gd name="connsiteY792" fmla="*/ 1794118 h 4893730"/>
              <a:gd name="connsiteX793" fmla="*/ 8570707 w 8877359"/>
              <a:gd name="connsiteY793" fmla="*/ 1803057 h 4893730"/>
              <a:gd name="connsiteX794" fmla="*/ 8569705 w 8877359"/>
              <a:gd name="connsiteY794" fmla="*/ 1812999 h 4893730"/>
              <a:gd name="connsiteX795" fmla="*/ 8619037 w 8877359"/>
              <a:gd name="connsiteY795" fmla="*/ 1862330 h 4893730"/>
              <a:gd name="connsiteX796" fmla="*/ 8646618 w 8877359"/>
              <a:gd name="connsiteY796" fmla="*/ 1853905 h 4893730"/>
              <a:gd name="connsiteX797" fmla="*/ 8649812 w 8877359"/>
              <a:gd name="connsiteY797" fmla="*/ 1851270 h 4893730"/>
              <a:gd name="connsiteX798" fmla="*/ 8651793 w 8877359"/>
              <a:gd name="connsiteY798" fmla="*/ 1857650 h 4893730"/>
              <a:gd name="connsiteX799" fmla="*/ 8697248 w 8877359"/>
              <a:gd name="connsiteY799" fmla="*/ 1887779 h 4893730"/>
              <a:gd name="connsiteX800" fmla="*/ 189515 w 8877359"/>
              <a:gd name="connsiteY800" fmla="*/ 1887779 h 4893730"/>
              <a:gd name="connsiteX801" fmla="*/ 234970 w 8877359"/>
              <a:gd name="connsiteY801" fmla="*/ 1857650 h 4893730"/>
              <a:gd name="connsiteX802" fmla="*/ 237147 w 8877359"/>
              <a:gd name="connsiteY802" fmla="*/ 1850638 h 4893730"/>
              <a:gd name="connsiteX803" fmla="*/ 241107 w 8877359"/>
              <a:gd name="connsiteY803" fmla="*/ 1853905 h 4893730"/>
              <a:gd name="connsiteX804" fmla="*/ 268689 w 8877359"/>
              <a:gd name="connsiteY804" fmla="*/ 1862330 h 4893730"/>
              <a:gd name="connsiteX805" fmla="*/ 318021 w 8877359"/>
              <a:gd name="connsiteY805" fmla="*/ 1812999 h 4893730"/>
              <a:gd name="connsiteX806" fmla="*/ 317019 w 8877359"/>
              <a:gd name="connsiteY806" fmla="*/ 1803056 h 4893730"/>
              <a:gd name="connsiteX807" fmla="*/ 314244 w 8877359"/>
              <a:gd name="connsiteY807" fmla="*/ 1794118 h 4893730"/>
              <a:gd name="connsiteX808" fmla="*/ 317702 w 8877359"/>
              <a:gd name="connsiteY808" fmla="*/ 1794467 h 4893730"/>
              <a:gd name="connsiteX809" fmla="*/ 367033 w 8877359"/>
              <a:gd name="connsiteY809" fmla="*/ 1745135 h 4893730"/>
              <a:gd name="connsiteX810" fmla="*/ 352584 w 8877359"/>
              <a:gd name="connsiteY810" fmla="*/ 1710252 h 4893730"/>
              <a:gd name="connsiteX811" fmla="*/ 345740 w 8877359"/>
              <a:gd name="connsiteY811" fmla="*/ 1704605 h 4893730"/>
              <a:gd name="connsiteX812" fmla="*/ 352584 w 8877359"/>
              <a:gd name="connsiteY812" fmla="*/ 1698959 h 4893730"/>
              <a:gd name="connsiteX813" fmla="*/ 367033 w 8877359"/>
              <a:gd name="connsiteY813" fmla="*/ 1664076 h 4893730"/>
              <a:gd name="connsiteX814" fmla="*/ 317702 w 8877359"/>
              <a:gd name="connsiteY814" fmla="*/ 1614744 h 4893730"/>
              <a:gd name="connsiteX815" fmla="*/ 314244 w 8877359"/>
              <a:gd name="connsiteY815" fmla="*/ 1615092 h 4893730"/>
              <a:gd name="connsiteX816" fmla="*/ 317019 w 8877359"/>
              <a:gd name="connsiteY816" fmla="*/ 1606154 h 4893730"/>
              <a:gd name="connsiteX817" fmla="*/ 318021 w 8877359"/>
              <a:gd name="connsiteY817" fmla="*/ 1596212 h 4893730"/>
              <a:gd name="connsiteX818" fmla="*/ 268689 w 8877359"/>
              <a:gd name="connsiteY818" fmla="*/ 1546880 h 4893730"/>
              <a:gd name="connsiteX819" fmla="*/ 241107 w 8877359"/>
              <a:gd name="connsiteY819" fmla="*/ 1555305 h 4893730"/>
              <a:gd name="connsiteX820" fmla="*/ 237147 w 8877359"/>
              <a:gd name="connsiteY820" fmla="*/ 1558573 h 4893730"/>
              <a:gd name="connsiteX821" fmla="*/ 234970 w 8877359"/>
              <a:gd name="connsiteY821" fmla="*/ 1551561 h 4893730"/>
              <a:gd name="connsiteX822" fmla="*/ 189515 w 8877359"/>
              <a:gd name="connsiteY822" fmla="*/ 1521431 h 4893730"/>
              <a:gd name="connsiteX823" fmla="*/ 144061 w 8877359"/>
              <a:gd name="connsiteY823" fmla="*/ 1551561 h 4893730"/>
              <a:gd name="connsiteX824" fmla="*/ 142080 w 8877359"/>
              <a:gd name="connsiteY824" fmla="*/ 1557941 h 4893730"/>
              <a:gd name="connsiteX825" fmla="*/ 138886 w 8877359"/>
              <a:gd name="connsiteY825" fmla="*/ 1555305 h 4893730"/>
              <a:gd name="connsiteX826" fmla="*/ 111304 w 8877359"/>
              <a:gd name="connsiteY826" fmla="*/ 1546880 h 4893730"/>
              <a:gd name="connsiteX827" fmla="*/ 61973 w 8877359"/>
              <a:gd name="connsiteY827" fmla="*/ 1596212 h 4893730"/>
              <a:gd name="connsiteX828" fmla="*/ 64191 w 8877359"/>
              <a:gd name="connsiteY828" fmla="*/ 1610882 h 4893730"/>
              <a:gd name="connsiteX829" fmla="*/ 66238 w 8877359"/>
              <a:gd name="connsiteY829" fmla="*/ 1615141 h 4893730"/>
              <a:gd name="connsiteX830" fmla="*/ 62292 w 8877359"/>
              <a:gd name="connsiteY830" fmla="*/ 1614744 h 4893730"/>
              <a:gd name="connsiteX831" fmla="*/ 12960 w 8877359"/>
              <a:gd name="connsiteY831" fmla="*/ 1664076 h 4893730"/>
              <a:gd name="connsiteX832" fmla="*/ 27409 w 8877359"/>
              <a:gd name="connsiteY832" fmla="*/ 1698959 h 4893730"/>
              <a:gd name="connsiteX833" fmla="*/ 34253 w 8877359"/>
              <a:gd name="connsiteY833" fmla="*/ 1704605 h 4893730"/>
              <a:gd name="connsiteX834" fmla="*/ 27409 w 8877359"/>
              <a:gd name="connsiteY834" fmla="*/ 1710252 h 4893730"/>
              <a:gd name="connsiteX835" fmla="*/ 12960 w 8877359"/>
              <a:gd name="connsiteY835" fmla="*/ 1745135 h 4893730"/>
              <a:gd name="connsiteX836" fmla="*/ 62292 w 8877359"/>
              <a:gd name="connsiteY836" fmla="*/ 1794467 h 4893730"/>
              <a:gd name="connsiteX837" fmla="*/ 65749 w 8877359"/>
              <a:gd name="connsiteY837" fmla="*/ 1794118 h 4893730"/>
              <a:gd name="connsiteX838" fmla="*/ 62975 w 8877359"/>
              <a:gd name="connsiteY838" fmla="*/ 1803057 h 4893730"/>
              <a:gd name="connsiteX839" fmla="*/ 61973 w 8877359"/>
              <a:gd name="connsiteY839" fmla="*/ 1812999 h 4893730"/>
              <a:gd name="connsiteX840" fmla="*/ 111304 w 8877359"/>
              <a:gd name="connsiteY840" fmla="*/ 1862330 h 4893730"/>
              <a:gd name="connsiteX841" fmla="*/ 138886 w 8877359"/>
              <a:gd name="connsiteY841" fmla="*/ 1853905 h 4893730"/>
              <a:gd name="connsiteX842" fmla="*/ 142080 w 8877359"/>
              <a:gd name="connsiteY842" fmla="*/ 1851270 h 4893730"/>
              <a:gd name="connsiteX843" fmla="*/ 144061 w 8877359"/>
              <a:gd name="connsiteY843" fmla="*/ 1857650 h 4893730"/>
              <a:gd name="connsiteX844" fmla="*/ 189515 w 8877359"/>
              <a:gd name="connsiteY844" fmla="*/ 1887779 h 4893730"/>
              <a:gd name="connsiteX845" fmla="*/ 8701715 w 8877359"/>
              <a:gd name="connsiteY845" fmla="*/ 2118321 h 4893730"/>
              <a:gd name="connsiteX846" fmla="*/ 8740791 w 8877359"/>
              <a:gd name="connsiteY846" fmla="*/ 2079245 h 4893730"/>
              <a:gd name="connsiteX847" fmla="*/ 8701715 w 8877359"/>
              <a:gd name="connsiteY847" fmla="*/ 2040169 h 4893730"/>
              <a:gd name="connsiteX848" fmla="*/ 8662639 w 8877359"/>
              <a:gd name="connsiteY848" fmla="*/ 2079245 h 4893730"/>
              <a:gd name="connsiteX849" fmla="*/ 8701715 w 8877359"/>
              <a:gd name="connsiteY849" fmla="*/ 2118321 h 4893730"/>
              <a:gd name="connsiteX850" fmla="*/ 193983 w 8877359"/>
              <a:gd name="connsiteY850" fmla="*/ 2118321 h 4893730"/>
              <a:gd name="connsiteX851" fmla="*/ 233059 w 8877359"/>
              <a:gd name="connsiteY851" fmla="*/ 2079245 h 4893730"/>
              <a:gd name="connsiteX852" fmla="*/ 193983 w 8877359"/>
              <a:gd name="connsiteY852" fmla="*/ 2040169 h 4893730"/>
              <a:gd name="connsiteX853" fmla="*/ 154907 w 8877359"/>
              <a:gd name="connsiteY853" fmla="*/ 2079245 h 4893730"/>
              <a:gd name="connsiteX854" fmla="*/ 193983 w 8877359"/>
              <a:gd name="connsiteY854" fmla="*/ 2118321 h 4893730"/>
              <a:gd name="connsiteX855" fmla="*/ 8697248 w 8877359"/>
              <a:gd name="connsiteY855" fmla="*/ 2637058 h 4893730"/>
              <a:gd name="connsiteX856" fmla="*/ 8742703 w 8877359"/>
              <a:gd name="connsiteY856" fmla="*/ 2606929 h 4893730"/>
              <a:gd name="connsiteX857" fmla="*/ 8744879 w 8877359"/>
              <a:gd name="connsiteY857" fmla="*/ 2599917 h 4893730"/>
              <a:gd name="connsiteX858" fmla="*/ 8748840 w 8877359"/>
              <a:gd name="connsiteY858" fmla="*/ 2603184 h 4893730"/>
              <a:gd name="connsiteX859" fmla="*/ 8776421 w 8877359"/>
              <a:gd name="connsiteY859" fmla="*/ 2611609 h 4893730"/>
              <a:gd name="connsiteX860" fmla="*/ 8825753 w 8877359"/>
              <a:gd name="connsiteY860" fmla="*/ 2562278 h 4893730"/>
              <a:gd name="connsiteX861" fmla="*/ 8824751 w 8877359"/>
              <a:gd name="connsiteY861" fmla="*/ 2552335 h 4893730"/>
              <a:gd name="connsiteX862" fmla="*/ 8821976 w 8877359"/>
              <a:gd name="connsiteY862" fmla="*/ 2543397 h 4893730"/>
              <a:gd name="connsiteX863" fmla="*/ 8825434 w 8877359"/>
              <a:gd name="connsiteY863" fmla="*/ 2543746 h 4893730"/>
              <a:gd name="connsiteX864" fmla="*/ 8874765 w 8877359"/>
              <a:gd name="connsiteY864" fmla="*/ 2494414 h 4893730"/>
              <a:gd name="connsiteX865" fmla="*/ 8860317 w 8877359"/>
              <a:gd name="connsiteY865" fmla="*/ 2459531 h 4893730"/>
              <a:gd name="connsiteX866" fmla="*/ 8853473 w 8877359"/>
              <a:gd name="connsiteY866" fmla="*/ 2453884 h 4893730"/>
              <a:gd name="connsiteX867" fmla="*/ 8860317 w 8877359"/>
              <a:gd name="connsiteY867" fmla="*/ 2448238 h 4893730"/>
              <a:gd name="connsiteX868" fmla="*/ 8874765 w 8877359"/>
              <a:gd name="connsiteY868" fmla="*/ 2413355 h 4893730"/>
              <a:gd name="connsiteX869" fmla="*/ 8825434 w 8877359"/>
              <a:gd name="connsiteY869" fmla="*/ 2364023 h 4893730"/>
              <a:gd name="connsiteX870" fmla="*/ 8821976 w 8877359"/>
              <a:gd name="connsiteY870" fmla="*/ 2364371 h 4893730"/>
              <a:gd name="connsiteX871" fmla="*/ 8824751 w 8877359"/>
              <a:gd name="connsiteY871" fmla="*/ 2355433 h 4893730"/>
              <a:gd name="connsiteX872" fmla="*/ 8825753 w 8877359"/>
              <a:gd name="connsiteY872" fmla="*/ 2345491 h 4893730"/>
              <a:gd name="connsiteX873" fmla="*/ 8776421 w 8877359"/>
              <a:gd name="connsiteY873" fmla="*/ 2296159 h 4893730"/>
              <a:gd name="connsiteX874" fmla="*/ 8748840 w 8877359"/>
              <a:gd name="connsiteY874" fmla="*/ 2304584 h 4893730"/>
              <a:gd name="connsiteX875" fmla="*/ 8744879 w 8877359"/>
              <a:gd name="connsiteY875" fmla="*/ 2307852 h 4893730"/>
              <a:gd name="connsiteX876" fmla="*/ 8742703 w 8877359"/>
              <a:gd name="connsiteY876" fmla="*/ 2300840 h 4893730"/>
              <a:gd name="connsiteX877" fmla="*/ 8697248 w 8877359"/>
              <a:gd name="connsiteY877" fmla="*/ 2270710 h 4893730"/>
              <a:gd name="connsiteX878" fmla="*/ 8651793 w 8877359"/>
              <a:gd name="connsiteY878" fmla="*/ 2300840 h 4893730"/>
              <a:gd name="connsiteX879" fmla="*/ 8649812 w 8877359"/>
              <a:gd name="connsiteY879" fmla="*/ 2307220 h 4893730"/>
              <a:gd name="connsiteX880" fmla="*/ 8646618 w 8877359"/>
              <a:gd name="connsiteY880" fmla="*/ 2304584 h 4893730"/>
              <a:gd name="connsiteX881" fmla="*/ 8619037 w 8877359"/>
              <a:gd name="connsiteY881" fmla="*/ 2296159 h 4893730"/>
              <a:gd name="connsiteX882" fmla="*/ 8569705 w 8877359"/>
              <a:gd name="connsiteY882" fmla="*/ 2345491 h 4893730"/>
              <a:gd name="connsiteX883" fmla="*/ 8571923 w 8877359"/>
              <a:gd name="connsiteY883" fmla="*/ 2360161 h 4893730"/>
              <a:gd name="connsiteX884" fmla="*/ 8573970 w 8877359"/>
              <a:gd name="connsiteY884" fmla="*/ 2364420 h 4893730"/>
              <a:gd name="connsiteX885" fmla="*/ 8570024 w 8877359"/>
              <a:gd name="connsiteY885" fmla="*/ 2364023 h 4893730"/>
              <a:gd name="connsiteX886" fmla="*/ 8520693 w 8877359"/>
              <a:gd name="connsiteY886" fmla="*/ 2413355 h 4893730"/>
              <a:gd name="connsiteX887" fmla="*/ 8535141 w 8877359"/>
              <a:gd name="connsiteY887" fmla="*/ 2448238 h 4893730"/>
              <a:gd name="connsiteX888" fmla="*/ 8541985 w 8877359"/>
              <a:gd name="connsiteY888" fmla="*/ 2453884 h 4893730"/>
              <a:gd name="connsiteX889" fmla="*/ 8535141 w 8877359"/>
              <a:gd name="connsiteY889" fmla="*/ 2459531 h 4893730"/>
              <a:gd name="connsiteX890" fmla="*/ 8520693 w 8877359"/>
              <a:gd name="connsiteY890" fmla="*/ 2494414 h 4893730"/>
              <a:gd name="connsiteX891" fmla="*/ 8570024 w 8877359"/>
              <a:gd name="connsiteY891" fmla="*/ 2543746 h 4893730"/>
              <a:gd name="connsiteX892" fmla="*/ 8573482 w 8877359"/>
              <a:gd name="connsiteY892" fmla="*/ 2543397 h 4893730"/>
              <a:gd name="connsiteX893" fmla="*/ 8570707 w 8877359"/>
              <a:gd name="connsiteY893" fmla="*/ 2552336 h 4893730"/>
              <a:gd name="connsiteX894" fmla="*/ 8569705 w 8877359"/>
              <a:gd name="connsiteY894" fmla="*/ 2562278 h 4893730"/>
              <a:gd name="connsiteX895" fmla="*/ 8619037 w 8877359"/>
              <a:gd name="connsiteY895" fmla="*/ 2611609 h 4893730"/>
              <a:gd name="connsiteX896" fmla="*/ 8646618 w 8877359"/>
              <a:gd name="connsiteY896" fmla="*/ 2603184 h 4893730"/>
              <a:gd name="connsiteX897" fmla="*/ 8649812 w 8877359"/>
              <a:gd name="connsiteY897" fmla="*/ 2600549 h 4893730"/>
              <a:gd name="connsiteX898" fmla="*/ 8651793 w 8877359"/>
              <a:gd name="connsiteY898" fmla="*/ 2606929 h 4893730"/>
              <a:gd name="connsiteX899" fmla="*/ 8697248 w 8877359"/>
              <a:gd name="connsiteY899" fmla="*/ 2637058 h 4893730"/>
              <a:gd name="connsiteX900" fmla="*/ 189516 w 8877359"/>
              <a:gd name="connsiteY900" fmla="*/ 2637058 h 4893730"/>
              <a:gd name="connsiteX901" fmla="*/ 234971 w 8877359"/>
              <a:gd name="connsiteY901" fmla="*/ 2606929 h 4893730"/>
              <a:gd name="connsiteX902" fmla="*/ 237147 w 8877359"/>
              <a:gd name="connsiteY902" fmla="*/ 2599917 h 4893730"/>
              <a:gd name="connsiteX903" fmla="*/ 241108 w 8877359"/>
              <a:gd name="connsiteY903" fmla="*/ 2603184 h 4893730"/>
              <a:gd name="connsiteX904" fmla="*/ 268689 w 8877359"/>
              <a:gd name="connsiteY904" fmla="*/ 2611609 h 4893730"/>
              <a:gd name="connsiteX905" fmla="*/ 318021 w 8877359"/>
              <a:gd name="connsiteY905" fmla="*/ 2562278 h 4893730"/>
              <a:gd name="connsiteX906" fmla="*/ 317019 w 8877359"/>
              <a:gd name="connsiteY906" fmla="*/ 2552335 h 4893730"/>
              <a:gd name="connsiteX907" fmla="*/ 314244 w 8877359"/>
              <a:gd name="connsiteY907" fmla="*/ 2543397 h 4893730"/>
              <a:gd name="connsiteX908" fmla="*/ 317702 w 8877359"/>
              <a:gd name="connsiteY908" fmla="*/ 2543746 h 4893730"/>
              <a:gd name="connsiteX909" fmla="*/ 367033 w 8877359"/>
              <a:gd name="connsiteY909" fmla="*/ 2494414 h 4893730"/>
              <a:gd name="connsiteX910" fmla="*/ 352585 w 8877359"/>
              <a:gd name="connsiteY910" fmla="*/ 2459531 h 4893730"/>
              <a:gd name="connsiteX911" fmla="*/ 345741 w 8877359"/>
              <a:gd name="connsiteY911" fmla="*/ 2453884 h 4893730"/>
              <a:gd name="connsiteX912" fmla="*/ 352585 w 8877359"/>
              <a:gd name="connsiteY912" fmla="*/ 2448238 h 4893730"/>
              <a:gd name="connsiteX913" fmla="*/ 367033 w 8877359"/>
              <a:gd name="connsiteY913" fmla="*/ 2413355 h 4893730"/>
              <a:gd name="connsiteX914" fmla="*/ 317702 w 8877359"/>
              <a:gd name="connsiteY914" fmla="*/ 2364023 h 4893730"/>
              <a:gd name="connsiteX915" fmla="*/ 314244 w 8877359"/>
              <a:gd name="connsiteY915" fmla="*/ 2364371 h 4893730"/>
              <a:gd name="connsiteX916" fmla="*/ 317019 w 8877359"/>
              <a:gd name="connsiteY916" fmla="*/ 2355433 h 4893730"/>
              <a:gd name="connsiteX917" fmla="*/ 318021 w 8877359"/>
              <a:gd name="connsiteY917" fmla="*/ 2345491 h 4893730"/>
              <a:gd name="connsiteX918" fmla="*/ 268689 w 8877359"/>
              <a:gd name="connsiteY918" fmla="*/ 2296159 h 4893730"/>
              <a:gd name="connsiteX919" fmla="*/ 241108 w 8877359"/>
              <a:gd name="connsiteY919" fmla="*/ 2304584 h 4893730"/>
              <a:gd name="connsiteX920" fmla="*/ 237147 w 8877359"/>
              <a:gd name="connsiteY920" fmla="*/ 2307852 h 4893730"/>
              <a:gd name="connsiteX921" fmla="*/ 234971 w 8877359"/>
              <a:gd name="connsiteY921" fmla="*/ 2300840 h 4893730"/>
              <a:gd name="connsiteX922" fmla="*/ 189516 w 8877359"/>
              <a:gd name="connsiteY922" fmla="*/ 2270710 h 4893730"/>
              <a:gd name="connsiteX923" fmla="*/ 144061 w 8877359"/>
              <a:gd name="connsiteY923" fmla="*/ 2300840 h 4893730"/>
              <a:gd name="connsiteX924" fmla="*/ 142080 w 8877359"/>
              <a:gd name="connsiteY924" fmla="*/ 2307220 h 4893730"/>
              <a:gd name="connsiteX925" fmla="*/ 138886 w 8877359"/>
              <a:gd name="connsiteY925" fmla="*/ 2304584 h 4893730"/>
              <a:gd name="connsiteX926" fmla="*/ 111305 w 8877359"/>
              <a:gd name="connsiteY926" fmla="*/ 2296159 h 4893730"/>
              <a:gd name="connsiteX927" fmla="*/ 61973 w 8877359"/>
              <a:gd name="connsiteY927" fmla="*/ 2345491 h 4893730"/>
              <a:gd name="connsiteX928" fmla="*/ 64191 w 8877359"/>
              <a:gd name="connsiteY928" fmla="*/ 2360161 h 4893730"/>
              <a:gd name="connsiteX929" fmla="*/ 66238 w 8877359"/>
              <a:gd name="connsiteY929" fmla="*/ 2364420 h 4893730"/>
              <a:gd name="connsiteX930" fmla="*/ 62292 w 8877359"/>
              <a:gd name="connsiteY930" fmla="*/ 2364023 h 4893730"/>
              <a:gd name="connsiteX931" fmla="*/ 12961 w 8877359"/>
              <a:gd name="connsiteY931" fmla="*/ 2413355 h 4893730"/>
              <a:gd name="connsiteX932" fmla="*/ 27410 w 8877359"/>
              <a:gd name="connsiteY932" fmla="*/ 2448238 h 4893730"/>
              <a:gd name="connsiteX933" fmla="*/ 34253 w 8877359"/>
              <a:gd name="connsiteY933" fmla="*/ 2453884 h 4893730"/>
              <a:gd name="connsiteX934" fmla="*/ 27410 w 8877359"/>
              <a:gd name="connsiteY934" fmla="*/ 2459531 h 4893730"/>
              <a:gd name="connsiteX935" fmla="*/ 12961 w 8877359"/>
              <a:gd name="connsiteY935" fmla="*/ 2494414 h 4893730"/>
              <a:gd name="connsiteX936" fmla="*/ 62292 w 8877359"/>
              <a:gd name="connsiteY936" fmla="*/ 2543746 h 4893730"/>
              <a:gd name="connsiteX937" fmla="*/ 65750 w 8877359"/>
              <a:gd name="connsiteY937" fmla="*/ 2543397 h 4893730"/>
              <a:gd name="connsiteX938" fmla="*/ 62975 w 8877359"/>
              <a:gd name="connsiteY938" fmla="*/ 2552336 h 4893730"/>
              <a:gd name="connsiteX939" fmla="*/ 61973 w 8877359"/>
              <a:gd name="connsiteY939" fmla="*/ 2562278 h 4893730"/>
              <a:gd name="connsiteX940" fmla="*/ 111305 w 8877359"/>
              <a:gd name="connsiteY940" fmla="*/ 2611609 h 4893730"/>
              <a:gd name="connsiteX941" fmla="*/ 138886 w 8877359"/>
              <a:gd name="connsiteY941" fmla="*/ 2603184 h 4893730"/>
              <a:gd name="connsiteX942" fmla="*/ 142080 w 8877359"/>
              <a:gd name="connsiteY942" fmla="*/ 2600549 h 4893730"/>
              <a:gd name="connsiteX943" fmla="*/ 144061 w 8877359"/>
              <a:gd name="connsiteY943" fmla="*/ 2606929 h 4893730"/>
              <a:gd name="connsiteX944" fmla="*/ 189516 w 8877359"/>
              <a:gd name="connsiteY944" fmla="*/ 2637058 h 4893730"/>
              <a:gd name="connsiteX945" fmla="*/ 8701715 w 8877359"/>
              <a:gd name="connsiteY945" fmla="*/ 2867601 h 4893730"/>
              <a:gd name="connsiteX946" fmla="*/ 8740791 w 8877359"/>
              <a:gd name="connsiteY946" fmla="*/ 2828525 h 4893730"/>
              <a:gd name="connsiteX947" fmla="*/ 8701715 w 8877359"/>
              <a:gd name="connsiteY947" fmla="*/ 2789449 h 4893730"/>
              <a:gd name="connsiteX948" fmla="*/ 8662639 w 8877359"/>
              <a:gd name="connsiteY948" fmla="*/ 2828525 h 4893730"/>
              <a:gd name="connsiteX949" fmla="*/ 8701715 w 8877359"/>
              <a:gd name="connsiteY949" fmla="*/ 2867601 h 4893730"/>
              <a:gd name="connsiteX950" fmla="*/ 193983 w 8877359"/>
              <a:gd name="connsiteY950" fmla="*/ 2867601 h 4893730"/>
              <a:gd name="connsiteX951" fmla="*/ 233059 w 8877359"/>
              <a:gd name="connsiteY951" fmla="*/ 2828525 h 4893730"/>
              <a:gd name="connsiteX952" fmla="*/ 193983 w 8877359"/>
              <a:gd name="connsiteY952" fmla="*/ 2789449 h 4893730"/>
              <a:gd name="connsiteX953" fmla="*/ 154907 w 8877359"/>
              <a:gd name="connsiteY953" fmla="*/ 2828525 h 4893730"/>
              <a:gd name="connsiteX954" fmla="*/ 193983 w 8877359"/>
              <a:gd name="connsiteY954" fmla="*/ 2867601 h 4893730"/>
              <a:gd name="connsiteX955" fmla="*/ 189516 w 8877359"/>
              <a:gd name="connsiteY955" fmla="*/ 3386337 h 4893730"/>
              <a:gd name="connsiteX956" fmla="*/ 234971 w 8877359"/>
              <a:gd name="connsiteY956" fmla="*/ 3356207 h 4893730"/>
              <a:gd name="connsiteX957" fmla="*/ 237148 w 8877359"/>
              <a:gd name="connsiteY957" fmla="*/ 3349195 h 4893730"/>
              <a:gd name="connsiteX958" fmla="*/ 241108 w 8877359"/>
              <a:gd name="connsiteY958" fmla="*/ 3352463 h 4893730"/>
              <a:gd name="connsiteX959" fmla="*/ 268690 w 8877359"/>
              <a:gd name="connsiteY959" fmla="*/ 3360888 h 4893730"/>
              <a:gd name="connsiteX960" fmla="*/ 318021 w 8877359"/>
              <a:gd name="connsiteY960" fmla="*/ 3311556 h 4893730"/>
              <a:gd name="connsiteX961" fmla="*/ 317019 w 8877359"/>
              <a:gd name="connsiteY961" fmla="*/ 3301613 h 4893730"/>
              <a:gd name="connsiteX962" fmla="*/ 314245 w 8877359"/>
              <a:gd name="connsiteY962" fmla="*/ 3292676 h 4893730"/>
              <a:gd name="connsiteX963" fmla="*/ 317702 w 8877359"/>
              <a:gd name="connsiteY963" fmla="*/ 3293024 h 4893730"/>
              <a:gd name="connsiteX964" fmla="*/ 367034 w 8877359"/>
              <a:gd name="connsiteY964" fmla="*/ 3243692 h 4893730"/>
              <a:gd name="connsiteX965" fmla="*/ 352585 w 8877359"/>
              <a:gd name="connsiteY965" fmla="*/ 3208809 h 4893730"/>
              <a:gd name="connsiteX966" fmla="*/ 345741 w 8877359"/>
              <a:gd name="connsiteY966" fmla="*/ 3203163 h 4893730"/>
              <a:gd name="connsiteX967" fmla="*/ 352585 w 8877359"/>
              <a:gd name="connsiteY967" fmla="*/ 3197516 h 4893730"/>
              <a:gd name="connsiteX968" fmla="*/ 367034 w 8877359"/>
              <a:gd name="connsiteY968" fmla="*/ 3162633 h 4893730"/>
              <a:gd name="connsiteX969" fmla="*/ 317702 w 8877359"/>
              <a:gd name="connsiteY969" fmla="*/ 3113301 h 4893730"/>
              <a:gd name="connsiteX970" fmla="*/ 314245 w 8877359"/>
              <a:gd name="connsiteY970" fmla="*/ 3113650 h 4893730"/>
              <a:gd name="connsiteX971" fmla="*/ 317019 w 8877359"/>
              <a:gd name="connsiteY971" fmla="*/ 3104711 h 4893730"/>
              <a:gd name="connsiteX972" fmla="*/ 318021 w 8877359"/>
              <a:gd name="connsiteY972" fmla="*/ 3094769 h 4893730"/>
              <a:gd name="connsiteX973" fmla="*/ 268690 w 8877359"/>
              <a:gd name="connsiteY973" fmla="*/ 3045437 h 4893730"/>
              <a:gd name="connsiteX974" fmla="*/ 241108 w 8877359"/>
              <a:gd name="connsiteY974" fmla="*/ 3053863 h 4893730"/>
              <a:gd name="connsiteX975" fmla="*/ 237148 w 8877359"/>
              <a:gd name="connsiteY975" fmla="*/ 3057130 h 4893730"/>
              <a:gd name="connsiteX976" fmla="*/ 234971 w 8877359"/>
              <a:gd name="connsiteY976" fmla="*/ 3050118 h 4893730"/>
              <a:gd name="connsiteX977" fmla="*/ 189516 w 8877359"/>
              <a:gd name="connsiteY977" fmla="*/ 3019989 h 4893730"/>
              <a:gd name="connsiteX978" fmla="*/ 144061 w 8877359"/>
              <a:gd name="connsiteY978" fmla="*/ 3050118 h 4893730"/>
              <a:gd name="connsiteX979" fmla="*/ 142081 w 8877359"/>
              <a:gd name="connsiteY979" fmla="*/ 3056498 h 4893730"/>
              <a:gd name="connsiteX980" fmla="*/ 138887 w 8877359"/>
              <a:gd name="connsiteY980" fmla="*/ 3053863 h 4893730"/>
              <a:gd name="connsiteX981" fmla="*/ 111305 w 8877359"/>
              <a:gd name="connsiteY981" fmla="*/ 3045437 h 4893730"/>
              <a:gd name="connsiteX982" fmla="*/ 61973 w 8877359"/>
              <a:gd name="connsiteY982" fmla="*/ 3094769 h 4893730"/>
              <a:gd name="connsiteX983" fmla="*/ 64191 w 8877359"/>
              <a:gd name="connsiteY983" fmla="*/ 3109439 h 4893730"/>
              <a:gd name="connsiteX984" fmla="*/ 66239 w 8877359"/>
              <a:gd name="connsiteY984" fmla="*/ 3113699 h 4893730"/>
              <a:gd name="connsiteX985" fmla="*/ 62293 w 8877359"/>
              <a:gd name="connsiteY985" fmla="*/ 3113301 h 4893730"/>
              <a:gd name="connsiteX986" fmla="*/ 12961 w 8877359"/>
              <a:gd name="connsiteY986" fmla="*/ 3162633 h 4893730"/>
              <a:gd name="connsiteX987" fmla="*/ 27410 w 8877359"/>
              <a:gd name="connsiteY987" fmla="*/ 3197516 h 4893730"/>
              <a:gd name="connsiteX988" fmla="*/ 34254 w 8877359"/>
              <a:gd name="connsiteY988" fmla="*/ 3203163 h 4893730"/>
              <a:gd name="connsiteX989" fmla="*/ 27410 w 8877359"/>
              <a:gd name="connsiteY989" fmla="*/ 3208809 h 4893730"/>
              <a:gd name="connsiteX990" fmla="*/ 12961 w 8877359"/>
              <a:gd name="connsiteY990" fmla="*/ 3243692 h 4893730"/>
              <a:gd name="connsiteX991" fmla="*/ 62293 w 8877359"/>
              <a:gd name="connsiteY991" fmla="*/ 3293024 h 4893730"/>
              <a:gd name="connsiteX992" fmla="*/ 65750 w 8877359"/>
              <a:gd name="connsiteY992" fmla="*/ 3292675 h 4893730"/>
              <a:gd name="connsiteX993" fmla="*/ 62975 w 8877359"/>
              <a:gd name="connsiteY993" fmla="*/ 3301614 h 4893730"/>
              <a:gd name="connsiteX994" fmla="*/ 61973 w 8877359"/>
              <a:gd name="connsiteY994" fmla="*/ 3311556 h 4893730"/>
              <a:gd name="connsiteX995" fmla="*/ 111305 w 8877359"/>
              <a:gd name="connsiteY995" fmla="*/ 3360888 h 4893730"/>
              <a:gd name="connsiteX996" fmla="*/ 138887 w 8877359"/>
              <a:gd name="connsiteY996" fmla="*/ 3352463 h 4893730"/>
              <a:gd name="connsiteX997" fmla="*/ 142081 w 8877359"/>
              <a:gd name="connsiteY997" fmla="*/ 3349827 h 4893730"/>
              <a:gd name="connsiteX998" fmla="*/ 144061 w 8877359"/>
              <a:gd name="connsiteY998" fmla="*/ 3356207 h 4893730"/>
              <a:gd name="connsiteX999" fmla="*/ 189516 w 8877359"/>
              <a:gd name="connsiteY999" fmla="*/ 3386337 h 4893730"/>
              <a:gd name="connsiteX1000" fmla="*/ 8697248 w 8877359"/>
              <a:gd name="connsiteY1000" fmla="*/ 3386338 h 4893730"/>
              <a:gd name="connsiteX1001" fmla="*/ 8742703 w 8877359"/>
              <a:gd name="connsiteY1001" fmla="*/ 3356208 h 4893730"/>
              <a:gd name="connsiteX1002" fmla="*/ 8744879 w 8877359"/>
              <a:gd name="connsiteY1002" fmla="*/ 3349196 h 4893730"/>
              <a:gd name="connsiteX1003" fmla="*/ 8748840 w 8877359"/>
              <a:gd name="connsiteY1003" fmla="*/ 3352464 h 4893730"/>
              <a:gd name="connsiteX1004" fmla="*/ 8776421 w 8877359"/>
              <a:gd name="connsiteY1004" fmla="*/ 3360889 h 4893730"/>
              <a:gd name="connsiteX1005" fmla="*/ 8825753 w 8877359"/>
              <a:gd name="connsiteY1005" fmla="*/ 3311557 h 4893730"/>
              <a:gd name="connsiteX1006" fmla="*/ 8824751 w 8877359"/>
              <a:gd name="connsiteY1006" fmla="*/ 3301615 h 4893730"/>
              <a:gd name="connsiteX1007" fmla="*/ 8821976 w 8877359"/>
              <a:gd name="connsiteY1007" fmla="*/ 3292677 h 4893730"/>
              <a:gd name="connsiteX1008" fmla="*/ 8825434 w 8877359"/>
              <a:gd name="connsiteY1008" fmla="*/ 3293025 h 4893730"/>
              <a:gd name="connsiteX1009" fmla="*/ 8874765 w 8877359"/>
              <a:gd name="connsiteY1009" fmla="*/ 3243693 h 4893730"/>
              <a:gd name="connsiteX1010" fmla="*/ 8860317 w 8877359"/>
              <a:gd name="connsiteY1010" fmla="*/ 3208810 h 4893730"/>
              <a:gd name="connsiteX1011" fmla="*/ 8853473 w 8877359"/>
              <a:gd name="connsiteY1011" fmla="*/ 3203164 h 4893730"/>
              <a:gd name="connsiteX1012" fmla="*/ 8860317 w 8877359"/>
              <a:gd name="connsiteY1012" fmla="*/ 3197517 h 4893730"/>
              <a:gd name="connsiteX1013" fmla="*/ 8874765 w 8877359"/>
              <a:gd name="connsiteY1013" fmla="*/ 3162634 h 4893730"/>
              <a:gd name="connsiteX1014" fmla="*/ 8825434 w 8877359"/>
              <a:gd name="connsiteY1014" fmla="*/ 3113302 h 4893730"/>
              <a:gd name="connsiteX1015" fmla="*/ 8821976 w 8877359"/>
              <a:gd name="connsiteY1015" fmla="*/ 3113651 h 4893730"/>
              <a:gd name="connsiteX1016" fmla="*/ 8824751 w 8877359"/>
              <a:gd name="connsiteY1016" fmla="*/ 3104713 h 4893730"/>
              <a:gd name="connsiteX1017" fmla="*/ 8825753 w 8877359"/>
              <a:gd name="connsiteY1017" fmla="*/ 3094771 h 4893730"/>
              <a:gd name="connsiteX1018" fmla="*/ 8776421 w 8877359"/>
              <a:gd name="connsiteY1018" fmla="*/ 3045439 h 4893730"/>
              <a:gd name="connsiteX1019" fmla="*/ 8748840 w 8877359"/>
              <a:gd name="connsiteY1019" fmla="*/ 3053864 h 4893730"/>
              <a:gd name="connsiteX1020" fmla="*/ 8744879 w 8877359"/>
              <a:gd name="connsiteY1020" fmla="*/ 3057131 h 4893730"/>
              <a:gd name="connsiteX1021" fmla="*/ 8742703 w 8877359"/>
              <a:gd name="connsiteY1021" fmla="*/ 3050119 h 4893730"/>
              <a:gd name="connsiteX1022" fmla="*/ 8697248 w 8877359"/>
              <a:gd name="connsiteY1022" fmla="*/ 3019990 h 4893730"/>
              <a:gd name="connsiteX1023" fmla="*/ 8651793 w 8877359"/>
              <a:gd name="connsiteY1023" fmla="*/ 3050119 h 4893730"/>
              <a:gd name="connsiteX1024" fmla="*/ 8649812 w 8877359"/>
              <a:gd name="connsiteY1024" fmla="*/ 3056499 h 4893730"/>
              <a:gd name="connsiteX1025" fmla="*/ 8646618 w 8877359"/>
              <a:gd name="connsiteY1025" fmla="*/ 3053864 h 4893730"/>
              <a:gd name="connsiteX1026" fmla="*/ 8619037 w 8877359"/>
              <a:gd name="connsiteY1026" fmla="*/ 3045439 h 4893730"/>
              <a:gd name="connsiteX1027" fmla="*/ 8569705 w 8877359"/>
              <a:gd name="connsiteY1027" fmla="*/ 3094771 h 4893730"/>
              <a:gd name="connsiteX1028" fmla="*/ 8571923 w 8877359"/>
              <a:gd name="connsiteY1028" fmla="*/ 3109440 h 4893730"/>
              <a:gd name="connsiteX1029" fmla="*/ 8573970 w 8877359"/>
              <a:gd name="connsiteY1029" fmla="*/ 3113700 h 4893730"/>
              <a:gd name="connsiteX1030" fmla="*/ 8570024 w 8877359"/>
              <a:gd name="connsiteY1030" fmla="*/ 3113302 h 4893730"/>
              <a:gd name="connsiteX1031" fmla="*/ 8520693 w 8877359"/>
              <a:gd name="connsiteY1031" fmla="*/ 3162634 h 4893730"/>
              <a:gd name="connsiteX1032" fmla="*/ 8535141 w 8877359"/>
              <a:gd name="connsiteY1032" fmla="*/ 3197517 h 4893730"/>
              <a:gd name="connsiteX1033" fmla="*/ 8541985 w 8877359"/>
              <a:gd name="connsiteY1033" fmla="*/ 3203164 h 4893730"/>
              <a:gd name="connsiteX1034" fmla="*/ 8535141 w 8877359"/>
              <a:gd name="connsiteY1034" fmla="*/ 3208810 h 4893730"/>
              <a:gd name="connsiteX1035" fmla="*/ 8520693 w 8877359"/>
              <a:gd name="connsiteY1035" fmla="*/ 3243693 h 4893730"/>
              <a:gd name="connsiteX1036" fmla="*/ 8570024 w 8877359"/>
              <a:gd name="connsiteY1036" fmla="*/ 3293025 h 4893730"/>
              <a:gd name="connsiteX1037" fmla="*/ 8573482 w 8877359"/>
              <a:gd name="connsiteY1037" fmla="*/ 3292677 h 4893730"/>
              <a:gd name="connsiteX1038" fmla="*/ 8570707 w 8877359"/>
              <a:gd name="connsiteY1038" fmla="*/ 3301615 h 4893730"/>
              <a:gd name="connsiteX1039" fmla="*/ 8569705 w 8877359"/>
              <a:gd name="connsiteY1039" fmla="*/ 3311557 h 4893730"/>
              <a:gd name="connsiteX1040" fmla="*/ 8619037 w 8877359"/>
              <a:gd name="connsiteY1040" fmla="*/ 3360889 h 4893730"/>
              <a:gd name="connsiteX1041" fmla="*/ 8646618 w 8877359"/>
              <a:gd name="connsiteY1041" fmla="*/ 3352464 h 4893730"/>
              <a:gd name="connsiteX1042" fmla="*/ 8649812 w 8877359"/>
              <a:gd name="connsiteY1042" fmla="*/ 3349828 h 4893730"/>
              <a:gd name="connsiteX1043" fmla="*/ 8651793 w 8877359"/>
              <a:gd name="connsiteY1043" fmla="*/ 3356208 h 4893730"/>
              <a:gd name="connsiteX1044" fmla="*/ 8697248 w 8877359"/>
              <a:gd name="connsiteY1044" fmla="*/ 3386338 h 4893730"/>
              <a:gd name="connsiteX1045" fmla="*/ 193984 w 8877359"/>
              <a:gd name="connsiteY1045" fmla="*/ 3616878 h 4893730"/>
              <a:gd name="connsiteX1046" fmla="*/ 233060 w 8877359"/>
              <a:gd name="connsiteY1046" fmla="*/ 3577801 h 4893730"/>
              <a:gd name="connsiteX1047" fmla="*/ 193984 w 8877359"/>
              <a:gd name="connsiteY1047" fmla="*/ 3538725 h 4893730"/>
              <a:gd name="connsiteX1048" fmla="*/ 154908 w 8877359"/>
              <a:gd name="connsiteY1048" fmla="*/ 3577801 h 4893730"/>
              <a:gd name="connsiteX1049" fmla="*/ 193984 w 8877359"/>
              <a:gd name="connsiteY1049" fmla="*/ 3616878 h 4893730"/>
              <a:gd name="connsiteX1050" fmla="*/ 8701715 w 8877359"/>
              <a:gd name="connsiteY1050" fmla="*/ 3616879 h 4893730"/>
              <a:gd name="connsiteX1051" fmla="*/ 8740791 w 8877359"/>
              <a:gd name="connsiteY1051" fmla="*/ 3577803 h 4893730"/>
              <a:gd name="connsiteX1052" fmla="*/ 8701715 w 8877359"/>
              <a:gd name="connsiteY1052" fmla="*/ 3538727 h 4893730"/>
              <a:gd name="connsiteX1053" fmla="*/ 8662639 w 8877359"/>
              <a:gd name="connsiteY1053" fmla="*/ 3577803 h 4893730"/>
              <a:gd name="connsiteX1054" fmla="*/ 8701715 w 8877359"/>
              <a:gd name="connsiteY1054" fmla="*/ 3616879 h 4893730"/>
              <a:gd name="connsiteX1055" fmla="*/ 189516 w 8877359"/>
              <a:gd name="connsiteY1055" fmla="*/ 4135616 h 4893730"/>
              <a:gd name="connsiteX1056" fmla="*/ 234971 w 8877359"/>
              <a:gd name="connsiteY1056" fmla="*/ 4105486 h 4893730"/>
              <a:gd name="connsiteX1057" fmla="*/ 237148 w 8877359"/>
              <a:gd name="connsiteY1057" fmla="*/ 4098474 h 4893730"/>
              <a:gd name="connsiteX1058" fmla="*/ 241108 w 8877359"/>
              <a:gd name="connsiteY1058" fmla="*/ 4101742 h 4893730"/>
              <a:gd name="connsiteX1059" fmla="*/ 268690 w 8877359"/>
              <a:gd name="connsiteY1059" fmla="*/ 4110167 h 4893730"/>
              <a:gd name="connsiteX1060" fmla="*/ 318022 w 8877359"/>
              <a:gd name="connsiteY1060" fmla="*/ 4060835 h 4893730"/>
              <a:gd name="connsiteX1061" fmla="*/ 317019 w 8877359"/>
              <a:gd name="connsiteY1061" fmla="*/ 4050893 h 4893730"/>
              <a:gd name="connsiteX1062" fmla="*/ 314245 w 8877359"/>
              <a:gd name="connsiteY1062" fmla="*/ 4041955 h 4893730"/>
              <a:gd name="connsiteX1063" fmla="*/ 317702 w 8877359"/>
              <a:gd name="connsiteY1063" fmla="*/ 4042303 h 4893730"/>
              <a:gd name="connsiteX1064" fmla="*/ 367034 w 8877359"/>
              <a:gd name="connsiteY1064" fmla="*/ 3992972 h 4893730"/>
              <a:gd name="connsiteX1065" fmla="*/ 352585 w 8877359"/>
              <a:gd name="connsiteY1065" fmla="*/ 3958088 h 4893730"/>
              <a:gd name="connsiteX1066" fmla="*/ 345741 w 8877359"/>
              <a:gd name="connsiteY1066" fmla="*/ 3952441 h 4893730"/>
              <a:gd name="connsiteX1067" fmla="*/ 352585 w 8877359"/>
              <a:gd name="connsiteY1067" fmla="*/ 3946795 h 4893730"/>
              <a:gd name="connsiteX1068" fmla="*/ 367034 w 8877359"/>
              <a:gd name="connsiteY1068" fmla="*/ 3911912 h 4893730"/>
              <a:gd name="connsiteX1069" fmla="*/ 317702 w 8877359"/>
              <a:gd name="connsiteY1069" fmla="*/ 3862580 h 4893730"/>
              <a:gd name="connsiteX1070" fmla="*/ 314245 w 8877359"/>
              <a:gd name="connsiteY1070" fmla="*/ 3862929 h 4893730"/>
              <a:gd name="connsiteX1071" fmla="*/ 317019 w 8877359"/>
              <a:gd name="connsiteY1071" fmla="*/ 3853990 h 4893730"/>
              <a:gd name="connsiteX1072" fmla="*/ 318022 w 8877359"/>
              <a:gd name="connsiteY1072" fmla="*/ 3844048 h 4893730"/>
              <a:gd name="connsiteX1073" fmla="*/ 268690 w 8877359"/>
              <a:gd name="connsiteY1073" fmla="*/ 3794716 h 4893730"/>
              <a:gd name="connsiteX1074" fmla="*/ 241108 w 8877359"/>
              <a:gd name="connsiteY1074" fmla="*/ 3803142 h 4893730"/>
              <a:gd name="connsiteX1075" fmla="*/ 237148 w 8877359"/>
              <a:gd name="connsiteY1075" fmla="*/ 3806409 h 4893730"/>
              <a:gd name="connsiteX1076" fmla="*/ 234971 w 8877359"/>
              <a:gd name="connsiteY1076" fmla="*/ 3799397 h 4893730"/>
              <a:gd name="connsiteX1077" fmla="*/ 189516 w 8877359"/>
              <a:gd name="connsiteY1077" fmla="*/ 3769267 h 4893730"/>
              <a:gd name="connsiteX1078" fmla="*/ 144061 w 8877359"/>
              <a:gd name="connsiteY1078" fmla="*/ 3799397 h 4893730"/>
              <a:gd name="connsiteX1079" fmla="*/ 142081 w 8877359"/>
              <a:gd name="connsiteY1079" fmla="*/ 3805777 h 4893730"/>
              <a:gd name="connsiteX1080" fmla="*/ 138887 w 8877359"/>
              <a:gd name="connsiteY1080" fmla="*/ 3803142 h 4893730"/>
              <a:gd name="connsiteX1081" fmla="*/ 111305 w 8877359"/>
              <a:gd name="connsiteY1081" fmla="*/ 3794716 h 4893730"/>
              <a:gd name="connsiteX1082" fmla="*/ 61973 w 8877359"/>
              <a:gd name="connsiteY1082" fmla="*/ 3844048 h 4893730"/>
              <a:gd name="connsiteX1083" fmla="*/ 64191 w 8877359"/>
              <a:gd name="connsiteY1083" fmla="*/ 3858718 h 4893730"/>
              <a:gd name="connsiteX1084" fmla="*/ 66239 w 8877359"/>
              <a:gd name="connsiteY1084" fmla="*/ 3862978 h 4893730"/>
              <a:gd name="connsiteX1085" fmla="*/ 62293 w 8877359"/>
              <a:gd name="connsiteY1085" fmla="*/ 3862580 h 4893730"/>
              <a:gd name="connsiteX1086" fmla="*/ 12961 w 8877359"/>
              <a:gd name="connsiteY1086" fmla="*/ 3911912 h 4893730"/>
              <a:gd name="connsiteX1087" fmla="*/ 27410 w 8877359"/>
              <a:gd name="connsiteY1087" fmla="*/ 3946795 h 4893730"/>
              <a:gd name="connsiteX1088" fmla="*/ 34254 w 8877359"/>
              <a:gd name="connsiteY1088" fmla="*/ 3952441 h 4893730"/>
              <a:gd name="connsiteX1089" fmla="*/ 27410 w 8877359"/>
              <a:gd name="connsiteY1089" fmla="*/ 3958088 h 4893730"/>
              <a:gd name="connsiteX1090" fmla="*/ 12961 w 8877359"/>
              <a:gd name="connsiteY1090" fmla="*/ 3992971 h 4893730"/>
              <a:gd name="connsiteX1091" fmla="*/ 62293 w 8877359"/>
              <a:gd name="connsiteY1091" fmla="*/ 4042303 h 4893730"/>
              <a:gd name="connsiteX1092" fmla="*/ 65750 w 8877359"/>
              <a:gd name="connsiteY1092" fmla="*/ 4041955 h 4893730"/>
              <a:gd name="connsiteX1093" fmla="*/ 62976 w 8877359"/>
              <a:gd name="connsiteY1093" fmla="*/ 4050893 h 4893730"/>
              <a:gd name="connsiteX1094" fmla="*/ 61973 w 8877359"/>
              <a:gd name="connsiteY1094" fmla="*/ 4060835 h 4893730"/>
              <a:gd name="connsiteX1095" fmla="*/ 111305 w 8877359"/>
              <a:gd name="connsiteY1095" fmla="*/ 4110167 h 4893730"/>
              <a:gd name="connsiteX1096" fmla="*/ 138887 w 8877359"/>
              <a:gd name="connsiteY1096" fmla="*/ 4101742 h 4893730"/>
              <a:gd name="connsiteX1097" fmla="*/ 142081 w 8877359"/>
              <a:gd name="connsiteY1097" fmla="*/ 4099107 h 4893730"/>
              <a:gd name="connsiteX1098" fmla="*/ 144061 w 8877359"/>
              <a:gd name="connsiteY1098" fmla="*/ 4105486 h 4893730"/>
              <a:gd name="connsiteX1099" fmla="*/ 189516 w 8877359"/>
              <a:gd name="connsiteY1099" fmla="*/ 4135616 h 4893730"/>
              <a:gd name="connsiteX1100" fmla="*/ 8697248 w 8877359"/>
              <a:gd name="connsiteY1100" fmla="*/ 4135617 h 4893730"/>
              <a:gd name="connsiteX1101" fmla="*/ 8742703 w 8877359"/>
              <a:gd name="connsiteY1101" fmla="*/ 4105487 h 4893730"/>
              <a:gd name="connsiteX1102" fmla="*/ 8744879 w 8877359"/>
              <a:gd name="connsiteY1102" fmla="*/ 4098475 h 4893730"/>
              <a:gd name="connsiteX1103" fmla="*/ 8748840 w 8877359"/>
              <a:gd name="connsiteY1103" fmla="*/ 4101743 h 4893730"/>
              <a:gd name="connsiteX1104" fmla="*/ 8776421 w 8877359"/>
              <a:gd name="connsiteY1104" fmla="*/ 4110168 h 4893730"/>
              <a:gd name="connsiteX1105" fmla="*/ 8825753 w 8877359"/>
              <a:gd name="connsiteY1105" fmla="*/ 4060836 h 4893730"/>
              <a:gd name="connsiteX1106" fmla="*/ 8824751 w 8877359"/>
              <a:gd name="connsiteY1106" fmla="*/ 4050894 h 4893730"/>
              <a:gd name="connsiteX1107" fmla="*/ 8821976 w 8877359"/>
              <a:gd name="connsiteY1107" fmla="*/ 4041956 h 4893730"/>
              <a:gd name="connsiteX1108" fmla="*/ 8825434 w 8877359"/>
              <a:gd name="connsiteY1108" fmla="*/ 4042305 h 4893730"/>
              <a:gd name="connsiteX1109" fmla="*/ 8874765 w 8877359"/>
              <a:gd name="connsiteY1109" fmla="*/ 3992973 h 4893730"/>
              <a:gd name="connsiteX1110" fmla="*/ 8860317 w 8877359"/>
              <a:gd name="connsiteY1110" fmla="*/ 3958090 h 4893730"/>
              <a:gd name="connsiteX1111" fmla="*/ 8853473 w 8877359"/>
              <a:gd name="connsiteY1111" fmla="*/ 3952443 h 4893730"/>
              <a:gd name="connsiteX1112" fmla="*/ 8860317 w 8877359"/>
              <a:gd name="connsiteY1112" fmla="*/ 3946796 h 4893730"/>
              <a:gd name="connsiteX1113" fmla="*/ 8874765 w 8877359"/>
              <a:gd name="connsiteY1113" fmla="*/ 3911913 h 4893730"/>
              <a:gd name="connsiteX1114" fmla="*/ 8825434 w 8877359"/>
              <a:gd name="connsiteY1114" fmla="*/ 3862581 h 4893730"/>
              <a:gd name="connsiteX1115" fmla="*/ 8821976 w 8877359"/>
              <a:gd name="connsiteY1115" fmla="*/ 3862929 h 4893730"/>
              <a:gd name="connsiteX1116" fmla="*/ 8824751 w 8877359"/>
              <a:gd name="connsiteY1116" fmla="*/ 3853991 h 4893730"/>
              <a:gd name="connsiteX1117" fmla="*/ 8825753 w 8877359"/>
              <a:gd name="connsiteY1117" fmla="*/ 3844049 h 4893730"/>
              <a:gd name="connsiteX1118" fmla="*/ 8776421 w 8877359"/>
              <a:gd name="connsiteY1118" fmla="*/ 3794717 h 4893730"/>
              <a:gd name="connsiteX1119" fmla="*/ 8748840 w 8877359"/>
              <a:gd name="connsiteY1119" fmla="*/ 3803142 h 4893730"/>
              <a:gd name="connsiteX1120" fmla="*/ 8744879 w 8877359"/>
              <a:gd name="connsiteY1120" fmla="*/ 3806410 h 4893730"/>
              <a:gd name="connsiteX1121" fmla="*/ 8742703 w 8877359"/>
              <a:gd name="connsiteY1121" fmla="*/ 3799398 h 4893730"/>
              <a:gd name="connsiteX1122" fmla="*/ 8697248 w 8877359"/>
              <a:gd name="connsiteY1122" fmla="*/ 3769268 h 4893730"/>
              <a:gd name="connsiteX1123" fmla="*/ 8651793 w 8877359"/>
              <a:gd name="connsiteY1123" fmla="*/ 3799398 h 4893730"/>
              <a:gd name="connsiteX1124" fmla="*/ 8649812 w 8877359"/>
              <a:gd name="connsiteY1124" fmla="*/ 3805778 h 4893730"/>
              <a:gd name="connsiteX1125" fmla="*/ 8646618 w 8877359"/>
              <a:gd name="connsiteY1125" fmla="*/ 3803142 h 4893730"/>
              <a:gd name="connsiteX1126" fmla="*/ 8619037 w 8877359"/>
              <a:gd name="connsiteY1126" fmla="*/ 3794717 h 4893730"/>
              <a:gd name="connsiteX1127" fmla="*/ 8569705 w 8877359"/>
              <a:gd name="connsiteY1127" fmla="*/ 3844049 h 4893730"/>
              <a:gd name="connsiteX1128" fmla="*/ 8571923 w 8877359"/>
              <a:gd name="connsiteY1128" fmla="*/ 3858719 h 4893730"/>
              <a:gd name="connsiteX1129" fmla="*/ 8573970 w 8877359"/>
              <a:gd name="connsiteY1129" fmla="*/ 3862978 h 4893730"/>
              <a:gd name="connsiteX1130" fmla="*/ 8570024 w 8877359"/>
              <a:gd name="connsiteY1130" fmla="*/ 3862581 h 4893730"/>
              <a:gd name="connsiteX1131" fmla="*/ 8520693 w 8877359"/>
              <a:gd name="connsiteY1131" fmla="*/ 3911913 h 4893730"/>
              <a:gd name="connsiteX1132" fmla="*/ 8535141 w 8877359"/>
              <a:gd name="connsiteY1132" fmla="*/ 3946796 h 4893730"/>
              <a:gd name="connsiteX1133" fmla="*/ 8541985 w 8877359"/>
              <a:gd name="connsiteY1133" fmla="*/ 3952442 h 4893730"/>
              <a:gd name="connsiteX1134" fmla="*/ 8535141 w 8877359"/>
              <a:gd name="connsiteY1134" fmla="*/ 3958089 h 4893730"/>
              <a:gd name="connsiteX1135" fmla="*/ 8520693 w 8877359"/>
              <a:gd name="connsiteY1135" fmla="*/ 3992972 h 4893730"/>
              <a:gd name="connsiteX1136" fmla="*/ 8570024 w 8877359"/>
              <a:gd name="connsiteY1136" fmla="*/ 4042304 h 4893730"/>
              <a:gd name="connsiteX1137" fmla="*/ 8573482 w 8877359"/>
              <a:gd name="connsiteY1137" fmla="*/ 4041956 h 4893730"/>
              <a:gd name="connsiteX1138" fmla="*/ 8570707 w 8877359"/>
              <a:gd name="connsiteY1138" fmla="*/ 4050894 h 4893730"/>
              <a:gd name="connsiteX1139" fmla="*/ 8569705 w 8877359"/>
              <a:gd name="connsiteY1139" fmla="*/ 4060836 h 4893730"/>
              <a:gd name="connsiteX1140" fmla="*/ 8619037 w 8877359"/>
              <a:gd name="connsiteY1140" fmla="*/ 4110168 h 4893730"/>
              <a:gd name="connsiteX1141" fmla="*/ 8646618 w 8877359"/>
              <a:gd name="connsiteY1141" fmla="*/ 4101743 h 4893730"/>
              <a:gd name="connsiteX1142" fmla="*/ 8649812 w 8877359"/>
              <a:gd name="connsiteY1142" fmla="*/ 4099108 h 4893730"/>
              <a:gd name="connsiteX1143" fmla="*/ 8651793 w 8877359"/>
              <a:gd name="connsiteY1143" fmla="*/ 4105487 h 4893730"/>
              <a:gd name="connsiteX1144" fmla="*/ 8697248 w 8877359"/>
              <a:gd name="connsiteY1144" fmla="*/ 4135617 h 4893730"/>
              <a:gd name="connsiteX1145" fmla="*/ 193984 w 8877359"/>
              <a:gd name="connsiteY1145" fmla="*/ 4366159 h 4893730"/>
              <a:gd name="connsiteX1146" fmla="*/ 233060 w 8877359"/>
              <a:gd name="connsiteY1146" fmla="*/ 4327083 h 4893730"/>
              <a:gd name="connsiteX1147" fmla="*/ 193984 w 8877359"/>
              <a:gd name="connsiteY1147" fmla="*/ 4288007 h 4893730"/>
              <a:gd name="connsiteX1148" fmla="*/ 154908 w 8877359"/>
              <a:gd name="connsiteY1148" fmla="*/ 4327083 h 4893730"/>
              <a:gd name="connsiteX1149" fmla="*/ 193984 w 8877359"/>
              <a:gd name="connsiteY1149" fmla="*/ 4366159 h 4893730"/>
              <a:gd name="connsiteX1150" fmla="*/ 8701715 w 8877359"/>
              <a:gd name="connsiteY1150" fmla="*/ 4366159 h 4893730"/>
              <a:gd name="connsiteX1151" fmla="*/ 8740791 w 8877359"/>
              <a:gd name="connsiteY1151" fmla="*/ 4327083 h 4893730"/>
              <a:gd name="connsiteX1152" fmla="*/ 8701715 w 8877359"/>
              <a:gd name="connsiteY1152" fmla="*/ 4288007 h 4893730"/>
              <a:gd name="connsiteX1153" fmla="*/ 8662639 w 8877359"/>
              <a:gd name="connsiteY1153" fmla="*/ 4327083 h 4893730"/>
              <a:gd name="connsiteX1154" fmla="*/ 8701715 w 8877359"/>
              <a:gd name="connsiteY1154" fmla="*/ 4366159 h 4893730"/>
              <a:gd name="connsiteX1155" fmla="*/ 8339566 w 8877359"/>
              <a:gd name="connsiteY1155" fmla="*/ 4759756 h 4893730"/>
              <a:gd name="connsiteX1156" fmla="*/ 8378642 w 8877359"/>
              <a:gd name="connsiteY1156" fmla="*/ 4720680 h 4893730"/>
              <a:gd name="connsiteX1157" fmla="*/ 8339566 w 8877359"/>
              <a:gd name="connsiteY1157" fmla="*/ 4681604 h 4893730"/>
              <a:gd name="connsiteX1158" fmla="*/ 8300490 w 8877359"/>
              <a:gd name="connsiteY1158" fmla="*/ 4720680 h 4893730"/>
              <a:gd name="connsiteX1159" fmla="*/ 8339566 w 8877359"/>
              <a:gd name="connsiteY1159" fmla="*/ 4759756 h 4893730"/>
              <a:gd name="connsiteX1160" fmla="*/ 7630314 w 8877359"/>
              <a:gd name="connsiteY1160" fmla="*/ 4759756 h 4893730"/>
              <a:gd name="connsiteX1161" fmla="*/ 7669390 w 8877359"/>
              <a:gd name="connsiteY1161" fmla="*/ 4720680 h 4893730"/>
              <a:gd name="connsiteX1162" fmla="*/ 7630314 w 8877359"/>
              <a:gd name="connsiteY1162" fmla="*/ 4681604 h 4893730"/>
              <a:gd name="connsiteX1163" fmla="*/ 7591238 w 8877359"/>
              <a:gd name="connsiteY1163" fmla="*/ 4720680 h 4893730"/>
              <a:gd name="connsiteX1164" fmla="*/ 7630314 w 8877359"/>
              <a:gd name="connsiteY1164" fmla="*/ 4759756 h 4893730"/>
              <a:gd name="connsiteX1165" fmla="*/ 6921062 w 8877359"/>
              <a:gd name="connsiteY1165" fmla="*/ 4759756 h 4893730"/>
              <a:gd name="connsiteX1166" fmla="*/ 6960138 w 8877359"/>
              <a:gd name="connsiteY1166" fmla="*/ 4720680 h 4893730"/>
              <a:gd name="connsiteX1167" fmla="*/ 6921062 w 8877359"/>
              <a:gd name="connsiteY1167" fmla="*/ 4681604 h 4893730"/>
              <a:gd name="connsiteX1168" fmla="*/ 6881986 w 8877359"/>
              <a:gd name="connsiteY1168" fmla="*/ 4720680 h 4893730"/>
              <a:gd name="connsiteX1169" fmla="*/ 6921062 w 8877359"/>
              <a:gd name="connsiteY1169" fmla="*/ 4759756 h 4893730"/>
              <a:gd name="connsiteX1170" fmla="*/ 6211810 w 8877359"/>
              <a:gd name="connsiteY1170" fmla="*/ 4759756 h 4893730"/>
              <a:gd name="connsiteX1171" fmla="*/ 6250886 w 8877359"/>
              <a:gd name="connsiteY1171" fmla="*/ 4720680 h 4893730"/>
              <a:gd name="connsiteX1172" fmla="*/ 6211810 w 8877359"/>
              <a:gd name="connsiteY1172" fmla="*/ 4681604 h 4893730"/>
              <a:gd name="connsiteX1173" fmla="*/ 6172734 w 8877359"/>
              <a:gd name="connsiteY1173" fmla="*/ 4720680 h 4893730"/>
              <a:gd name="connsiteX1174" fmla="*/ 6211810 w 8877359"/>
              <a:gd name="connsiteY1174" fmla="*/ 4759756 h 4893730"/>
              <a:gd name="connsiteX1175" fmla="*/ 5502558 w 8877359"/>
              <a:gd name="connsiteY1175" fmla="*/ 4759756 h 4893730"/>
              <a:gd name="connsiteX1176" fmla="*/ 5541634 w 8877359"/>
              <a:gd name="connsiteY1176" fmla="*/ 4720680 h 4893730"/>
              <a:gd name="connsiteX1177" fmla="*/ 5502558 w 8877359"/>
              <a:gd name="connsiteY1177" fmla="*/ 4681604 h 4893730"/>
              <a:gd name="connsiteX1178" fmla="*/ 5463482 w 8877359"/>
              <a:gd name="connsiteY1178" fmla="*/ 4720680 h 4893730"/>
              <a:gd name="connsiteX1179" fmla="*/ 5502558 w 8877359"/>
              <a:gd name="connsiteY1179" fmla="*/ 4759756 h 4893730"/>
              <a:gd name="connsiteX1180" fmla="*/ 4793306 w 8877359"/>
              <a:gd name="connsiteY1180" fmla="*/ 4759756 h 4893730"/>
              <a:gd name="connsiteX1181" fmla="*/ 4832382 w 8877359"/>
              <a:gd name="connsiteY1181" fmla="*/ 4720680 h 4893730"/>
              <a:gd name="connsiteX1182" fmla="*/ 4793306 w 8877359"/>
              <a:gd name="connsiteY1182" fmla="*/ 4681604 h 4893730"/>
              <a:gd name="connsiteX1183" fmla="*/ 4754230 w 8877359"/>
              <a:gd name="connsiteY1183" fmla="*/ 4720680 h 4893730"/>
              <a:gd name="connsiteX1184" fmla="*/ 4793306 w 8877359"/>
              <a:gd name="connsiteY1184" fmla="*/ 4759756 h 4893730"/>
              <a:gd name="connsiteX1185" fmla="*/ 4084054 w 8877359"/>
              <a:gd name="connsiteY1185" fmla="*/ 4759756 h 4893730"/>
              <a:gd name="connsiteX1186" fmla="*/ 4123130 w 8877359"/>
              <a:gd name="connsiteY1186" fmla="*/ 4720680 h 4893730"/>
              <a:gd name="connsiteX1187" fmla="*/ 4084054 w 8877359"/>
              <a:gd name="connsiteY1187" fmla="*/ 4681604 h 4893730"/>
              <a:gd name="connsiteX1188" fmla="*/ 4044986 w 8877359"/>
              <a:gd name="connsiteY1188" fmla="*/ 4720680 h 4893730"/>
              <a:gd name="connsiteX1189" fmla="*/ 4084054 w 8877359"/>
              <a:gd name="connsiteY1189" fmla="*/ 4759756 h 4893730"/>
              <a:gd name="connsiteX1190" fmla="*/ 3374809 w 8877359"/>
              <a:gd name="connsiteY1190" fmla="*/ 4759756 h 4893730"/>
              <a:gd name="connsiteX1191" fmla="*/ 3413885 w 8877359"/>
              <a:gd name="connsiteY1191" fmla="*/ 4720680 h 4893730"/>
              <a:gd name="connsiteX1192" fmla="*/ 3374809 w 8877359"/>
              <a:gd name="connsiteY1192" fmla="*/ 4681604 h 4893730"/>
              <a:gd name="connsiteX1193" fmla="*/ 3335733 w 8877359"/>
              <a:gd name="connsiteY1193" fmla="*/ 4720680 h 4893730"/>
              <a:gd name="connsiteX1194" fmla="*/ 3374809 w 8877359"/>
              <a:gd name="connsiteY1194" fmla="*/ 4759756 h 4893730"/>
              <a:gd name="connsiteX1195" fmla="*/ 2665558 w 8877359"/>
              <a:gd name="connsiteY1195" fmla="*/ 4759756 h 4893730"/>
              <a:gd name="connsiteX1196" fmla="*/ 2704634 w 8877359"/>
              <a:gd name="connsiteY1196" fmla="*/ 4720680 h 4893730"/>
              <a:gd name="connsiteX1197" fmla="*/ 2665558 w 8877359"/>
              <a:gd name="connsiteY1197" fmla="*/ 4681604 h 4893730"/>
              <a:gd name="connsiteX1198" fmla="*/ 2626481 w 8877359"/>
              <a:gd name="connsiteY1198" fmla="*/ 4720680 h 4893730"/>
              <a:gd name="connsiteX1199" fmla="*/ 2665558 w 8877359"/>
              <a:gd name="connsiteY1199" fmla="*/ 4759756 h 4893730"/>
              <a:gd name="connsiteX1200" fmla="*/ 1956307 w 8877359"/>
              <a:gd name="connsiteY1200" fmla="*/ 4759756 h 4893730"/>
              <a:gd name="connsiteX1201" fmla="*/ 1995382 w 8877359"/>
              <a:gd name="connsiteY1201" fmla="*/ 4720680 h 4893730"/>
              <a:gd name="connsiteX1202" fmla="*/ 1956307 w 8877359"/>
              <a:gd name="connsiteY1202" fmla="*/ 4681604 h 4893730"/>
              <a:gd name="connsiteX1203" fmla="*/ 1917231 w 8877359"/>
              <a:gd name="connsiteY1203" fmla="*/ 4720680 h 4893730"/>
              <a:gd name="connsiteX1204" fmla="*/ 1956307 w 8877359"/>
              <a:gd name="connsiteY1204" fmla="*/ 4759756 h 4893730"/>
              <a:gd name="connsiteX1205" fmla="*/ 1247054 w 8877359"/>
              <a:gd name="connsiteY1205" fmla="*/ 4759756 h 4893730"/>
              <a:gd name="connsiteX1206" fmla="*/ 1286131 w 8877359"/>
              <a:gd name="connsiteY1206" fmla="*/ 4720680 h 4893730"/>
              <a:gd name="connsiteX1207" fmla="*/ 1247054 w 8877359"/>
              <a:gd name="connsiteY1207" fmla="*/ 4681604 h 4893730"/>
              <a:gd name="connsiteX1208" fmla="*/ 1207978 w 8877359"/>
              <a:gd name="connsiteY1208" fmla="*/ 4720680 h 4893730"/>
              <a:gd name="connsiteX1209" fmla="*/ 1247054 w 8877359"/>
              <a:gd name="connsiteY1209" fmla="*/ 4759756 h 4893730"/>
              <a:gd name="connsiteX1210" fmla="*/ 537801 w 8877359"/>
              <a:gd name="connsiteY1210" fmla="*/ 4759756 h 4893730"/>
              <a:gd name="connsiteX1211" fmla="*/ 576878 w 8877359"/>
              <a:gd name="connsiteY1211" fmla="*/ 4720680 h 4893730"/>
              <a:gd name="connsiteX1212" fmla="*/ 537801 w 8877359"/>
              <a:gd name="connsiteY1212" fmla="*/ 4681604 h 4893730"/>
              <a:gd name="connsiteX1213" fmla="*/ 498725 w 8877359"/>
              <a:gd name="connsiteY1213" fmla="*/ 4720680 h 4893730"/>
              <a:gd name="connsiteX1214" fmla="*/ 537801 w 8877359"/>
              <a:gd name="connsiteY1214" fmla="*/ 4759756 h 4893730"/>
              <a:gd name="connsiteX1215" fmla="*/ 8653655 w 8877359"/>
              <a:gd name="connsiteY1215" fmla="*/ 4893730 h 4893730"/>
              <a:gd name="connsiteX1216" fmla="*/ 8688538 w 8877359"/>
              <a:gd name="connsiteY1216" fmla="*/ 4879281 h 4893730"/>
              <a:gd name="connsiteX1217" fmla="*/ 8694185 w 8877359"/>
              <a:gd name="connsiteY1217" fmla="*/ 4872437 h 4893730"/>
              <a:gd name="connsiteX1218" fmla="*/ 8699832 w 8877359"/>
              <a:gd name="connsiteY1218" fmla="*/ 4879281 h 4893730"/>
              <a:gd name="connsiteX1219" fmla="*/ 8734715 w 8877359"/>
              <a:gd name="connsiteY1219" fmla="*/ 4893730 h 4893730"/>
              <a:gd name="connsiteX1220" fmla="*/ 8784046 w 8877359"/>
              <a:gd name="connsiteY1220" fmla="*/ 4844398 h 4893730"/>
              <a:gd name="connsiteX1221" fmla="*/ 8783698 w 8877359"/>
              <a:gd name="connsiteY1221" fmla="*/ 4840941 h 4893730"/>
              <a:gd name="connsiteX1222" fmla="*/ 8792636 w 8877359"/>
              <a:gd name="connsiteY1222" fmla="*/ 4843715 h 4893730"/>
              <a:gd name="connsiteX1223" fmla="*/ 8802578 w 8877359"/>
              <a:gd name="connsiteY1223" fmla="*/ 4844717 h 4893730"/>
              <a:gd name="connsiteX1224" fmla="*/ 8851910 w 8877359"/>
              <a:gd name="connsiteY1224" fmla="*/ 4795386 h 4893730"/>
              <a:gd name="connsiteX1225" fmla="*/ 8843485 w 8877359"/>
              <a:gd name="connsiteY1225" fmla="*/ 4767804 h 4893730"/>
              <a:gd name="connsiteX1226" fmla="*/ 8840217 w 8877359"/>
              <a:gd name="connsiteY1226" fmla="*/ 4763844 h 4893730"/>
              <a:gd name="connsiteX1227" fmla="*/ 8847229 w 8877359"/>
              <a:gd name="connsiteY1227" fmla="*/ 4761667 h 4893730"/>
              <a:gd name="connsiteX1228" fmla="*/ 8877359 w 8877359"/>
              <a:gd name="connsiteY1228" fmla="*/ 4716212 h 4893730"/>
              <a:gd name="connsiteX1229" fmla="*/ 8847229 w 8877359"/>
              <a:gd name="connsiteY1229" fmla="*/ 4670757 h 4893730"/>
              <a:gd name="connsiteX1230" fmla="*/ 8840850 w 8877359"/>
              <a:gd name="connsiteY1230" fmla="*/ 4668777 h 4893730"/>
              <a:gd name="connsiteX1231" fmla="*/ 8843485 w 8877359"/>
              <a:gd name="connsiteY1231" fmla="*/ 4665583 h 4893730"/>
              <a:gd name="connsiteX1232" fmla="*/ 8851910 w 8877359"/>
              <a:gd name="connsiteY1232" fmla="*/ 4638001 h 4893730"/>
              <a:gd name="connsiteX1233" fmla="*/ 8802578 w 8877359"/>
              <a:gd name="connsiteY1233" fmla="*/ 4588669 h 4893730"/>
              <a:gd name="connsiteX1234" fmla="*/ 8787908 w 8877359"/>
              <a:gd name="connsiteY1234" fmla="*/ 4590887 h 4893730"/>
              <a:gd name="connsiteX1235" fmla="*/ 8783649 w 8877359"/>
              <a:gd name="connsiteY1235" fmla="*/ 4592935 h 4893730"/>
              <a:gd name="connsiteX1236" fmla="*/ 8784047 w 8877359"/>
              <a:gd name="connsiteY1236" fmla="*/ 4588989 h 4893730"/>
              <a:gd name="connsiteX1237" fmla="*/ 8734715 w 8877359"/>
              <a:gd name="connsiteY1237" fmla="*/ 4539657 h 4893730"/>
              <a:gd name="connsiteX1238" fmla="*/ 8699832 w 8877359"/>
              <a:gd name="connsiteY1238" fmla="*/ 4554106 h 4893730"/>
              <a:gd name="connsiteX1239" fmla="*/ 8694185 w 8877359"/>
              <a:gd name="connsiteY1239" fmla="*/ 4560950 h 4893730"/>
              <a:gd name="connsiteX1240" fmla="*/ 8688538 w 8877359"/>
              <a:gd name="connsiteY1240" fmla="*/ 4554106 h 4893730"/>
              <a:gd name="connsiteX1241" fmla="*/ 8653655 w 8877359"/>
              <a:gd name="connsiteY1241" fmla="*/ 4539657 h 4893730"/>
              <a:gd name="connsiteX1242" fmla="*/ 8604324 w 8877359"/>
              <a:gd name="connsiteY1242" fmla="*/ 4588989 h 4893730"/>
              <a:gd name="connsiteX1243" fmla="*/ 8604672 w 8877359"/>
              <a:gd name="connsiteY1243" fmla="*/ 4592446 h 4893730"/>
              <a:gd name="connsiteX1244" fmla="*/ 8595734 w 8877359"/>
              <a:gd name="connsiteY1244" fmla="*/ 4589671 h 4893730"/>
              <a:gd name="connsiteX1245" fmla="*/ 8585792 w 8877359"/>
              <a:gd name="connsiteY1245" fmla="*/ 4588669 h 4893730"/>
              <a:gd name="connsiteX1246" fmla="*/ 8536460 w 8877359"/>
              <a:gd name="connsiteY1246" fmla="*/ 4638001 h 4893730"/>
              <a:gd name="connsiteX1247" fmla="*/ 8544885 w 8877359"/>
              <a:gd name="connsiteY1247" fmla="*/ 4665583 h 4893730"/>
              <a:gd name="connsiteX1248" fmla="*/ 8547520 w 8877359"/>
              <a:gd name="connsiteY1248" fmla="*/ 4668777 h 4893730"/>
              <a:gd name="connsiteX1249" fmla="*/ 8541141 w 8877359"/>
              <a:gd name="connsiteY1249" fmla="*/ 4670757 h 4893730"/>
              <a:gd name="connsiteX1250" fmla="*/ 8511011 w 8877359"/>
              <a:gd name="connsiteY1250" fmla="*/ 4716212 h 4893730"/>
              <a:gd name="connsiteX1251" fmla="*/ 8541141 w 8877359"/>
              <a:gd name="connsiteY1251" fmla="*/ 4761667 h 4893730"/>
              <a:gd name="connsiteX1252" fmla="*/ 8548153 w 8877359"/>
              <a:gd name="connsiteY1252" fmla="*/ 4763844 h 4893730"/>
              <a:gd name="connsiteX1253" fmla="*/ 8544885 w 8877359"/>
              <a:gd name="connsiteY1253" fmla="*/ 4767804 h 4893730"/>
              <a:gd name="connsiteX1254" fmla="*/ 8536460 w 8877359"/>
              <a:gd name="connsiteY1254" fmla="*/ 4795386 h 4893730"/>
              <a:gd name="connsiteX1255" fmla="*/ 8585792 w 8877359"/>
              <a:gd name="connsiteY1255" fmla="*/ 4844717 h 4893730"/>
              <a:gd name="connsiteX1256" fmla="*/ 8595734 w 8877359"/>
              <a:gd name="connsiteY1256" fmla="*/ 4843715 h 4893730"/>
              <a:gd name="connsiteX1257" fmla="*/ 8604672 w 8877359"/>
              <a:gd name="connsiteY1257" fmla="*/ 4840941 h 4893730"/>
              <a:gd name="connsiteX1258" fmla="*/ 8604323 w 8877359"/>
              <a:gd name="connsiteY1258" fmla="*/ 4844398 h 4893730"/>
              <a:gd name="connsiteX1259" fmla="*/ 8653655 w 8877359"/>
              <a:gd name="connsiteY1259" fmla="*/ 4893730 h 4893730"/>
              <a:gd name="connsiteX1260" fmla="*/ 7944411 w 8877359"/>
              <a:gd name="connsiteY1260" fmla="*/ 4893730 h 4893730"/>
              <a:gd name="connsiteX1261" fmla="*/ 7979293 w 8877359"/>
              <a:gd name="connsiteY1261" fmla="*/ 4879281 h 4893730"/>
              <a:gd name="connsiteX1262" fmla="*/ 7984940 w 8877359"/>
              <a:gd name="connsiteY1262" fmla="*/ 4872437 h 4893730"/>
              <a:gd name="connsiteX1263" fmla="*/ 7990587 w 8877359"/>
              <a:gd name="connsiteY1263" fmla="*/ 4879281 h 4893730"/>
              <a:gd name="connsiteX1264" fmla="*/ 8025470 w 8877359"/>
              <a:gd name="connsiteY1264" fmla="*/ 4893730 h 4893730"/>
              <a:gd name="connsiteX1265" fmla="*/ 8074802 w 8877359"/>
              <a:gd name="connsiteY1265" fmla="*/ 4844398 h 4893730"/>
              <a:gd name="connsiteX1266" fmla="*/ 8074453 w 8877359"/>
              <a:gd name="connsiteY1266" fmla="*/ 4840941 h 4893730"/>
              <a:gd name="connsiteX1267" fmla="*/ 8083391 w 8877359"/>
              <a:gd name="connsiteY1267" fmla="*/ 4843715 h 4893730"/>
              <a:gd name="connsiteX1268" fmla="*/ 8093333 w 8877359"/>
              <a:gd name="connsiteY1268" fmla="*/ 4844717 h 4893730"/>
              <a:gd name="connsiteX1269" fmla="*/ 8142665 w 8877359"/>
              <a:gd name="connsiteY1269" fmla="*/ 4795386 h 4893730"/>
              <a:gd name="connsiteX1270" fmla="*/ 8134240 w 8877359"/>
              <a:gd name="connsiteY1270" fmla="*/ 4767804 h 4893730"/>
              <a:gd name="connsiteX1271" fmla="*/ 8130973 w 8877359"/>
              <a:gd name="connsiteY1271" fmla="*/ 4763844 h 4893730"/>
              <a:gd name="connsiteX1272" fmla="*/ 8137985 w 8877359"/>
              <a:gd name="connsiteY1272" fmla="*/ 4761667 h 4893730"/>
              <a:gd name="connsiteX1273" fmla="*/ 8168114 w 8877359"/>
              <a:gd name="connsiteY1273" fmla="*/ 4716212 h 4893730"/>
              <a:gd name="connsiteX1274" fmla="*/ 8137985 w 8877359"/>
              <a:gd name="connsiteY1274" fmla="*/ 4670757 h 4893730"/>
              <a:gd name="connsiteX1275" fmla="*/ 8131605 w 8877359"/>
              <a:gd name="connsiteY1275" fmla="*/ 4668777 h 4893730"/>
              <a:gd name="connsiteX1276" fmla="*/ 8134240 w 8877359"/>
              <a:gd name="connsiteY1276" fmla="*/ 4665583 h 4893730"/>
              <a:gd name="connsiteX1277" fmla="*/ 8142665 w 8877359"/>
              <a:gd name="connsiteY1277" fmla="*/ 4638001 h 4893730"/>
              <a:gd name="connsiteX1278" fmla="*/ 8093333 w 8877359"/>
              <a:gd name="connsiteY1278" fmla="*/ 4588669 h 4893730"/>
              <a:gd name="connsiteX1279" fmla="*/ 8078664 w 8877359"/>
              <a:gd name="connsiteY1279" fmla="*/ 4590887 h 4893730"/>
              <a:gd name="connsiteX1280" fmla="*/ 8074404 w 8877359"/>
              <a:gd name="connsiteY1280" fmla="*/ 4592935 h 4893730"/>
              <a:gd name="connsiteX1281" fmla="*/ 8074802 w 8877359"/>
              <a:gd name="connsiteY1281" fmla="*/ 4588989 h 4893730"/>
              <a:gd name="connsiteX1282" fmla="*/ 8025470 w 8877359"/>
              <a:gd name="connsiteY1282" fmla="*/ 4539657 h 4893730"/>
              <a:gd name="connsiteX1283" fmla="*/ 7990587 w 8877359"/>
              <a:gd name="connsiteY1283" fmla="*/ 4554106 h 4893730"/>
              <a:gd name="connsiteX1284" fmla="*/ 7984940 w 8877359"/>
              <a:gd name="connsiteY1284" fmla="*/ 4560950 h 4893730"/>
              <a:gd name="connsiteX1285" fmla="*/ 7979294 w 8877359"/>
              <a:gd name="connsiteY1285" fmla="*/ 4554106 h 4893730"/>
              <a:gd name="connsiteX1286" fmla="*/ 7944411 w 8877359"/>
              <a:gd name="connsiteY1286" fmla="*/ 4539657 h 4893730"/>
              <a:gd name="connsiteX1287" fmla="*/ 7895079 w 8877359"/>
              <a:gd name="connsiteY1287" fmla="*/ 4588989 h 4893730"/>
              <a:gd name="connsiteX1288" fmla="*/ 7895427 w 8877359"/>
              <a:gd name="connsiteY1288" fmla="*/ 4592446 h 4893730"/>
              <a:gd name="connsiteX1289" fmla="*/ 7886489 w 8877359"/>
              <a:gd name="connsiteY1289" fmla="*/ 4589671 h 4893730"/>
              <a:gd name="connsiteX1290" fmla="*/ 7876547 w 8877359"/>
              <a:gd name="connsiteY1290" fmla="*/ 4588669 h 4893730"/>
              <a:gd name="connsiteX1291" fmla="*/ 7827215 w 8877359"/>
              <a:gd name="connsiteY1291" fmla="*/ 4638001 h 4893730"/>
              <a:gd name="connsiteX1292" fmla="*/ 7835640 w 8877359"/>
              <a:gd name="connsiteY1292" fmla="*/ 4665583 h 4893730"/>
              <a:gd name="connsiteX1293" fmla="*/ 7838276 w 8877359"/>
              <a:gd name="connsiteY1293" fmla="*/ 4668777 h 4893730"/>
              <a:gd name="connsiteX1294" fmla="*/ 7831896 w 8877359"/>
              <a:gd name="connsiteY1294" fmla="*/ 4670757 h 4893730"/>
              <a:gd name="connsiteX1295" fmla="*/ 7801766 w 8877359"/>
              <a:gd name="connsiteY1295" fmla="*/ 4716212 h 4893730"/>
              <a:gd name="connsiteX1296" fmla="*/ 7831896 w 8877359"/>
              <a:gd name="connsiteY1296" fmla="*/ 4761667 h 4893730"/>
              <a:gd name="connsiteX1297" fmla="*/ 7838908 w 8877359"/>
              <a:gd name="connsiteY1297" fmla="*/ 4763844 h 4893730"/>
              <a:gd name="connsiteX1298" fmla="*/ 7835640 w 8877359"/>
              <a:gd name="connsiteY1298" fmla="*/ 4767804 h 4893730"/>
              <a:gd name="connsiteX1299" fmla="*/ 7827215 w 8877359"/>
              <a:gd name="connsiteY1299" fmla="*/ 4795386 h 4893730"/>
              <a:gd name="connsiteX1300" fmla="*/ 7876547 w 8877359"/>
              <a:gd name="connsiteY1300" fmla="*/ 4844717 h 4893730"/>
              <a:gd name="connsiteX1301" fmla="*/ 7886489 w 8877359"/>
              <a:gd name="connsiteY1301" fmla="*/ 4843715 h 4893730"/>
              <a:gd name="connsiteX1302" fmla="*/ 7895427 w 8877359"/>
              <a:gd name="connsiteY1302" fmla="*/ 4840941 h 4893730"/>
              <a:gd name="connsiteX1303" fmla="*/ 7895079 w 8877359"/>
              <a:gd name="connsiteY1303" fmla="*/ 4844398 h 4893730"/>
              <a:gd name="connsiteX1304" fmla="*/ 7944411 w 8877359"/>
              <a:gd name="connsiteY1304" fmla="*/ 4893730 h 4893730"/>
              <a:gd name="connsiteX1305" fmla="*/ 7235159 w 8877359"/>
              <a:gd name="connsiteY1305" fmla="*/ 4893730 h 4893730"/>
              <a:gd name="connsiteX1306" fmla="*/ 7270041 w 8877359"/>
              <a:gd name="connsiteY1306" fmla="*/ 4879281 h 4893730"/>
              <a:gd name="connsiteX1307" fmla="*/ 7275688 w 8877359"/>
              <a:gd name="connsiteY1307" fmla="*/ 4872437 h 4893730"/>
              <a:gd name="connsiteX1308" fmla="*/ 7281335 w 8877359"/>
              <a:gd name="connsiteY1308" fmla="*/ 4879281 h 4893730"/>
              <a:gd name="connsiteX1309" fmla="*/ 7316218 w 8877359"/>
              <a:gd name="connsiteY1309" fmla="*/ 4893730 h 4893730"/>
              <a:gd name="connsiteX1310" fmla="*/ 7365550 w 8877359"/>
              <a:gd name="connsiteY1310" fmla="*/ 4844398 h 4893730"/>
              <a:gd name="connsiteX1311" fmla="*/ 7365201 w 8877359"/>
              <a:gd name="connsiteY1311" fmla="*/ 4840941 h 4893730"/>
              <a:gd name="connsiteX1312" fmla="*/ 7374139 w 8877359"/>
              <a:gd name="connsiteY1312" fmla="*/ 4843715 h 4893730"/>
              <a:gd name="connsiteX1313" fmla="*/ 7384081 w 8877359"/>
              <a:gd name="connsiteY1313" fmla="*/ 4844717 h 4893730"/>
              <a:gd name="connsiteX1314" fmla="*/ 7433413 w 8877359"/>
              <a:gd name="connsiteY1314" fmla="*/ 4795386 h 4893730"/>
              <a:gd name="connsiteX1315" fmla="*/ 7424988 w 8877359"/>
              <a:gd name="connsiteY1315" fmla="*/ 4767804 h 4893730"/>
              <a:gd name="connsiteX1316" fmla="*/ 7421721 w 8877359"/>
              <a:gd name="connsiteY1316" fmla="*/ 4763844 h 4893730"/>
              <a:gd name="connsiteX1317" fmla="*/ 7428733 w 8877359"/>
              <a:gd name="connsiteY1317" fmla="*/ 4761667 h 4893730"/>
              <a:gd name="connsiteX1318" fmla="*/ 7458862 w 8877359"/>
              <a:gd name="connsiteY1318" fmla="*/ 4716212 h 4893730"/>
              <a:gd name="connsiteX1319" fmla="*/ 7428733 w 8877359"/>
              <a:gd name="connsiteY1319" fmla="*/ 4670757 h 4893730"/>
              <a:gd name="connsiteX1320" fmla="*/ 7422353 w 8877359"/>
              <a:gd name="connsiteY1320" fmla="*/ 4668777 h 4893730"/>
              <a:gd name="connsiteX1321" fmla="*/ 7424988 w 8877359"/>
              <a:gd name="connsiteY1321" fmla="*/ 4665583 h 4893730"/>
              <a:gd name="connsiteX1322" fmla="*/ 7433413 w 8877359"/>
              <a:gd name="connsiteY1322" fmla="*/ 4638001 h 4893730"/>
              <a:gd name="connsiteX1323" fmla="*/ 7384081 w 8877359"/>
              <a:gd name="connsiteY1323" fmla="*/ 4588669 h 4893730"/>
              <a:gd name="connsiteX1324" fmla="*/ 7369412 w 8877359"/>
              <a:gd name="connsiteY1324" fmla="*/ 4590887 h 4893730"/>
              <a:gd name="connsiteX1325" fmla="*/ 7365152 w 8877359"/>
              <a:gd name="connsiteY1325" fmla="*/ 4592935 h 4893730"/>
              <a:gd name="connsiteX1326" fmla="*/ 7365550 w 8877359"/>
              <a:gd name="connsiteY1326" fmla="*/ 4588989 h 4893730"/>
              <a:gd name="connsiteX1327" fmla="*/ 7316218 w 8877359"/>
              <a:gd name="connsiteY1327" fmla="*/ 4539657 h 4893730"/>
              <a:gd name="connsiteX1328" fmla="*/ 7281335 w 8877359"/>
              <a:gd name="connsiteY1328" fmla="*/ 4554106 h 4893730"/>
              <a:gd name="connsiteX1329" fmla="*/ 7275688 w 8877359"/>
              <a:gd name="connsiteY1329" fmla="*/ 4560950 h 4893730"/>
              <a:gd name="connsiteX1330" fmla="*/ 7270042 w 8877359"/>
              <a:gd name="connsiteY1330" fmla="*/ 4554106 h 4893730"/>
              <a:gd name="connsiteX1331" fmla="*/ 7235159 w 8877359"/>
              <a:gd name="connsiteY1331" fmla="*/ 4539657 h 4893730"/>
              <a:gd name="connsiteX1332" fmla="*/ 7185827 w 8877359"/>
              <a:gd name="connsiteY1332" fmla="*/ 4588989 h 4893730"/>
              <a:gd name="connsiteX1333" fmla="*/ 7186175 w 8877359"/>
              <a:gd name="connsiteY1333" fmla="*/ 4592446 h 4893730"/>
              <a:gd name="connsiteX1334" fmla="*/ 7177237 w 8877359"/>
              <a:gd name="connsiteY1334" fmla="*/ 4589671 h 4893730"/>
              <a:gd name="connsiteX1335" fmla="*/ 7167295 w 8877359"/>
              <a:gd name="connsiteY1335" fmla="*/ 4588669 h 4893730"/>
              <a:gd name="connsiteX1336" fmla="*/ 7117963 w 8877359"/>
              <a:gd name="connsiteY1336" fmla="*/ 4638001 h 4893730"/>
              <a:gd name="connsiteX1337" fmla="*/ 7126388 w 8877359"/>
              <a:gd name="connsiteY1337" fmla="*/ 4665583 h 4893730"/>
              <a:gd name="connsiteX1338" fmla="*/ 7129024 w 8877359"/>
              <a:gd name="connsiteY1338" fmla="*/ 4668777 h 4893730"/>
              <a:gd name="connsiteX1339" fmla="*/ 7122644 w 8877359"/>
              <a:gd name="connsiteY1339" fmla="*/ 4670757 h 4893730"/>
              <a:gd name="connsiteX1340" fmla="*/ 7092514 w 8877359"/>
              <a:gd name="connsiteY1340" fmla="*/ 4716212 h 4893730"/>
              <a:gd name="connsiteX1341" fmla="*/ 7122644 w 8877359"/>
              <a:gd name="connsiteY1341" fmla="*/ 4761667 h 4893730"/>
              <a:gd name="connsiteX1342" fmla="*/ 7129656 w 8877359"/>
              <a:gd name="connsiteY1342" fmla="*/ 4763844 h 4893730"/>
              <a:gd name="connsiteX1343" fmla="*/ 7126388 w 8877359"/>
              <a:gd name="connsiteY1343" fmla="*/ 4767804 h 4893730"/>
              <a:gd name="connsiteX1344" fmla="*/ 7117963 w 8877359"/>
              <a:gd name="connsiteY1344" fmla="*/ 4795386 h 4893730"/>
              <a:gd name="connsiteX1345" fmla="*/ 7167295 w 8877359"/>
              <a:gd name="connsiteY1345" fmla="*/ 4844717 h 4893730"/>
              <a:gd name="connsiteX1346" fmla="*/ 7177237 w 8877359"/>
              <a:gd name="connsiteY1346" fmla="*/ 4843715 h 4893730"/>
              <a:gd name="connsiteX1347" fmla="*/ 7186175 w 8877359"/>
              <a:gd name="connsiteY1347" fmla="*/ 4840941 h 4893730"/>
              <a:gd name="connsiteX1348" fmla="*/ 7185827 w 8877359"/>
              <a:gd name="connsiteY1348" fmla="*/ 4844398 h 4893730"/>
              <a:gd name="connsiteX1349" fmla="*/ 7235159 w 8877359"/>
              <a:gd name="connsiteY1349" fmla="*/ 4893730 h 4893730"/>
              <a:gd name="connsiteX1350" fmla="*/ 6525907 w 8877359"/>
              <a:gd name="connsiteY1350" fmla="*/ 4893730 h 4893730"/>
              <a:gd name="connsiteX1351" fmla="*/ 6560789 w 8877359"/>
              <a:gd name="connsiteY1351" fmla="*/ 4879281 h 4893730"/>
              <a:gd name="connsiteX1352" fmla="*/ 6566436 w 8877359"/>
              <a:gd name="connsiteY1352" fmla="*/ 4872437 h 4893730"/>
              <a:gd name="connsiteX1353" fmla="*/ 6572083 w 8877359"/>
              <a:gd name="connsiteY1353" fmla="*/ 4879281 h 4893730"/>
              <a:gd name="connsiteX1354" fmla="*/ 6606966 w 8877359"/>
              <a:gd name="connsiteY1354" fmla="*/ 4893730 h 4893730"/>
              <a:gd name="connsiteX1355" fmla="*/ 6656298 w 8877359"/>
              <a:gd name="connsiteY1355" fmla="*/ 4844398 h 4893730"/>
              <a:gd name="connsiteX1356" fmla="*/ 6655949 w 8877359"/>
              <a:gd name="connsiteY1356" fmla="*/ 4840941 h 4893730"/>
              <a:gd name="connsiteX1357" fmla="*/ 6664887 w 8877359"/>
              <a:gd name="connsiteY1357" fmla="*/ 4843715 h 4893730"/>
              <a:gd name="connsiteX1358" fmla="*/ 6674829 w 8877359"/>
              <a:gd name="connsiteY1358" fmla="*/ 4844717 h 4893730"/>
              <a:gd name="connsiteX1359" fmla="*/ 6724161 w 8877359"/>
              <a:gd name="connsiteY1359" fmla="*/ 4795386 h 4893730"/>
              <a:gd name="connsiteX1360" fmla="*/ 6715736 w 8877359"/>
              <a:gd name="connsiteY1360" fmla="*/ 4767804 h 4893730"/>
              <a:gd name="connsiteX1361" fmla="*/ 6712469 w 8877359"/>
              <a:gd name="connsiteY1361" fmla="*/ 4763844 h 4893730"/>
              <a:gd name="connsiteX1362" fmla="*/ 6719481 w 8877359"/>
              <a:gd name="connsiteY1362" fmla="*/ 4761667 h 4893730"/>
              <a:gd name="connsiteX1363" fmla="*/ 6749610 w 8877359"/>
              <a:gd name="connsiteY1363" fmla="*/ 4716212 h 4893730"/>
              <a:gd name="connsiteX1364" fmla="*/ 6719481 w 8877359"/>
              <a:gd name="connsiteY1364" fmla="*/ 4670757 h 4893730"/>
              <a:gd name="connsiteX1365" fmla="*/ 6713101 w 8877359"/>
              <a:gd name="connsiteY1365" fmla="*/ 4668777 h 4893730"/>
              <a:gd name="connsiteX1366" fmla="*/ 6715736 w 8877359"/>
              <a:gd name="connsiteY1366" fmla="*/ 4665583 h 4893730"/>
              <a:gd name="connsiteX1367" fmla="*/ 6724161 w 8877359"/>
              <a:gd name="connsiteY1367" fmla="*/ 4638001 h 4893730"/>
              <a:gd name="connsiteX1368" fmla="*/ 6674829 w 8877359"/>
              <a:gd name="connsiteY1368" fmla="*/ 4588669 h 4893730"/>
              <a:gd name="connsiteX1369" fmla="*/ 6660160 w 8877359"/>
              <a:gd name="connsiteY1369" fmla="*/ 4590887 h 4893730"/>
              <a:gd name="connsiteX1370" fmla="*/ 6655900 w 8877359"/>
              <a:gd name="connsiteY1370" fmla="*/ 4592935 h 4893730"/>
              <a:gd name="connsiteX1371" fmla="*/ 6656298 w 8877359"/>
              <a:gd name="connsiteY1371" fmla="*/ 4588989 h 4893730"/>
              <a:gd name="connsiteX1372" fmla="*/ 6606966 w 8877359"/>
              <a:gd name="connsiteY1372" fmla="*/ 4539657 h 4893730"/>
              <a:gd name="connsiteX1373" fmla="*/ 6572083 w 8877359"/>
              <a:gd name="connsiteY1373" fmla="*/ 4554106 h 4893730"/>
              <a:gd name="connsiteX1374" fmla="*/ 6566436 w 8877359"/>
              <a:gd name="connsiteY1374" fmla="*/ 4560950 h 4893730"/>
              <a:gd name="connsiteX1375" fmla="*/ 6560790 w 8877359"/>
              <a:gd name="connsiteY1375" fmla="*/ 4554106 h 4893730"/>
              <a:gd name="connsiteX1376" fmla="*/ 6525907 w 8877359"/>
              <a:gd name="connsiteY1376" fmla="*/ 4539657 h 4893730"/>
              <a:gd name="connsiteX1377" fmla="*/ 6476575 w 8877359"/>
              <a:gd name="connsiteY1377" fmla="*/ 4588989 h 4893730"/>
              <a:gd name="connsiteX1378" fmla="*/ 6476923 w 8877359"/>
              <a:gd name="connsiteY1378" fmla="*/ 4592446 h 4893730"/>
              <a:gd name="connsiteX1379" fmla="*/ 6467985 w 8877359"/>
              <a:gd name="connsiteY1379" fmla="*/ 4589671 h 4893730"/>
              <a:gd name="connsiteX1380" fmla="*/ 6458043 w 8877359"/>
              <a:gd name="connsiteY1380" fmla="*/ 4588669 h 4893730"/>
              <a:gd name="connsiteX1381" fmla="*/ 6408711 w 8877359"/>
              <a:gd name="connsiteY1381" fmla="*/ 4638001 h 4893730"/>
              <a:gd name="connsiteX1382" fmla="*/ 6417136 w 8877359"/>
              <a:gd name="connsiteY1382" fmla="*/ 4665583 h 4893730"/>
              <a:gd name="connsiteX1383" fmla="*/ 6419772 w 8877359"/>
              <a:gd name="connsiteY1383" fmla="*/ 4668777 h 4893730"/>
              <a:gd name="connsiteX1384" fmla="*/ 6413392 w 8877359"/>
              <a:gd name="connsiteY1384" fmla="*/ 4670757 h 4893730"/>
              <a:gd name="connsiteX1385" fmla="*/ 6383262 w 8877359"/>
              <a:gd name="connsiteY1385" fmla="*/ 4716212 h 4893730"/>
              <a:gd name="connsiteX1386" fmla="*/ 6413392 w 8877359"/>
              <a:gd name="connsiteY1386" fmla="*/ 4761667 h 4893730"/>
              <a:gd name="connsiteX1387" fmla="*/ 6420404 w 8877359"/>
              <a:gd name="connsiteY1387" fmla="*/ 4763844 h 4893730"/>
              <a:gd name="connsiteX1388" fmla="*/ 6417136 w 8877359"/>
              <a:gd name="connsiteY1388" fmla="*/ 4767804 h 4893730"/>
              <a:gd name="connsiteX1389" fmla="*/ 6408711 w 8877359"/>
              <a:gd name="connsiteY1389" fmla="*/ 4795386 h 4893730"/>
              <a:gd name="connsiteX1390" fmla="*/ 6458043 w 8877359"/>
              <a:gd name="connsiteY1390" fmla="*/ 4844717 h 4893730"/>
              <a:gd name="connsiteX1391" fmla="*/ 6467985 w 8877359"/>
              <a:gd name="connsiteY1391" fmla="*/ 4843715 h 4893730"/>
              <a:gd name="connsiteX1392" fmla="*/ 6476923 w 8877359"/>
              <a:gd name="connsiteY1392" fmla="*/ 4840941 h 4893730"/>
              <a:gd name="connsiteX1393" fmla="*/ 6476575 w 8877359"/>
              <a:gd name="connsiteY1393" fmla="*/ 4844398 h 4893730"/>
              <a:gd name="connsiteX1394" fmla="*/ 6525907 w 8877359"/>
              <a:gd name="connsiteY1394" fmla="*/ 4893730 h 4893730"/>
              <a:gd name="connsiteX1395" fmla="*/ 5816655 w 8877359"/>
              <a:gd name="connsiteY1395" fmla="*/ 4893730 h 4893730"/>
              <a:gd name="connsiteX1396" fmla="*/ 5851537 w 8877359"/>
              <a:gd name="connsiteY1396" fmla="*/ 4879281 h 4893730"/>
              <a:gd name="connsiteX1397" fmla="*/ 5857184 w 8877359"/>
              <a:gd name="connsiteY1397" fmla="*/ 4872437 h 4893730"/>
              <a:gd name="connsiteX1398" fmla="*/ 5862831 w 8877359"/>
              <a:gd name="connsiteY1398" fmla="*/ 4879281 h 4893730"/>
              <a:gd name="connsiteX1399" fmla="*/ 5897714 w 8877359"/>
              <a:gd name="connsiteY1399" fmla="*/ 4893730 h 4893730"/>
              <a:gd name="connsiteX1400" fmla="*/ 5947046 w 8877359"/>
              <a:gd name="connsiteY1400" fmla="*/ 4844398 h 4893730"/>
              <a:gd name="connsiteX1401" fmla="*/ 5946697 w 8877359"/>
              <a:gd name="connsiteY1401" fmla="*/ 4840941 h 4893730"/>
              <a:gd name="connsiteX1402" fmla="*/ 5955635 w 8877359"/>
              <a:gd name="connsiteY1402" fmla="*/ 4843715 h 4893730"/>
              <a:gd name="connsiteX1403" fmla="*/ 5965577 w 8877359"/>
              <a:gd name="connsiteY1403" fmla="*/ 4844717 h 4893730"/>
              <a:gd name="connsiteX1404" fmla="*/ 6014909 w 8877359"/>
              <a:gd name="connsiteY1404" fmla="*/ 4795386 h 4893730"/>
              <a:gd name="connsiteX1405" fmla="*/ 6006484 w 8877359"/>
              <a:gd name="connsiteY1405" fmla="*/ 4767804 h 4893730"/>
              <a:gd name="connsiteX1406" fmla="*/ 6003217 w 8877359"/>
              <a:gd name="connsiteY1406" fmla="*/ 4763844 h 4893730"/>
              <a:gd name="connsiteX1407" fmla="*/ 6010229 w 8877359"/>
              <a:gd name="connsiteY1407" fmla="*/ 4761667 h 4893730"/>
              <a:gd name="connsiteX1408" fmla="*/ 6040358 w 8877359"/>
              <a:gd name="connsiteY1408" fmla="*/ 4716212 h 4893730"/>
              <a:gd name="connsiteX1409" fmla="*/ 6010229 w 8877359"/>
              <a:gd name="connsiteY1409" fmla="*/ 4670757 h 4893730"/>
              <a:gd name="connsiteX1410" fmla="*/ 6003849 w 8877359"/>
              <a:gd name="connsiteY1410" fmla="*/ 4668777 h 4893730"/>
              <a:gd name="connsiteX1411" fmla="*/ 6006484 w 8877359"/>
              <a:gd name="connsiteY1411" fmla="*/ 4665583 h 4893730"/>
              <a:gd name="connsiteX1412" fmla="*/ 6014909 w 8877359"/>
              <a:gd name="connsiteY1412" fmla="*/ 4638001 h 4893730"/>
              <a:gd name="connsiteX1413" fmla="*/ 5965577 w 8877359"/>
              <a:gd name="connsiteY1413" fmla="*/ 4588669 h 4893730"/>
              <a:gd name="connsiteX1414" fmla="*/ 5950908 w 8877359"/>
              <a:gd name="connsiteY1414" fmla="*/ 4590887 h 4893730"/>
              <a:gd name="connsiteX1415" fmla="*/ 5946648 w 8877359"/>
              <a:gd name="connsiteY1415" fmla="*/ 4592935 h 4893730"/>
              <a:gd name="connsiteX1416" fmla="*/ 5947046 w 8877359"/>
              <a:gd name="connsiteY1416" fmla="*/ 4588989 h 4893730"/>
              <a:gd name="connsiteX1417" fmla="*/ 5897714 w 8877359"/>
              <a:gd name="connsiteY1417" fmla="*/ 4539657 h 4893730"/>
              <a:gd name="connsiteX1418" fmla="*/ 5862831 w 8877359"/>
              <a:gd name="connsiteY1418" fmla="*/ 4554106 h 4893730"/>
              <a:gd name="connsiteX1419" fmla="*/ 5857184 w 8877359"/>
              <a:gd name="connsiteY1419" fmla="*/ 4560950 h 4893730"/>
              <a:gd name="connsiteX1420" fmla="*/ 5851538 w 8877359"/>
              <a:gd name="connsiteY1420" fmla="*/ 4554106 h 4893730"/>
              <a:gd name="connsiteX1421" fmla="*/ 5816655 w 8877359"/>
              <a:gd name="connsiteY1421" fmla="*/ 4539657 h 4893730"/>
              <a:gd name="connsiteX1422" fmla="*/ 5767323 w 8877359"/>
              <a:gd name="connsiteY1422" fmla="*/ 4588989 h 4893730"/>
              <a:gd name="connsiteX1423" fmla="*/ 5767671 w 8877359"/>
              <a:gd name="connsiteY1423" fmla="*/ 4592446 h 4893730"/>
              <a:gd name="connsiteX1424" fmla="*/ 5758733 w 8877359"/>
              <a:gd name="connsiteY1424" fmla="*/ 4589671 h 4893730"/>
              <a:gd name="connsiteX1425" fmla="*/ 5748791 w 8877359"/>
              <a:gd name="connsiteY1425" fmla="*/ 4588669 h 4893730"/>
              <a:gd name="connsiteX1426" fmla="*/ 5699459 w 8877359"/>
              <a:gd name="connsiteY1426" fmla="*/ 4638001 h 4893730"/>
              <a:gd name="connsiteX1427" fmla="*/ 5707884 w 8877359"/>
              <a:gd name="connsiteY1427" fmla="*/ 4665583 h 4893730"/>
              <a:gd name="connsiteX1428" fmla="*/ 5710520 w 8877359"/>
              <a:gd name="connsiteY1428" fmla="*/ 4668777 h 4893730"/>
              <a:gd name="connsiteX1429" fmla="*/ 5704140 w 8877359"/>
              <a:gd name="connsiteY1429" fmla="*/ 4670757 h 4893730"/>
              <a:gd name="connsiteX1430" fmla="*/ 5674010 w 8877359"/>
              <a:gd name="connsiteY1430" fmla="*/ 4716212 h 4893730"/>
              <a:gd name="connsiteX1431" fmla="*/ 5704140 w 8877359"/>
              <a:gd name="connsiteY1431" fmla="*/ 4761667 h 4893730"/>
              <a:gd name="connsiteX1432" fmla="*/ 5711152 w 8877359"/>
              <a:gd name="connsiteY1432" fmla="*/ 4763844 h 4893730"/>
              <a:gd name="connsiteX1433" fmla="*/ 5707884 w 8877359"/>
              <a:gd name="connsiteY1433" fmla="*/ 4767804 h 4893730"/>
              <a:gd name="connsiteX1434" fmla="*/ 5699459 w 8877359"/>
              <a:gd name="connsiteY1434" fmla="*/ 4795386 h 4893730"/>
              <a:gd name="connsiteX1435" fmla="*/ 5748791 w 8877359"/>
              <a:gd name="connsiteY1435" fmla="*/ 4844717 h 4893730"/>
              <a:gd name="connsiteX1436" fmla="*/ 5758733 w 8877359"/>
              <a:gd name="connsiteY1436" fmla="*/ 4843715 h 4893730"/>
              <a:gd name="connsiteX1437" fmla="*/ 5767671 w 8877359"/>
              <a:gd name="connsiteY1437" fmla="*/ 4840941 h 4893730"/>
              <a:gd name="connsiteX1438" fmla="*/ 5767323 w 8877359"/>
              <a:gd name="connsiteY1438" fmla="*/ 4844398 h 4893730"/>
              <a:gd name="connsiteX1439" fmla="*/ 5816655 w 8877359"/>
              <a:gd name="connsiteY1439" fmla="*/ 4893730 h 4893730"/>
              <a:gd name="connsiteX1440" fmla="*/ 5107403 w 8877359"/>
              <a:gd name="connsiteY1440" fmla="*/ 4893730 h 4893730"/>
              <a:gd name="connsiteX1441" fmla="*/ 5142285 w 8877359"/>
              <a:gd name="connsiteY1441" fmla="*/ 4879281 h 4893730"/>
              <a:gd name="connsiteX1442" fmla="*/ 5147932 w 8877359"/>
              <a:gd name="connsiteY1442" fmla="*/ 4872437 h 4893730"/>
              <a:gd name="connsiteX1443" fmla="*/ 5153579 w 8877359"/>
              <a:gd name="connsiteY1443" fmla="*/ 4879281 h 4893730"/>
              <a:gd name="connsiteX1444" fmla="*/ 5188462 w 8877359"/>
              <a:gd name="connsiteY1444" fmla="*/ 4893730 h 4893730"/>
              <a:gd name="connsiteX1445" fmla="*/ 5237794 w 8877359"/>
              <a:gd name="connsiteY1445" fmla="*/ 4844398 h 4893730"/>
              <a:gd name="connsiteX1446" fmla="*/ 5237445 w 8877359"/>
              <a:gd name="connsiteY1446" fmla="*/ 4840941 h 4893730"/>
              <a:gd name="connsiteX1447" fmla="*/ 5246383 w 8877359"/>
              <a:gd name="connsiteY1447" fmla="*/ 4843715 h 4893730"/>
              <a:gd name="connsiteX1448" fmla="*/ 5256325 w 8877359"/>
              <a:gd name="connsiteY1448" fmla="*/ 4844717 h 4893730"/>
              <a:gd name="connsiteX1449" fmla="*/ 5305657 w 8877359"/>
              <a:gd name="connsiteY1449" fmla="*/ 4795386 h 4893730"/>
              <a:gd name="connsiteX1450" fmla="*/ 5297232 w 8877359"/>
              <a:gd name="connsiteY1450" fmla="*/ 4767804 h 4893730"/>
              <a:gd name="connsiteX1451" fmla="*/ 5293965 w 8877359"/>
              <a:gd name="connsiteY1451" fmla="*/ 4763844 h 4893730"/>
              <a:gd name="connsiteX1452" fmla="*/ 5300977 w 8877359"/>
              <a:gd name="connsiteY1452" fmla="*/ 4761667 h 4893730"/>
              <a:gd name="connsiteX1453" fmla="*/ 5331106 w 8877359"/>
              <a:gd name="connsiteY1453" fmla="*/ 4716212 h 4893730"/>
              <a:gd name="connsiteX1454" fmla="*/ 5300977 w 8877359"/>
              <a:gd name="connsiteY1454" fmla="*/ 4670757 h 4893730"/>
              <a:gd name="connsiteX1455" fmla="*/ 5294597 w 8877359"/>
              <a:gd name="connsiteY1455" fmla="*/ 4668777 h 4893730"/>
              <a:gd name="connsiteX1456" fmla="*/ 5297232 w 8877359"/>
              <a:gd name="connsiteY1456" fmla="*/ 4665583 h 4893730"/>
              <a:gd name="connsiteX1457" fmla="*/ 5305657 w 8877359"/>
              <a:gd name="connsiteY1457" fmla="*/ 4638001 h 4893730"/>
              <a:gd name="connsiteX1458" fmla="*/ 5256325 w 8877359"/>
              <a:gd name="connsiteY1458" fmla="*/ 4588669 h 4893730"/>
              <a:gd name="connsiteX1459" fmla="*/ 5241656 w 8877359"/>
              <a:gd name="connsiteY1459" fmla="*/ 4590887 h 4893730"/>
              <a:gd name="connsiteX1460" fmla="*/ 5237396 w 8877359"/>
              <a:gd name="connsiteY1460" fmla="*/ 4592935 h 4893730"/>
              <a:gd name="connsiteX1461" fmla="*/ 5237794 w 8877359"/>
              <a:gd name="connsiteY1461" fmla="*/ 4588989 h 4893730"/>
              <a:gd name="connsiteX1462" fmla="*/ 5188462 w 8877359"/>
              <a:gd name="connsiteY1462" fmla="*/ 4539657 h 4893730"/>
              <a:gd name="connsiteX1463" fmla="*/ 5153579 w 8877359"/>
              <a:gd name="connsiteY1463" fmla="*/ 4554106 h 4893730"/>
              <a:gd name="connsiteX1464" fmla="*/ 5147932 w 8877359"/>
              <a:gd name="connsiteY1464" fmla="*/ 4560950 h 4893730"/>
              <a:gd name="connsiteX1465" fmla="*/ 5142286 w 8877359"/>
              <a:gd name="connsiteY1465" fmla="*/ 4554106 h 4893730"/>
              <a:gd name="connsiteX1466" fmla="*/ 5107403 w 8877359"/>
              <a:gd name="connsiteY1466" fmla="*/ 4539657 h 4893730"/>
              <a:gd name="connsiteX1467" fmla="*/ 5058071 w 8877359"/>
              <a:gd name="connsiteY1467" fmla="*/ 4588989 h 4893730"/>
              <a:gd name="connsiteX1468" fmla="*/ 5058419 w 8877359"/>
              <a:gd name="connsiteY1468" fmla="*/ 4592446 h 4893730"/>
              <a:gd name="connsiteX1469" fmla="*/ 5049481 w 8877359"/>
              <a:gd name="connsiteY1469" fmla="*/ 4589671 h 4893730"/>
              <a:gd name="connsiteX1470" fmla="*/ 5039539 w 8877359"/>
              <a:gd name="connsiteY1470" fmla="*/ 4588669 h 4893730"/>
              <a:gd name="connsiteX1471" fmla="*/ 4990207 w 8877359"/>
              <a:gd name="connsiteY1471" fmla="*/ 4638001 h 4893730"/>
              <a:gd name="connsiteX1472" fmla="*/ 4998632 w 8877359"/>
              <a:gd name="connsiteY1472" fmla="*/ 4665583 h 4893730"/>
              <a:gd name="connsiteX1473" fmla="*/ 5001268 w 8877359"/>
              <a:gd name="connsiteY1473" fmla="*/ 4668777 h 4893730"/>
              <a:gd name="connsiteX1474" fmla="*/ 4994888 w 8877359"/>
              <a:gd name="connsiteY1474" fmla="*/ 4670757 h 4893730"/>
              <a:gd name="connsiteX1475" fmla="*/ 4964758 w 8877359"/>
              <a:gd name="connsiteY1475" fmla="*/ 4716212 h 4893730"/>
              <a:gd name="connsiteX1476" fmla="*/ 4994888 w 8877359"/>
              <a:gd name="connsiteY1476" fmla="*/ 4761667 h 4893730"/>
              <a:gd name="connsiteX1477" fmla="*/ 5001900 w 8877359"/>
              <a:gd name="connsiteY1477" fmla="*/ 4763844 h 4893730"/>
              <a:gd name="connsiteX1478" fmla="*/ 4998632 w 8877359"/>
              <a:gd name="connsiteY1478" fmla="*/ 4767804 h 4893730"/>
              <a:gd name="connsiteX1479" fmla="*/ 4990207 w 8877359"/>
              <a:gd name="connsiteY1479" fmla="*/ 4795386 h 4893730"/>
              <a:gd name="connsiteX1480" fmla="*/ 5039539 w 8877359"/>
              <a:gd name="connsiteY1480" fmla="*/ 4844717 h 4893730"/>
              <a:gd name="connsiteX1481" fmla="*/ 5049481 w 8877359"/>
              <a:gd name="connsiteY1481" fmla="*/ 4843715 h 4893730"/>
              <a:gd name="connsiteX1482" fmla="*/ 5058419 w 8877359"/>
              <a:gd name="connsiteY1482" fmla="*/ 4840941 h 4893730"/>
              <a:gd name="connsiteX1483" fmla="*/ 5058071 w 8877359"/>
              <a:gd name="connsiteY1483" fmla="*/ 4844398 h 4893730"/>
              <a:gd name="connsiteX1484" fmla="*/ 5107403 w 8877359"/>
              <a:gd name="connsiteY1484" fmla="*/ 4893730 h 4893730"/>
              <a:gd name="connsiteX1485" fmla="*/ 4398151 w 8877359"/>
              <a:gd name="connsiteY1485" fmla="*/ 4893730 h 4893730"/>
              <a:gd name="connsiteX1486" fmla="*/ 4433033 w 8877359"/>
              <a:gd name="connsiteY1486" fmla="*/ 4879281 h 4893730"/>
              <a:gd name="connsiteX1487" fmla="*/ 4438680 w 8877359"/>
              <a:gd name="connsiteY1487" fmla="*/ 4872437 h 4893730"/>
              <a:gd name="connsiteX1488" fmla="*/ 4444327 w 8877359"/>
              <a:gd name="connsiteY1488" fmla="*/ 4879281 h 4893730"/>
              <a:gd name="connsiteX1489" fmla="*/ 4479210 w 8877359"/>
              <a:gd name="connsiteY1489" fmla="*/ 4893730 h 4893730"/>
              <a:gd name="connsiteX1490" fmla="*/ 4528542 w 8877359"/>
              <a:gd name="connsiteY1490" fmla="*/ 4844398 h 4893730"/>
              <a:gd name="connsiteX1491" fmla="*/ 4528193 w 8877359"/>
              <a:gd name="connsiteY1491" fmla="*/ 4840941 h 4893730"/>
              <a:gd name="connsiteX1492" fmla="*/ 4537131 w 8877359"/>
              <a:gd name="connsiteY1492" fmla="*/ 4843715 h 4893730"/>
              <a:gd name="connsiteX1493" fmla="*/ 4547073 w 8877359"/>
              <a:gd name="connsiteY1493" fmla="*/ 4844717 h 4893730"/>
              <a:gd name="connsiteX1494" fmla="*/ 4596405 w 8877359"/>
              <a:gd name="connsiteY1494" fmla="*/ 4795386 h 4893730"/>
              <a:gd name="connsiteX1495" fmla="*/ 4587980 w 8877359"/>
              <a:gd name="connsiteY1495" fmla="*/ 4767804 h 4893730"/>
              <a:gd name="connsiteX1496" fmla="*/ 4584713 w 8877359"/>
              <a:gd name="connsiteY1496" fmla="*/ 4763844 h 4893730"/>
              <a:gd name="connsiteX1497" fmla="*/ 4591725 w 8877359"/>
              <a:gd name="connsiteY1497" fmla="*/ 4761667 h 4893730"/>
              <a:gd name="connsiteX1498" fmla="*/ 4621854 w 8877359"/>
              <a:gd name="connsiteY1498" fmla="*/ 4716212 h 4893730"/>
              <a:gd name="connsiteX1499" fmla="*/ 4591725 w 8877359"/>
              <a:gd name="connsiteY1499" fmla="*/ 4670757 h 4893730"/>
              <a:gd name="connsiteX1500" fmla="*/ 4585345 w 8877359"/>
              <a:gd name="connsiteY1500" fmla="*/ 4668777 h 4893730"/>
              <a:gd name="connsiteX1501" fmla="*/ 4587980 w 8877359"/>
              <a:gd name="connsiteY1501" fmla="*/ 4665583 h 4893730"/>
              <a:gd name="connsiteX1502" fmla="*/ 4596405 w 8877359"/>
              <a:gd name="connsiteY1502" fmla="*/ 4638001 h 4893730"/>
              <a:gd name="connsiteX1503" fmla="*/ 4547073 w 8877359"/>
              <a:gd name="connsiteY1503" fmla="*/ 4588669 h 4893730"/>
              <a:gd name="connsiteX1504" fmla="*/ 4532404 w 8877359"/>
              <a:gd name="connsiteY1504" fmla="*/ 4590887 h 4893730"/>
              <a:gd name="connsiteX1505" fmla="*/ 4528144 w 8877359"/>
              <a:gd name="connsiteY1505" fmla="*/ 4592935 h 4893730"/>
              <a:gd name="connsiteX1506" fmla="*/ 4528542 w 8877359"/>
              <a:gd name="connsiteY1506" fmla="*/ 4588989 h 4893730"/>
              <a:gd name="connsiteX1507" fmla="*/ 4479210 w 8877359"/>
              <a:gd name="connsiteY1507" fmla="*/ 4539657 h 4893730"/>
              <a:gd name="connsiteX1508" fmla="*/ 4444327 w 8877359"/>
              <a:gd name="connsiteY1508" fmla="*/ 4554106 h 4893730"/>
              <a:gd name="connsiteX1509" fmla="*/ 4438680 w 8877359"/>
              <a:gd name="connsiteY1509" fmla="*/ 4560950 h 4893730"/>
              <a:gd name="connsiteX1510" fmla="*/ 4433034 w 8877359"/>
              <a:gd name="connsiteY1510" fmla="*/ 4554106 h 4893730"/>
              <a:gd name="connsiteX1511" fmla="*/ 4398151 w 8877359"/>
              <a:gd name="connsiteY1511" fmla="*/ 4539657 h 4893730"/>
              <a:gd name="connsiteX1512" fmla="*/ 4348819 w 8877359"/>
              <a:gd name="connsiteY1512" fmla="*/ 4588989 h 4893730"/>
              <a:gd name="connsiteX1513" fmla="*/ 4349167 w 8877359"/>
              <a:gd name="connsiteY1513" fmla="*/ 4592446 h 4893730"/>
              <a:gd name="connsiteX1514" fmla="*/ 4340229 w 8877359"/>
              <a:gd name="connsiteY1514" fmla="*/ 4589671 h 4893730"/>
              <a:gd name="connsiteX1515" fmla="*/ 4330287 w 8877359"/>
              <a:gd name="connsiteY1515" fmla="*/ 4588669 h 4893730"/>
              <a:gd name="connsiteX1516" fmla="*/ 4280955 w 8877359"/>
              <a:gd name="connsiteY1516" fmla="*/ 4638001 h 4893730"/>
              <a:gd name="connsiteX1517" fmla="*/ 4289380 w 8877359"/>
              <a:gd name="connsiteY1517" fmla="*/ 4665583 h 4893730"/>
              <a:gd name="connsiteX1518" fmla="*/ 4292016 w 8877359"/>
              <a:gd name="connsiteY1518" fmla="*/ 4668777 h 4893730"/>
              <a:gd name="connsiteX1519" fmla="*/ 4285636 w 8877359"/>
              <a:gd name="connsiteY1519" fmla="*/ 4670757 h 4893730"/>
              <a:gd name="connsiteX1520" fmla="*/ 4255506 w 8877359"/>
              <a:gd name="connsiteY1520" fmla="*/ 4716212 h 4893730"/>
              <a:gd name="connsiteX1521" fmla="*/ 4285636 w 8877359"/>
              <a:gd name="connsiteY1521" fmla="*/ 4761667 h 4893730"/>
              <a:gd name="connsiteX1522" fmla="*/ 4292648 w 8877359"/>
              <a:gd name="connsiteY1522" fmla="*/ 4763844 h 4893730"/>
              <a:gd name="connsiteX1523" fmla="*/ 4289380 w 8877359"/>
              <a:gd name="connsiteY1523" fmla="*/ 4767804 h 4893730"/>
              <a:gd name="connsiteX1524" fmla="*/ 4280955 w 8877359"/>
              <a:gd name="connsiteY1524" fmla="*/ 4795386 h 4893730"/>
              <a:gd name="connsiteX1525" fmla="*/ 4330287 w 8877359"/>
              <a:gd name="connsiteY1525" fmla="*/ 4844717 h 4893730"/>
              <a:gd name="connsiteX1526" fmla="*/ 4340229 w 8877359"/>
              <a:gd name="connsiteY1526" fmla="*/ 4843715 h 4893730"/>
              <a:gd name="connsiteX1527" fmla="*/ 4349167 w 8877359"/>
              <a:gd name="connsiteY1527" fmla="*/ 4840941 h 4893730"/>
              <a:gd name="connsiteX1528" fmla="*/ 4348819 w 8877359"/>
              <a:gd name="connsiteY1528" fmla="*/ 4844398 h 4893730"/>
              <a:gd name="connsiteX1529" fmla="*/ 4398151 w 8877359"/>
              <a:gd name="connsiteY1529" fmla="*/ 4893730 h 4893730"/>
              <a:gd name="connsiteX1530" fmla="*/ 3688906 w 8877359"/>
              <a:gd name="connsiteY1530" fmla="*/ 4893730 h 4893730"/>
              <a:gd name="connsiteX1531" fmla="*/ 3723789 w 8877359"/>
              <a:gd name="connsiteY1531" fmla="*/ 4879281 h 4893730"/>
              <a:gd name="connsiteX1532" fmla="*/ 3729435 w 8877359"/>
              <a:gd name="connsiteY1532" fmla="*/ 4872437 h 4893730"/>
              <a:gd name="connsiteX1533" fmla="*/ 3735082 w 8877359"/>
              <a:gd name="connsiteY1533" fmla="*/ 4879281 h 4893730"/>
              <a:gd name="connsiteX1534" fmla="*/ 3769966 w 8877359"/>
              <a:gd name="connsiteY1534" fmla="*/ 4893730 h 4893730"/>
              <a:gd name="connsiteX1535" fmla="*/ 3819297 w 8877359"/>
              <a:gd name="connsiteY1535" fmla="*/ 4844398 h 4893730"/>
              <a:gd name="connsiteX1536" fmla="*/ 3818949 w 8877359"/>
              <a:gd name="connsiteY1536" fmla="*/ 4840941 h 4893730"/>
              <a:gd name="connsiteX1537" fmla="*/ 3827887 w 8877359"/>
              <a:gd name="connsiteY1537" fmla="*/ 4843715 h 4893730"/>
              <a:gd name="connsiteX1538" fmla="*/ 3837829 w 8877359"/>
              <a:gd name="connsiteY1538" fmla="*/ 4844717 h 4893730"/>
              <a:gd name="connsiteX1539" fmla="*/ 3887161 w 8877359"/>
              <a:gd name="connsiteY1539" fmla="*/ 4795386 h 4893730"/>
              <a:gd name="connsiteX1540" fmla="*/ 3878736 w 8877359"/>
              <a:gd name="connsiteY1540" fmla="*/ 4767804 h 4893730"/>
              <a:gd name="connsiteX1541" fmla="*/ 3875469 w 8877359"/>
              <a:gd name="connsiteY1541" fmla="*/ 4763844 h 4893730"/>
              <a:gd name="connsiteX1542" fmla="*/ 3882480 w 8877359"/>
              <a:gd name="connsiteY1542" fmla="*/ 4761667 h 4893730"/>
              <a:gd name="connsiteX1543" fmla="*/ 3912610 w 8877359"/>
              <a:gd name="connsiteY1543" fmla="*/ 4716212 h 4893730"/>
              <a:gd name="connsiteX1544" fmla="*/ 3882480 w 8877359"/>
              <a:gd name="connsiteY1544" fmla="*/ 4670757 h 4893730"/>
              <a:gd name="connsiteX1545" fmla="*/ 3876100 w 8877359"/>
              <a:gd name="connsiteY1545" fmla="*/ 4668777 h 4893730"/>
              <a:gd name="connsiteX1546" fmla="*/ 3878736 w 8877359"/>
              <a:gd name="connsiteY1546" fmla="*/ 4665583 h 4893730"/>
              <a:gd name="connsiteX1547" fmla="*/ 3887161 w 8877359"/>
              <a:gd name="connsiteY1547" fmla="*/ 4638001 h 4893730"/>
              <a:gd name="connsiteX1548" fmla="*/ 3837829 w 8877359"/>
              <a:gd name="connsiteY1548" fmla="*/ 4588669 h 4893730"/>
              <a:gd name="connsiteX1549" fmla="*/ 3823160 w 8877359"/>
              <a:gd name="connsiteY1549" fmla="*/ 4590887 h 4893730"/>
              <a:gd name="connsiteX1550" fmla="*/ 3818900 w 8877359"/>
              <a:gd name="connsiteY1550" fmla="*/ 4592935 h 4893730"/>
              <a:gd name="connsiteX1551" fmla="*/ 3819297 w 8877359"/>
              <a:gd name="connsiteY1551" fmla="*/ 4588989 h 4893730"/>
              <a:gd name="connsiteX1552" fmla="*/ 3769966 w 8877359"/>
              <a:gd name="connsiteY1552" fmla="*/ 4539657 h 4893730"/>
              <a:gd name="connsiteX1553" fmla="*/ 3735082 w 8877359"/>
              <a:gd name="connsiteY1553" fmla="*/ 4554106 h 4893730"/>
              <a:gd name="connsiteX1554" fmla="*/ 3729437 w 8877359"/>
              <a:gd name="connsiteY1554" fmla="*/ 4560950 h 4893730"/>
              <a:gd name="connsiteX1555" fmla="*/ 3723789 w 8877359"/>
              <a:gd name="connsiteY1555" fmla="*/ 4554106 h 4893730"/>
              <a:gd name="connsiteX1556" fmla="*/ 3688906 w 8877359"/>
              <a:gd name="connsiteY1556" fmla="*/ 4539657 h 4893730"/>
              <a:gd name="connsiteX1557" fmla="*/ 3639575 w 8877359"/>
              <a:gd name="connsiteY1557" fmla="*/ 4588989 h 4893730"/>
              <a:gd name="connsiteX1558" fmla="*/ 3639922 w 8877359"/>
              <a:gd name="connsiteY1558" fmla="*/ 4592446 h 4893730"/>
              <a:gd name="connsiteX1559" fmla="*/ 3630985 w 8877359"/>
              <a:gd name="connsiteY1559" fmla="*/ 4589671 h 4893730"/>
              <a:gd name="connsiteX1560" fmla="*/ 3621044 w 8877359"/>
              <a:gd name="connsiteY1560" fmla="*/ 4588669 h 4893730"/>
              <a:gd name="connsiteX1561" fmla="*/ 3571711 w 8877359"/>
              <a:gd name="connsiteY1561" fmla="*/ 4638001 h 4893730"/>
              <a:gd name="connsiteX1562" fmla="*/ 3580137 w 8877359"/>
              <a:gd name="connsiteY1562" fmla="*/ 4665583 h 4893730"/>
              <a:gd name="connsiteX1563" fmla="*/ 3582772 w 8877359"/>
              <a:gd name="connsiteY1563" fmla="*/ 4668777 h 4893730"/>
              <a:gd name="connsiteX1564" fmla="*/ 3576392 w 8877359"/>
              <a:gd name="connsiteY1564" fmla="*/ 4670757 h 4893730"/>
              <a:gd name="connsiteX1565" fmla="*/ 3546263 w 8877359"/>
              <a:gd name="connsiteY1565" fmla="*/ 4716212 h 4893730"/>
              <a:gd name="connsiteX1566" fmla="*/ 3576392 w 8877359"/>
              <a:gd name="connsiteY1566" fmla="*/ 4761667 h 4893730"/>
              <a:gd name="connsiteX1567" fmla="*/ 3583404 w 8877359"/>
              <a:gd name="connsiteY1567" fmla="*/ 4763844 h 4893730"/>
              <a:gd name="connsiteX1568" fmla="*/ 3580137 w 8877359"/>
              <a:gd name="connsiteY1568" fmla="*/ 4767804 h 4893730"/>
              <a:gd name="connsiteX1569" fmla="*/ 3571711 w 8877359"/>
              <a:gd name="connsiteY1569" fmla="*/ 4795386 h 4893730"/>
              <a:gd name="connsiteX1570" fmla="*/ 3621044 w 8877359"/>
              <a:gd name="connsiteY1570" fmla="*/ 4844717 h 4893730"/>
              <a:gd name="connsiteX1571" fmla="*/ 3630986 w 8877359"/>
              <a:gd name="connsiteY1571" fmla="*/ 4843715 h 4893730"/>
              <a:gd name="connsiteX1572" fmla="*/ 3639922 w 8877359"/>
              <a:gd name="connsiteY1572" fmla="*/ 4840941 h 4893730"/>
              <a:gd name="connsiteX1573" fmla="*/ 3639575 w 8877359"/>
              <a:gd name="connsiteY1573" fmla="*/ 4844398 h 4893730"/>
              <a:gd name="connsiteX1574" fmla="*/ 3688906 w 8877359"/>
              <a:gd name="connsiteY1574" fmla="*/ 4893730 h 4893730"/>
              <a:gd name="connsiteX1575" fmla="*/ 2979655 w 8877359"/>
              <a:gd name="connsiteY1575" fmla="*/ 4893730 h 4893730"/>
              <a:gd name="connsiteX1576" fmla="*/ 3014537 w 8877359"/>
              <a:gd name="connsiteY1576" fmla="*/ 4879281 h 4893730"/>
              <a:gd name="connsiteX1577" fmla="*/ 3020184 w 8877359"/>
              <a:gd name="connsiteY1577" fmla="*/ 4872437 h 4893730"/>
              <a:gd name="connsiteX1578" fmla="*/ 3025830 w 8877359"/>
              <a:gd name="connsiteY1578" fmla="*/ 4879281 h 4893730"/>
              <a:gd name="connsiteX1579" fmla="*/ 3060713 w 8877359"/>
              <a:gd name="connsiteY1579" fmla="*/ 4893730 h 4893730"/>
              <a:gd name="connsiteX1580" fmla="*/ 3110044 w 8877359"/>
              <a:gd name="connsiteY1580" fmla="*/ 4844398 h 4893730"/>
              <a:gd name="connsiteX1581" fmla="*/ 3109696 w 8877359"/>
              <a:gd name="connsiteY1581" fmla="*/ 4840941 h 4893730"/>
              <a:gd name="connsiteX1582" fmla="*/ 3118635 w 8877359"/>
              <a:gd name="connsiteY1582" fmla="*/ 4843715 h 4893730"/>
              <a:gd name="connsiteX1583" fmla="*/ 3128576 w 8877359"/>
              <a:gd name="connsiteY1583" fmla="*/ 4844717 h 4893730"/>
              <a:gd name="connsiteX1584" fmla="*/ 3177909 w 8877359"/>
              <a:gd name="connsiteY1584" fmla="*/ 4795386 h 4893730"/>
              <a:gd name="connsiteX1585" fmla="*/ 3169483 w 8877359"/>
              <a:gd name="connsiteY1585" fmla="*/ 4767804 h 4893730"/>
              <a:gd name="connsiteX1586" fmla="*/ 3166215 w 8877359"/>
              <a:gd name="connsiteY1586" fmla="*/ 4763844 h 4893730"/>
              <a:gd name="connsiteX1587" fmla="*/ 3173228 w 8877359"/>
              <a:gd name="connsiteY1587" fmla="*/ 4761667 h 4893730"/>
              <a:gd name="connsiteX1588" fmla="*/ 3203355 w 8877359"/>
              <a:gd name="connsiteY1588" fmla="*/ 4716212 h 4893730"/>
              <a:gd name="connsiteX1589" fmla="*/ 3173228 w 8877359"/>
              <a:gd name="connsiteY1589" fmla="*/ 4670757 h 4893730"/>
              <a:gd name="connsiteX1590" fmla="*/ 3166849 w 8877359"/>
              <a:gd name="connsiteY1590" fmla="*/ 4668777 h 4893730"/>
              <a:gd name="connsiteX1591" fmla="*/ 3169483 w 8877359"/>
              <a:gd name="connsiteY1591" fmla="*/ 4665583 h 4893730"/>
              <a:gd name="connsiteX1592" fmla="*/ 3177909 w 8877359"/>
              <a:gd name="connsiteY1592" fmla="*/ 4638001 h 4893730"/>
              <a:gd name="connsiteX1593" fmla="*/ 3128576 w 8877359"/>
              <a:gd name="connsiteY1593" fmla="*/ 4588669 h 4893730"/>
              <a:gd name="connsiteX1594" fmla="*/ 3113908 w 8877359"/>
              <a:gd name="connsiteY1594" fmla="*/ 4590887 h 4893730"/>
              <a:gd name="connsiteX1595" fmla="*/ 3109647 w 8877359"/>
              <a:gd name="connsiteY1595" fmla="*/ 4592935 h 4893730"/>
              <a:gd name="connsiteX1596" fmla="*/ 3110044 w 8877359"/>
              <a:gd name="connsiteY1596" fmla="*/ 4588989 h 4893730"/>
              <a:gd name="connsiteX1597" fmla="*/ 3060713 w 8877359"/>
              <a:gd name="connsiteY1597" fmla="*/ 4539657 h 4893730"/>
              <a:gd name="connsiteX1598" fmla="*/ 3025830 w 8877359"/>
              <a:gd name="connsiteY1598" fmla="*/ 4554106 h 4893730"/>
              <a:gd name="connsiteX1599" fmla="*/ 3020184 w 8877359"/>
              <a:gd name="connsiteY1599" fmla="*/ 4560950 h 4893730"/>
              <a:gd name="connsiteX1600" fmla="*/ 3014537 w 8877359"/>
              <a:gd name="connsiteY1600" fmla="*/ 4554106 h 4893730"/>
              <a:gd name="connsiteX1601" fmla="*/ 2979655 w 8877359"/>
              <a:gd name="connsiteY1601" fmla="*/ 4539657 h 4893730"/>
              <a:gd name="connsiteX1602" fmla="*/ 2930324 w 8877359"/>
              <a:gd name="connsiteY1602" fmla="*/ 4588989 h 4893730"/>
              <a:gd name="connsiteX1603" fmla="*/ 2930672 w 8877359"/>
              <a:gd name="connsiteY1603" fmla="*/ 4592446 h 4893730"/>
              <a:gd name="connsiteX1604" fmla="*/ 2921734 w 8877359"/>
              <a:gd name="connsiteY1604" fmla="*/ 4589671 h 4893730"/>
              <a:gd name="connsiteX1605" fmla="*/ 2911792 w 8877359"/>
              <a:gd name="connsiteY1605" fmla="*/ 4588669 h 4893730"/>
              <a:gd name="connsiteX1606" fmla="*/ 2862460 w 8877359"/>
              <a:gd name="connsiteY1606" fmla="*/ 4638001 h 4893730"/>
              <a:gd name="connsiteX1607" fmla="*/ 2870885 w 8877359"/>
              <a:gd name="connsiteY1607" fmla="*/ 4665583 h 4893730"/>
              <a:gd name="connsiteX1608" fmla="*/ 2873521 w 8877359"/>
              <a:gd name="connsiteY1608" fmla="*/ 4668777 h 4893730"/>
              <a:gd name="connsiteX1609" fmla="*/ 2867140 w 8877359"/>
              <a:gd name="connsiteY1609" fmla="*/ 4670757 h 4893730"/>
              <a:gd name="connsiteX1610" fmla="*/ 2837012 w 8877359"/>
              <a:gd name="connsiteY1610" fmla="*/ 4716212 h 4893730"/>
              <a:gd name="connsiteX1611" fmla="*/ 2867140 w 8877359"/>
              <a:gd name="connsiteY1611" fmla="*/ 4761667 h 4893730"/>
              <a:gd name="connsiteX1612" fmla="*/ 2874154 w 8877359"/>
              <a:gd name="connsiteY1612" fmla="*/ 4763844 h 4893730"/>
              <a:gd name="connsiteX1613" fmla="*/ 2870885 w 8877359"/>
              <a:gd name="connsiteY1613" fmla="*/ 4767804 h 4893730"/>
              <a:gd name="connsiteX1614" fmla="*/ 2862460 w 8877359"/>
              <a:gd name="connsiteY1614" fmla="*/ 4795386 h 4893730"/>
              <a:gd name="connsiteX1615" fmla="*/ 2911792 w 8877359"/>
              <a:gd name="connsiteY1615" fmla="*/ 4844717 h 4893730"/>
              <a:gd name="connsiteX1616" fmla="*/ 2921734 w 8877359"/>
              <a:gd name="connsiteY1616" fmla="*/ 4843715 h 4893730"/>
              <a:gd name="connsiteX1617" fmla="*/ 2930672 w 8877359"/>
              <a:gd name="connsiteY1617" fmla="*/ 4840941 h 4893730"/>
              <a:gd name="connsiteX1618" fmla="*/ 2930324 w 8877359"/>
              <a:gd name="connsiteY1618" fmla="*/ 4844398 h 4893730"/>
              <a:gd name="connsiteX1619" fmla="*/ 2979655 w 8877359"/>
              <a:gd name="connsiteY1619" fmla="*/ 4893730 h 4893730"/>
              <a:gd name="connsiteX1620" fmla="*/ 2270403 w 8877359"/>
              <a:gd name="connsiteY1620" fmla="*/ 4893730 h 4893730"/>
              <a:gd name="connsiteX1621" fmla="*/ 2305285 w 8877359"/>
              <a:gd name="connsiteY1621" fmla="*/ 4879281 h 4893730"/>
              <a:gd name="connsiteX1622" fmla="*/ 2310932 w 8877359"/>
              <a:gd name="connsiteY1622" fmla="*/ 4872437 h 4893730"/>
              <a:gd name="connsiteX1623" fmla="*/ 2316578 w 8877359"/>
              <a:gd name="connsiteY1623" fmla="*/ 4879281 h 4893730"/>
              <a:gd name="connsiteX1624" fmla="*/ 2351461 w 8877359"/>
              <a:gd name="connsiteY1624" fmla="*/ 4893730 h 4893730"/>
              <a:gd name="connsiteX1625" fmla="*/ 2400794 w 8877359"/>
              <a:gd name="connsiteY1625" fmla="*/ 4844398 h 4893730"/>
              <a:gd name="connsiteX1626" fmla="*/ 2400445 w 8877359"/>
              <a:gd name="connsiteY1626" fmla="*/ 4840941 h 4893730"/>
              <a:gd name="connsiteX1627" fmla="*/ 2409382 w 8877359"/>
              <a:gd name="connsiteY1627" fmla="*/ 4843715 h 4893730"/>
              <a:gd name="connsiteX1628" fmla="*/ 2419325 w 8877359"/>
              <a:gd name="connsiteY1628" fmla="*/ 4844717 h 4893730"/>
              <a:gd name="connsiteX1629" fmla="*/ 2468657 w 8877359"/>
              <a:gd name="connsiteY1629" fmla="*/ 4795386 h 4893730"/>
              <a:gd name="connsiteX1630" fmla="*/ 2460232 w 8877359"/>
              <a:gd name="connsiteY1630" fmla="*/ 4767804 h 4893730"/>
              <a:gd name="connsiteX1631" fmla="*/ 2456965 w 8877359"/>
              <a:gd name="connsiteY1631" fmla="*/ 4763844 h 4893730"/>
              <a:gd name="connsiteX1632" fmla="*/ 2463977 w 8877359"/>
              <a:gd name="connsiteY1632" fmla="*/ 4761667 h 4893730"/>
              <a:gd name="connsiteX1633" fmla="*/ 2494106 w 8877359"/>
              <a:gd name="connsiteY1633" fmla="*/ 4716212 h 4893730"/>
              <a:gd name="connsiteX1634" fmla="*/ 2463977 w 8877359"/>
              <a:gd name="connsiteY1634" fmla="*/ 4670757 h 4893730"/>
              <a:gd name="connsiteX1635" fmla="*/ 2457596 w 8877359"/>
              <a:gd name="connsiteY1635" fmla="*/ 4668777 h 4893730"/>
              <a:gd name="connsiteX1636" fmla="*/ 2460232 w 8877359"/>
              <a:gd name="connsiteY1636" fmla="*/ 4665583 h 4893730"/>
              <a:gd name="connsiteX1637" fmla="*/ 2468657 w 8877359"/>
              <a:gd name="connsiteY1637" fmla="*/ 4638001 h 4893730"/>
              <a:gd name="connsiteX1638" fmla="*/ 2419325 w 8877359"/>
              <a:gd name="connsiteY1638" fmla="*/ 4588669 h 4893730"/>
              <a:gd name="connsiteX1639" fmla="*/ 2404655 w 8877359"/>
              <a:gd name="connsiteY1639" fmla="*/ 4590887 h 4893730"/>
              <a:gd name="connsiteX1640" fmla="*/ 2400396 w 8877359"/>
              <a:gd name="connsiteY1640" fmla="*/ 4592935 h 4893730"/>
              <a:gd name="connsiteX1641" fmla="*/ 2400794 w 8877359"/>
              <a:gd name="connsiteY1641" fmla="*/ 4588989 h 4893730"/>
              <a:gd name="connsiteX1642" fmla="*/ 2351461 w 8877359"/>
              <a:gd name="connsiteY1642" fmla="*/ 4539657 h 4893730"/>
              <a:gd name="connsiteX1643" fmla="*/ 2316578 w 8877359"/>
              <a:gd name="connsiteY1643" fmla="*/ 4554106 h 4893730"/>
              <a:gd name="connsiteX1644" fmla="*/ 2310933 w 8877359"/>
              <a:gd name="connsiteY1644" fmla="*/ 4560950 h 4893730"/>
              <a:gd name="connsiteX1645" fmla="*/ 2305285 w 8877359"/>
              <a:gd name="connsiteY1645" fmla="*/ 4554106 h 4893730"/>
              <a:gd name="connsiteX1646" fmla="*/ 2270403 w 8877359"/>
              <a:gd name="connsiteY1646" fmla="*/ 4539657 h 4893730"/>
              <a:gd name="connsiteX1647" fmla="*/ 2221070 w 8877359"/>
              <a:gd name="connsiteY1647" fmla="*/ 4588989 h 4893730"/>
              <a:gd name="connsiteX1648" fmla="*/ 2221420 w 8877359"/>
              <a:gd name="connsiteY1648" fmla="*/ 4592446 h 4893730"/>
              <a:gd name="connsiteX1649" fmla="*/ 2212481 w 8877359"/>
              <a:gd name="connsiteY1649" fmla="*/ 4589671 h 4893730"/>
              <a:gd name="connsiteX1650" fmla="*/ 2202539 w 8877359"/>
              <a:gd name="connsiteY1650" fmla="*/ 4588669 h 4893730"/>
              <a:gd name="connsiteX1651" fmla="*/ 2153208 w 8877359"/>
              <a:gd name="connsiteY1651" fmla="*/ 4638001 h 4893730"/>
              <a:gd name="connsiteX1652" fmla="*/ 2161632 w 8877359"/>
              <a:gd name="connsiteY1652" fmla="*/ 4665583 h 4893730"/>
              <a:gd name="connsiteX1653" fmla="*/ 2164267 w 8877359"/>
              <a:gd name="connsiteY1653" fmla="*/ 4668777 h 4893730"/>
              <a:gd name="connsiteX1654" fmla="*/ 2157888 w 8877359"/>
              <a:gd name="connsiteY1654" fmla="*/ 4670757 h 4893730"/>
              <a:gd name="connsiteX1655" fmla="*/ 2127759 w 8877359"/>
              <a:gd name="connsiteY1655" fmla="*/ 4716212 h 4893730"/>
              <a:gd name="connsiteX1656" fmla="*/ 2157888 w 8877359"/>
              <a:gd name="connsiteY1656" fmla="*/ 4761667 h 4893730"/>
              <a:gd name="connsiteX1657" fmla="*/ 2164900 w 8877359"/>
              <a:gd name="connsiteY1657" fmla="*/ 4763844 h 4893730"/>
              <a:gd name="connsiteX1658" fmla="*/ 2161632 w 8877359"/>
              <a:gd name="connsiteY1658" fmla="*/ 4767804 h 4893730"/>
              <a:gd name="connsiteX1659" fmla="*/ 2153208 w 8877359"/>
              <a:gd name="connsiteY1659" fmla="*/ 4795386 h 4893730"/>
              <a:gd name="connsiteX1660" fmla="*/ 2202539 w 8877359"/>
              <a:gd name="connsiteY1660" fmla="*/ 4844717 h 4893730"/>
              <a:gd name="connsiteX1661" fmla="*/ 2212481 w 8877359"/>
              <a:gd name="connsiteY1661" fmla="*/ 4843715 h 4893730"/>
              <a:gd name="connsiteX1662" fmla="*/ 2221419 w 8877359"/>
              <a:gd name="connsiteY1662" fmla="*/ 4840941 h 4893730"/>
              <a:gd name="connsiteX1663" fmla="*/ 2221070 w 8877359"/>
              <a:gd name="connsiteY1663" fmla="*/ 4844398 h 4893730"/>
              <a:gd name="connsiteX1664" fmla="*/ 2270403 w 8877359"/>
              <a:gd name="connsiteY1664" fmla="*/ 4893730 h 4893730"/>
              <a:gd name="connsiteX1665" fmla="*/ 1561150 w 8877359"/>
              <a:gd name="connsiteY1665" fmla="*/ 4893730 h 4893730"/>
              <a:gd name="connsiteX1666" fmla="*/ 1596033 w 8877359"/>
              <a:gd name="connsiteY1666" fmla="*/ 4879281 h 4893730"/>
              <a:gd name="connsiteX1667" fmla="*/ 1601680 w 8877359"/>
              <a:gd name="connsiteY1667" fmla="*/ 4872437 h 4893730"/>
              <a:gd name="connsiteX1668" fmla="*/ 1607327 w 8877359"/>
              <a:gd name="connsiteY1668" fmla="*/ 4879281 h 4893730"/>
              <a:gd name="connsiteX1669" fmla="*/ 1642209 w 8877359"/>
              <a:gd name="connsiteY1669" fmla="*/ 4893730 h 4893730"/>
              <a:gd name="connsiteX1670" fmla="*/ 1691542 w 8877359"/>
              <a:gd name="connsiteY1670" fmla="*/ 4844398 h 4893730"/>
              <a:gd name="connsiteX1671" fmla="*/ 1691193 w 8877359"/>
              <a:gd name="connsiteY1671" fmla="*/ 4840941 h 4893730"/>
              <a:gd name="connsiteX1672" fmla="*/ 1700131 w 8877359"/>
              <a:gd name="connsiteY1672" fmla="*/ 4843715 h 4893730"/>
              <a:gd name="connsiteX1673" fmla="*/ 1710073 w 8877359"/>
              <a:gd name="connsiteY1673" fmla="*/ 4844717 h 4893730"/>
              <a:gd name="connsiteX1674" fmla="*/ 1759405 w 8877359"/>
              <a:gd name="connsiteY1674" fmla="*/ 4795386 h 4893730"/>
              <a:gd name="connsiteX1675" fmla="*/ 1750980 w 8877359"/>
              <a:gd name="connsiteY1675" fmla="*/ 4767804 h 4893730"/>
              <a:gd name="connsiteX1676" fmla="*/ 1747712 w 8877359"/>
              <a:gd name="connsiteY1676" fmla="*/ 4763844 h 4893730"/>
              <a:gd name="connsiteX1677" fmla="*/ 1754724 w 8877359"/>
              <a:gd name="connsiteY1677" fmla="*/ 4761667 h 4893730"/>
              <a:gd name="connsiteX1678" fmla="*/ 1784854 w 8877359"/>
              <a:gd name="connsiteY1678" fmla="*/ 4716212 h 4893730"/>
              <a:gd name="connsiteX1679" fmla="*/ 1754724 w 8877359"/>
              <a:gd name="connsiteY1679" fmla="*/ 4670757 h 4893730"/>
              <a:gd name="connsiteX1680" fmla="*/ 1748345 w 8877359"/>
              <a:gd name="connsiteY1680" fmla="*/ 4668777 h 4893730"/>
              <a:gd name="connsiteX1681" fmla="*/ 1750980 w 8877359"/>
              <a:gd name="connsiteY1681" fmla="*/ 4665583 h 4893730"/>
              <a:gd name="connsiteX1682" fmla="*/ 1759405 w 8877359"/>
              <a:gd name="connsiteY1682" fmla="*/ 4638001 h 4893730"/>
              <a:gd name="connsiteX1683" fmla="*/ 1710073 w 8877359"/>
              <a:gd name="connsiteY1683" fmla="*/ 4588669 h 4893730"/>
              <a:gd name="connsiteX1684" fmla="*/ 1695403 w 8877359"/>
              <a:gd name="connsiteY1684" fmla="*/ 4590887 h 4893730"/>
              <a:gd name="connsiteX1685" fmla="*/ 1691144 w 8877359"/>
              <a:gd name="connsiteY1685" fmla="*/ 4592935 h 4893730"/>
              <a:gd name="connsiteX1686" fmla="*/ 1691542 w 8877359"/>
              <a:gd name="connsiteY1686" fmla="*/ 4588989 h 4893730"/>
              <a:gd name="connsiteX1687" fmla="*/ 1642209 w 8877359"/>
              <a:gd name="connsiteY1687" fmla="*/ 4539657 h 4893730"/>
              <a:gd name="connsiteX1688" fmla="*/ 1607327 w 8877359"/>
              <a:gd name="connsiteY1688" fmla="*/ 4554106 h 4893730"/>
              <a:gd name="connsiteX1689" fmla="*/ 1601680 w 8877359"/>
              <a:gd name="connsiteY1689" fmla="*/ 4560950 h 4893730"/>
              <a:gd name="connsiteX1690" fmla="*/ 1596034 w 8877359"/>
              <a:gd name="connsiteY1690" fmla="*/ 4554106 h 4893730"/>
              <a:gd name="connsiteX1691" fmla="*/ 1561151 w 8877359"/>
              <a:gd name="connsiteY1691" fmla="*/ 4539657 h 4893730"/>
              <a:gd name="connsiteX1692" fmla="*/ 1511819 w 8877359"/>
              <a:gd name="connsiteY1692" fmla="*/ 4588989 h 4893730"/>
              <a:gd name="connsiteX1693" fmla="*/ 1512167 w 8877359"/>
              <a:gd name="connsiteY1693" fmla="*/ 4592446 h 4893730"/>
              <a:gd name="connsiteX1694" fmla="*/ 1503230 w 8877359"/>
              <a:gd name="connsiteY1694" fmla="*/ 4589671 h 4893730"/>
              <a:gd name="connsiteX1695" fmla="*/ 1493287 w 8877359"/>
              <a:gd name="connsiteY1695" fmla="*/ 4588669 h 4893730"/>
              <a:gd name="connsiteX1696" fmla="*/ 1443955 w 8877359"/>
              <a:gd name="connsiteY1696" fmla="*/ 4638001 h 4893730"/>
              <a:gd name="connsiteX1697" fmla="*/ 1452380 w 8877359"/>
              <a:gd name="connsiteY1697" fmla="*/ 4665583 h 4893730"/>
              <a:gd name="connsiteX1698" fmla="*/ 1455015 w 8877359"/>
              <a:gd name="connsiteY1698" fmla="*/ 4668777 h 4893730"/>
              <a:gd name="connsiteX1699" fmla="*/ 1448636 w 8877359"/>
              <a:gd name="connsiteY1699" fmla="*/ 4670757 h 4893730"/>
              <a:gd name="connsiteX1700" fmla="*/ 1418506 w 8877359"/>
              <a:gd name="connsiteY1700" fmla="*/ 4716212 h 4893730"/>
              <a:gd name="connsiteX1701" fmla="*/ 1448636 w 8877359"/>
              <a:gd name="connsiteY1701" fmla="*/ 4761667 h 4893730"/>
              <a:gd name="connsiteX1702" fmla="*/ 1455648 w 8877359"/>
              <a:gd name="connsiteY1702" fmla="*/ 4763844 h 4893730"/>
              <a:gd name="connsiteX1703" fmla="*/ 1452380 w 8877359"/>
              <a:gd name="connsiteY1703" fmla="*/ 4767804 h 4893730"/>
              <a:gd name="connsiteX1704" fmla="*/ 1443955 w 8877359"/>
              <a:gd name="connsiteY1704" fmla="*/ 4795386 h 4893730"/>
              <a:gd name="connsiteX1705" fmla="*/ 1493287 w 8877359"/>
              <a:gd name="connsiteY1705" fmla="*/ 4844717 h 4893730"/>
              <a:gd name="connsiteX1706" fmla="*/ 1503230 w 8877359"/>
              <a:gd name="connsiteY1706" fmla="*/ 4843715 h 4893730"/>
              <a:gd name="connsiteX1707" fmla="*/ 1512167 w 8877359"/>
              <a:gd name="connsiteY1707" fmla="*/ 4840941 h 4893730"/>
              <a:gd name="connsiteX1708" fmla="*/ 1511818 w 8877359"/>
              <a:gd name="connsiteY1708" fmla="*/ 4844398 h 4893730"/>
              <a:gd name="connsiteX1709" fmla="*/ 1561150 w 8877359"/>
              <a:gd name="connsiteY1709" fmla="*/ 4893730 h 4893730"/>
              <a:gd name="connsiteX1710" fmla="*/ 851898 w 8877359"/>
              <a:gd name="connsiteY1710" fmla="*/ 4893730 h 4893730"/>
              <a:gd name="connsiteX1711" fmla="*/ 886780 w 8877359"/>
              <a:gd name="connsiteY1711" fmla="*/ 4879281 h 4893730"/>
              <a:gd name="connsiteX1712" fmla="*/ 892427 w 8877359"/>
              <a:gd name="connsiteY1712" fmla="*/ 4872437 h 4893730"/>
              <a:gd name="connsiteX1713" fmla="*/ 898074 w 8877359"/>
              <a:gd name="connsiteY1713" fmla="*/ 4879281 h 4893730"/>
              <a:gd name="connsiteX1714" fmla="*/ 932958 w 8877359"/>
              <a:gd name="connsiteY1714" fmla="*/ 4893730 h 4893730"/>
              <a:gd name="connsiteX1715" fmla="*/ 982290 w 8877359"/>
              <a:gd name="connsiteY1715" fmla="*/ 4844398 h 4893730"/>
              <a:gd name="connsiteX1716" fmla="*/ 981941 w 8877359"/>
              <a:gd name="connsiteY1716" fmla="*/ 4840941 h 4893730"/>
              <a:gd name="connsiteX1717" fmla="*/ 990880 w 8877359"/>
              <a:gd name="connsiteY1717" fmla="*/ 4843715 h 4893730"/>
              <a:gd name="connsiteX1718" fmla="*/ 1000822 w 8877359"/>
              <a:gd name="connsiteY1718" fmla="*/ 4844717 h 4893730"/>
              <a:gd name="connsiteX1719" fmla="*/ 1050154 w 8877359"/>
              <a:gd name="connsiteY1719" fmla="*/ 4795386 h 4893730"/>
              <a:gd name="connsiteX1720" fmla="*/ 1041729 w 8877359"/>
              <a:gd name="connsiteY1720" fmla="*/ 4767804 h 4893730"/>
              <a:gd name="connsiteX1721" fmla="*/ 1038461 w 8877359"/>
              <a:gd name="connsiteY1721" fmla="*/ 4763844 h 4893730"/>
              <a:gd name="connsiteX1722" fmla="*/ 1045473 w 8877359"/>
              <a:gd name="connsiteY1722" fmla="*/ 4761667 h 4893730"/>
              <a:gd name="connsiteX1723" fmla="*/ 1075602 w 8877359"/>
              <a:gd name="connsiteY1723" fmla="*/ 4716212 h 4893730"/>
              <a:gd name="connsiteX1724" fmla="*/ 1045473 w 8877359"/>
              <a:gd name="connsiteY1724" fmla="*/ 4670757 h 4893730"/>
              <a:gd name="connsiteX1725" fmla="*/ 1039092 w 8877359"/>
              <a:gd name="connsiteY1725" fmla="*/ 4668777 h 4893730"/>
              <a:gd name="connsiteX1726" fmla="*/ 1041729 w 8877359"/>
              <a:gd name="connsiteY1726" fmla="*/ 4665583 h 4893730"/>
              <a:gd name="connsiteX1727" fmla="*/ 1050154 w 8877359"/>
              <a:gd name="connsiteY1727" fmla="*/ 4638001 h 4893730"/>
              <a:gd name="connsiteX1728" fmla="*/ 1000822 w 8877359"/>
              <a:gd name="connsiteY1728" fmla="*/ 4588669 h 4893730"/>
              <a:gd name="connsiteX1729" fmla="*/ 986151 w 8877359"/>
              <a:gd name="connsiteY1729" fmla="*/ 4590887 h 4893730"/>
              <a:gd name="connsiteX1730" fmla="*/ 981892 w 8877359"/>
              <a:gd name="connsiteY1730" fmla="*/ 4592935 h 4893730"/>
              <a:gd name="connsiteX1731" fmla="*/ 982290 w 8877359"/>
              <a:gd name="connsiteY1731" fmla="*/ 4588989 h 4893730"/>
              <a:gd name="connsiteX1732" fmla="*/ 932959 w 8877359"/>
              <a:gd name="connsiteY1732" fmla="*/ 4539657 h 4893730"/>
              <a:gd name="connsiteX1733" fmla="*/ 898074 w 8877359"/>
              <a:gd name="connsiteY1733" fmla="*/ 4554106 h 4893730"/>
              <a:gd name="connsiteX1734" fmla="*/ 892427 w 8877359"/>
              <a:gd name="connsiteY1734" fmla="*/ 4560950 h 4893730"/>
              <a:gd name="connsiteX1735" fmla="*/ 886781 w 8877359"/>
              <a:gd name="connsiteY1735" fmla="*/ 4554106 h 4893730"/>
              <a:gd name="connsiteX1736" fmla="*/ 851898 w 8877359"/>
              <a:gd name="connsiteY1736" fmla="*/ 4539657 h 4893730"/>
              <a:gd name="connsiteX1737" fmla="*/ 802566 w 8877359"/>
              <a:gd name="connsiteY1737" fmla="*/ 4588989 h 4893730"/>
              <a:gd name="connsiteX1738" fmla="*/ 802914 w 8877359"/>
              <a:gd name="connsiteY1738" fmla="*/ 4592446 h 4893730"/>
              <a:gd name="connsiteX1739" fmla="*/ 793976 w 8877359"/>
              <a:gd name="connsiteY1739" fmla="*/ 4589671 h 4893730"/>
              <a:gd name="connsiteX1740" fmla="*/ 784034 w 8877359"/>
              <a:gd name="connsiteY1740" fmla="*/ 4588669 h 4893730"/>
              <a:gd name="connsiteX1741" fmla="*/ 734702 w 8877359"/>
              <a:gd name="connsiteY1741" fmla="*/ 4638001 h 4893730"/>
              <a:gd name="connsiteX1742" fmla="*/ 743127 w 8877359"/>
              <a:gd name="connsiteY1742" fmla="*/ 4665583 h 4893730"/>
              <a:gd name="connsiteX1743" fmla="*/ 745763 w 8877359"/>
              <a:gd name="connsiteY1743" fmla="*/ 4668777 h 4893730"/>
              <a:gd name="connsiteX1744" fmla="*/ 739383 w 8877359"/>
              <a:gd name="connsiteY1744" fmla="*/ 4670757 h 4893730"/>
              <a:gd name="connsiteX1745" fmla="*/ 709253 w 8877359"/>
              <a:gd name="connsiteY1745" fmla="*/ 4716212 h 4893730"/>
              <a:gd name="connsiteX1746" fmla="*/ 739383 w 8877359"/>
              <a:gd name="connsiteY1746" fmla="*/ 4761667 h 4893730"/>
              <a:gd name="connsiteX1747" fmla="*/ 746395 w 8877359"/>
              <a:gd name="connsiteY1747" fmla="*/ 4763844 h 4893730"/>
              <a:gd name="connsiteX1748" fmla="*/ 743127 w 8877359"/>
              <a:gd name="connsiteY1748" fmla="*/ 4767804 h 4893730"/>
              <a:gd name="connsiteX1749" fmla="*/ 734702 w 8877359"/>
              <a:gd name="connsiteY1749" fmla="*/ 4795386 h 4893730"/>
              <a:gd name="connsiteX1750" fmla="*/ 784034 w 8877359"/>
              <a:gd name="connsiteY1750" fmla="*/ 4844717 h 4893730"/>
              <a:gd name="connsiteX1751" fmla="*/ 793976 w 8877359"/>
              <a:gd name="connsiteY1751" fmla="*/ 4843715 h 4893730"/>
              <a:gd name="connsiteX1752" fmla="*/ 802914 w 8877359"/>
              <a:gd name="connsiteY1752" fmla="*/ 4840941 h 4893730"/>
              <a:gd name="connsiteX1753" fmla="*/ 802566 w 8877359"/>
              <a:gd name="connsiteY1753" fmla="*/ 4844398 h 4893730"/>
              <a:gd name="connsiteX1754" fmla="*/ 851898 w 8877359"/>
              <a:gd name="connsiteY1754" fmla="*/ 4893730 h 4893730"/>
              <a:gd name="connsiteX1755" fmla="*/ 142646 w 8877359"/>
              <a:gd name="connsiteY1755" fmla="*/ 4893730 h 4893730"/>
              <a:gd name="connsiteX1756" fmla="*/ 177529 w 8877359"/>
              <a:gd name="connsiteY1756" fmla="*/ 4879281 h 4893730"/>
              <a:gd name="connsiteX1757" fmla="*/ 183175 w 8877359"/>
              <a:gd name="connsiteY1757" fmla="*/ 4872437 h 4893730"/>
              <a:gd name="connsiteX1758" fmla="*/ 188822 w 8877359"/>
              <a:gd name="connsiteY1758" fmla="*/ 4879281 h 4893730"/>
              <a:gd name="connsiteX1759" fmla="*/ 223705 w 8877359"/>
              <a:gd name="connsiteY1759" fmla="*/ 4893730 h 4893730"/>
              <a:gd name="connsiteX1760" fmla="*/ 273037 w 8877359"/>
              <a:gd name="connsiteY1760" fmla="*/ 4844398 h 4893730"/>
              <a:gd name="connsiteX1761" fmla="*/ 272688 w 8877359"/>
              <a:gd name="connsiteY1761" fmla="*/ 4840941 h 4893730"/>
              <a:gd name="connsiteX1762" fmla="*/ 281627 w 8877359"/>
              <a:gd name="connsiteY1762" fmla="*/ 4843715 h 4893730"/>
              <a:gd name="connsiteX1763" fmla="*/ 291569 w 8877359"/>
              <a:gd name="connsiteY1763" fmla="*/ 4844717 h 4893730"/>
              <a:gd name="connsiteX1764" fmla="*/ 340901 w 8877359"/>
              <a:gd name="connsiteY1764" fmla="*/ 4795386 h 4893730"/>
              <a:gd name="connsiteX1765" fmla="*/ 332476 w 8877359"/>
              <a:gd name="connsiteY1765" fmla="*/ 4767804 h 4893730"/>
              <a:gd name="connsiteX1766" fmla="*/ 329208 w 8877359"/>
              <a:gd name="connsiteY1766" fmla="*/ 4763844 h 4893730"/>
              <a:gd name="connsiteX1767" fmla="*/ 336220 w 8877359"/>
              <a:gd name="connsiteY1767" fmla="*/ 4761667 h 4893730"/>
              <a:gd name="connsiteX1768" fmla="*/ 366349 w 8877359"/>
              <a:gd name="connsiteY1768" fmla="*/ 4716212 h 4893730"/>
              <a:gd name="connsiteX1769" fmla="*/ 336220 w 8877359"/>
              <a:gd name="connsiteY1769" fmla="*/ 4670757 h 4893730"/>
              <a:gd name="connsiteX1770" fmla="*/ 329840 w 8877359"/>
              <a:gd name="connsiteY1770" fmla="*/ 4668777 h 4893730"/>
              <a:gd name="connsiteX1771" fmla="*/ 332476 w 8877359"/>
              <a:gd name="connsiteY1771" fmla="*/ 4665583 h 4893730"/>
              <a:gd name="connsiteX1772" fmla="*/ 340901 w 8877359"/>
              <a:gd name="connsiteY1772" fmla="*/ 4638001 h 4893730"/>
              <a:gd name="connsiteX1773" fmla="*/ 291569 w 8877359"/>
              <a:gd name="connsiteY1773" fmla="*/ 4588669 h 4893730"/>
              <a:gd name="connsiteX1774" fmla="*/ 276899 w 8877359"/>
              <a:gd name="connsiteY1774" fmla="*/ 4590887 h 4893730"/>
              <a:gd name="connsiteX1775" fmla="*/ 272640 w 8877359"/>
              <a:gd name="connsiteY1775" fmla="*/ 4592935 h 4893730"/>
              <a:gd name="connsiteX1776" fmla="*/ 273037 w 8877359"/>
              <a:gd name="connsiteY1776" fmla="*/ 4588989 h 4893730"/>
              <a:gd name="connsiteX1777" fmla="*/ 223705 w 8877359"/>
              <a:gd name="connsiteY1777" fmla="*/ 4539657 h 4893730"/>
              <a:gd name="connsiteX1778" fmla="*/ 188823 w 8877359"/>
              <a:gd name="connsiteY1778" fmla="*/ 4554106 h 4893730"/>
              <a:gd name="connsiteX1779" fmla="*/ 183176 w 8877359"/>
              <a:gd name="connsiteY1779" fmla="*/ 4560950 h 4893730"/>
              <a:gd name="connsiteX1780" fmla="*/ 177529 w 8877359"/>
              <a:gd name="connsiteY1780" fmla="*/ 4554106 h 4893730"/>
              <a:gd name="connsiteX1781" fmla="*/ 142646 w 8877359"/>
              <a:gd name="connsiteY1781" fmla="*/ 4539657 h 4893730"/>
              <a:gd name="connsiteX1782" fmla="*/ 93314 w 8877359"/>
              <a:gd name="connsiteY1782" fmla="*/ 4588989 h 4893730"/>
              <a:gd name="connsiteX1783" fmla="*/ 93663 w 8877359"/>
              <a:gd name="connsiteY1783" fmla="*/ 4592446 h 4893730"/>
              <a:gd name="connsiteX1784" fmla="*/ 84725 w 8877359"/>
              <a:gd name="connsiteY1784" fmla="*/ 4589671 h 4893730"/>
              <a:gd name="connsiteX1785" fmla="*/ 74783 w 8877359"/>
              <a:gd name="connsiteY1785" fmla="*/ 4588669 h 4893730"/>
              <a:gd name="connsiteX1786" fmla="*/ 25451 w 8877359"/>
              <a:gd name="connsiteY1786" fmla="*/ 4638001 h 4893730"/>
              <a:gd name="connsiteX1787" fmla="*/ 33876 w 8877359"/>
              <a:gd name="connsiteY1787" fmla="*/ 4665583 h 4893730"/>
              <a:gd name="connsiteX1788" fmla="*/ 36511 w 8877359"/>
              <a:gd name="connsiteY1788" fmla="*/ 4668777 h 4893730"/>
              <a:gd name="connsiteX1789" fmla="*/ 30131 w 8877359"/>
              <a:gd name="connsiteY1789" fmla="*/ 4670757 h 4893730"/>
              <a:gd name="connsiteX1790" fmla="*/ 2 w 8877359"/>
              <a:gd name="connsiteY1790" fmla="*/ 4716212 h 4893730"/>
              <a:gd name="connsiteX1791" fmla="*/ 30131 w 8877359"/>
              <a:gd name="connsiteY1791" fmla="*/ 4761667 h 4893730"/>
              <a:gd name="connsiteX1792" fmla="*/ 37144 w 8877359"/>
              <a:gd name="connsiteY1792" fmla="*/ 4763844 h 4893730"/>
              <a:gd name="connsiteX1793" fmla="*/ 33876 w 8877359"/>
              <a:gd name="connsiteY1793" fmla="*/ 4767804 h 4893730"/>
              <a:gd name="connsiteX1794" fmla="*/ 25451 w 8877359"/>
              <a:gd name="connsiteY1794" fmla="*/ 4795386 h 4893730"/>
              <a:gd name="connsiteX1795" fmla="*/ 74783 w 8877359"/>
              <a:gd name="connsiteY1795" fmla="*/ 4844717 h 4893730"/>
              <a:gd name="connsiteX1796" fmla="*/ 84725 w 8877359"/>
              <a:gd name="connsiteY1796" fmla="*/ 4843715 h 4893730"/>
              <a:gd name="connsiteX1797" fmla="*/ 93663 w 8877359"/>
              <a:gd name="connsiteY1797" fmla="*/ 4840941 h 4893730"/>
              <a:gd name="connsiteX1798" fmla="*/ 93314 w 8877359"/>
              <a:gd name="connsiteY1798" fmla="*/ 4844398 h 4893730"/>
              <a:gd name="connsiteX1799" fmla="*/ 142646 w 8877359"/>
              <a:gd name="connsiteY1799" fmla="*/ 4893730 h 489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Lst>
            <a:rect l="l" t="t" r="r" b="b"/>
            <a:pathLst>
              <a:path w="8877359" h="4893730">
                <a:moveTo>
                  <a:pt x="8339566" y="220099"/>
                </a:moveTo>
                <a:cubicBezTo>
                  <a:pt x="8361147" y="220099"/>
                  <a:pt x="8378642" y="202604"/>
                  <a:pt x="8378642" y="181023"/>
                </a:cubicBezTo>
                <a:cubicBezTo>
                  <a:pt x="8378642" y="159442"/>
                  <a:pt x="8361147" y="141947"/>
                  <a:pt x="8339566" y="141947"/>
                </a:cubicBezTo>
                <a:cubicBezTo>
                  <a:pt x="8317985" y="141947"/>
                  <a:pt x="8300490" y="159442"/>
                  <a:pt x="8300490" y="181023"/>
                </a:cubicBezTo>
                <a:cubicBezTo>
                  <a:pt x="8300490" y="202604"/>
                  <a:pt x="8317985" y="220099"/>
                  <a:pt x="8339566" y="220099"/>
                </a:cubicBezTo>
                <a:close/>
                <a:moveTo>
                  <a:pt x="7630314" y="220099"/>
                </a:moveTo>
                <a:cubicBezTo>
                  <a:pt x="7651895" y="220099"/>
                  <a:pt x="7669390" y="202604"/>
                  <a:pt x="7669390" y="181023"/>
                </a:cubicBezTo>
                <a:cubicBezTo>
                  <a:pt x="7669390" y="159442"/>
                  <a:pt x="7651895" y="141947"/>
                  <a:pt x="7630314" y="141947"/>
                </a:cubicBezTo>
                <a:cubicBezTo>
                  <a:pt x="7608733" y="141947"/>
                  <a:pt x="7591238" y="159442"/>
                  <a:pt x="7591238" y="181023"/>
                </a:cubicBezTo>
                <a:cubicBezTo>
                  <a:pt x="7591238" y="202604"/>
                  <a:pt x="7608733" y="220099"/>
                  <a:pt x="7630314" y="220099"/>
                </a:cubicBezTo>
                <a:close/>
                <a:moveTo>
                  <a:pt x="6921062" y="220099"/>
                </a:moveTo>
                <a:cubicBezTo>
                  <a:pt x="6942643" y="220099"/>
                  <a:pt x="6960138" y="202604"/>
                  <a:pt x="6960138" y="181023"/>
                </a:cubicBezTo>
                <a:cubicBezTo>
                  <a:pt x="6960138" y="159442"/>
                  <a:pt x="6942643" y="141947"/>
                  <a:pt x="6921062" y="141947"/>
                </a:cubicBezTo>
                <a:cubicBezTo>
                  <a:pt x="6899481" y="141947"/>
                  <a:pt x="6881986" y="159442"/>
                  <a:pt x="6881986" y="181023"/>
                </a:cubicBezTo>
                <a:cubicBezTo>
                  <a:pt x="6881986" y="202604"/>
                  <a:pt x="6899481" y="220099"/>
                  <a:pt x="6921062" y="220099"/>
                </a:cubicBezTo>
                <a:close/>
                <a:moveTo>
                  <a:pt x="6211810" y="220099"/>
                </a:moveTo>
                <a:cubicBezTo>
                  <a:pt x="6233391" y="220099"/>
                  <a:pt x="6250886" y="202604"/>
                  <a:pt x="6250886" y="181023"/>
                </a:cubicBezTo>
                <a:cubicBezTo>
                  <a:pt x="6250886" y="159442"/>
                  <a:pt x="6233391" y="141947"/>
                  <a:pt x="6211810" y="141947"/>
                </a:cubicBezTo>
                <a:cubicBezTo>
                  <a:pt x="6190229" y="141947"/>
                  <a:pt x="6172734" y="159442"/>
                  <a:pt x="6172734" y="181023"/>
                </a:cubicBezTo>
                <a:cubicBezTo>
                  <a:pt x="6172734" y="202604"/>
                  <a:pt x="6190229" y="220099"/>
                  <a:pt x="6211810" y="220099"/>
                </a:cubicBezTo>
                <a:close/>
                <a:moveTo>
                  <a:pt x="5502558" y="220099"/>
                </a:moveTo>
                <a:cubicBezTo>
                  <a:pt x="5524139" y="220099"/>
                  <a:pt x="5541634" y="202604"/>
                  <a:pt x="5541634" y="181023"/>
                </a:cubicBezTo>
                <a:cubicBezTo>
                  <a:pt x="5541634" y="159442"/>
                  <a:pt x="5524139" y="141947"/>
                  <a:pt x="5502558" y="141947"/>
                </a:cubicBezTo>
                <a:cubicBezTo>
                  <a:pt x="5480977" y="141947"/>
                  <a:pt x="5463482" y="159442"/>
                  <a:pt x="5463482" y="181023"/>
                </a:cubicBezTo>
                <a:cubicBezTo>
                  <a:pt x="5463482" y="202604"/>
                  <a:pt x="5480977" y="220099"/>
                  <a:pt x="5502558" y="220099"/>
                </a:cubicBezTo>
                <a:close/>
                <a:moveTo>
                  <a:pt x="4793306" y="220099"/>
                </a:moveTo>
                <a:cubicBezTo>
                  <a:pt x="4814887" y="220099"/>
                  <a:pt x="4832382" y="202604"/>
                  <a:pt x="4832382" y="181023"/>
                </a:cubicBezTo>
                <a:cubicBezTo>
                  <a:pt x="4832382" y="159442"/>
                  <a:pt x="4814887" y="141947"/>
                  <a:pt x="4793306" y="141947"/>
                </a:cubicBezTo>
                <a:cubicBezTo>
                  <a:pt x="4771725" y="141947"/>
                  <a:pt x="4754230" y="159442"/>
                  <a:pt x="4754230" y="181023"/>
                </a:cubicBezTo>
                <a:cubicBezTo>
                  <a:pt x="4754230" y="202604"/>
                  <a:pt x="4771725" y="220099"/>
                  <a:pt x="4793306" y="220099"/>
                </a:cubicBezTo>
                <a:close/>
                <a:moveTo>
                  <a:pt x="4084054" y="220099"/>
                </a:moveTo>
                <a:cubicBezTo>
                  <a:pt x="4105635" y="220099"/>
                  <a:pt x="4123130" y="202604"/>
                  <a:pt x="4123130" y="181023"/>
                </a:cubicBezTo>
                <a:cubicBezTo>
                  <a:pt x="4123130" y="159442"/>
                  <a:pt x="4105635" y="141947"/>
                  <a:pt x="4084054" y="141947"/>
                </a:cubicBezTo>
                <a:cubicBezTo>
                  <a:pt x="4062473" y="141947"/>
                  <a:pt x="4044984" y="159442"/>
                  <a:pt x="4044984" y="181023"/>
                </a:cubicBezTo>
                <a:cubicBezTo>
                  <a:pt x="4044984" y="202604"/>
                  <a:pt x="4062473" y="220099"/>
                  <a:pt x="4084054" y="220099"/>
                </a:cubicBezTo>
                <a:close/>
                <a:moveTo>
                  <a:pt x="3374807" y="220099"/>
                </a:moveTo>
                <a:cubicBezTo>
                  <a:pt x="3396389" y="220099"/>
                  <a:pt x="3413884" y="202604"/>
                  <a:pt x="3413884" y="181023"/>
                </a:cubicBezTo>
                <a:cubicBezTo>
                  <a:pt x="3413884" y="159442"/>
                  <a:pt x="3396389" y="141947"/>
                  <a:pt x="3374807" y="141947"/>
                </a:cubicBezTo>
                <a:cubicBezTo>
                  <a:pt x="3353226" y="141947"/>
                  <a:pt x="3335731" y="159442"/>
                  <a:pt x="3335731" y="181023"/>
                </a:cubicBezTo>
                <a:cubicBezTo>
                  <a:pt x="3335731" y="202604"/>
                  <a:pt x="3353226" y="220099"/>
                  <a:pt x="3374807" y="220099"/>
                </a:cubicBezTo>
                <a:close/>
                <a:moveTo>
                  <a:pt x="2665556" y="220099"/>
                </a:moveTo>
                <a:cubicBezTo>
                  <a:pt x="2687137" y="220099"/>
                  <a:pt x="2704632" y="202604"/>
                  <a:pt x="2704632" y="181023"/>
                </a:cubicBezTo>
                <a:cubicBezTo>
                  <a:pt x="2704632" y="159442"/>
                  <a:pt x="2687137" y="141947"/>
                  <a:pt x="2665556" y="141947"/>
                </a:cubicBezTo>
                <a:cubicBezTo>
                  <a:pt x="2643975" y="141947"/>
                  <a:pt x="2626479" y="159442"/>
                  <a:pt x="2626479" y="181023"/>
                </a:cubicBezTo>
                <a:cubicBezTo>
                  <a:pt x="2626479" y="202604"/>
                  <a:pt x="2643975" y="220099"/>
                  <a:pt x="2665556" y="220099"/>
                </a:cubicBezTo>
                <a:close/>
                <a:moveTo>
                  <a:pt x="1956304" y="220099"/>
                </a:moveTo>
                <a:cubicBezTo>
                  <a:pt x="1977886" y="220099"/>
                  <a:pt x="1995381" y="202604"/>
                  <a:pt x="1995381" y="181023"/>
                </a:cubicBezTo>
                <a:cubicBezTo>
                  <a:pt x="1995381" y="159442"/>
                  <a:pt x="1977886" y="141947"/>
                  <a:pt x="1956304" y="141947"/>
                </a:cubicBezTo>
                <a:cubicBezTo>
                  <a:pt x="1934723" y="141947"/>
                  <a:pt x="1917228" y="159442"/>
                  <a:pt x="1917228" y="181023"/>
                </a:cubicBezTo>
                <a:cubicBezTo>
                  <a:pt x="1917228" y="202604"/>
                  <a:pt x="1934723" y="220099"/>
                  <a:pt x="1956304" y="220099"/>
                </a:cubicBezTo>
                <a:close/>
                <a:moveTo>
                  <a:pt x="1247052" y="220099"/>
                </a:moveTo>
                <a:cubicBezTo>
                  <a:pt x="1268634" y="220099"/>
                  <a:pt x="1286129" y="202604"/>
                  <a:pt x="1286129" y="181023"/>
                </a:cubicBezTo>
                <a:cubicBezTo>
                  <a:pt x="1286129" y="159442"/>
                  <a:pt x="1268634" y="141947"/>
                  <a:pt x="1247052" y="141947"/>
                </a:cubicBezTo>
                <a:cubicBezTo>
                  <a:pt x="1225471" y="141947"/>
                  <a:pt x="1207977" y="159442"/>
                  <a:pt x="1207977" y="181023"/>
                </a:cubicBezTo>
                <a:cubicBezTo>
                  <a:pt x="1207977" y="202604"/>
                  <a:pt x="1225471" y="220099"/>
                  <a:pt x="1247052" y="220099"/>
                </a:cubicBezTo>
                <a:close/>
                <a:moveTo>
                  <a:pt x="537800" y="220099"/>
                </a:moveTo>
                <a:cubicBezTo>
                  <a:pt x="559381" y="220099"/>
                  <a:pt x="576876" y="202604"/>
                  <a:pt x="576876" y="181023"/>
                </a:cubicBezTo>
                <a:cubicBezTo>
                  <a:pt x="576876" y="159442"/>
                  <a:pt x="559381" y="141947"/>
                  <a:pt x="537800" y="141947"/>
                </a:cubicBezTo>
                <a:cubicBezTo>
                  <a:pt x="516219" y="141947"/>
                  <a:pt x="498724" y="159442"/>
                  <a:pt x="498724" y="181023"/>
                </a:cubicBezTo>
                <a:cubicBezTo>
                  <a:pt x="498724" y="202604"/>
                  <a:pt x="516219" y="220099"/>
                  <a:pt x="537800" y="220099"/>
                </a:cubicBezTo>
                <a:close/>
                <a:moveTo>
                  <a:pt x="8653655" y="354073"/>
                </a:moveTo>
                <a:cubicBezTo>
                  <a:pt x="8667278" y="354073"/>
                  <a:pt x="8679611" y="348551"/>
                  <a:pt x="8688538" y="339624"/>
                </a:cubicBezTo>
                <a:lnTo>
                  <a:pt x="8694185" y="332780"/>
                </a:lnTo>
                <a:lnTo>
                  <a:pt x="8699832" y="339624"/>
                </a:lnTo>
                <a:cubicBezTo>
                  <a:pt x="8708759" y="348551"/>
                  <a:pt x="8721092" y="354073"/>
                  <a:pt x="8734715" y="354073"/>
                </a:cubicBezTo>
                <a:cubicBezTo>
                  <a:pt x="8761960" y="354073"/>
                  <a:pt x="8784046" y="331986"/>
                  <a:pt x="8784046" y="304741"/>
                </a:cubicBezTo>
                <a:lnTo>
                  <a:pt x="8783698" y="301284"/>
                </a:lnTo>
                <a:lnTo>
                  <a:pt x="8792636" y="304058"/>
                </a:lnTo>
                <a:cubicBezTo>
                  <a:pt x="8795848" y="304715"/>
                  <a:pt x="8799173" y="305060"/>
                  <a:pt x="8802578" y="305060"/>
                </a:cubicBezTo>
                <a:cubicBezTo>
                  <a:pt x="8829823" y="305060"/>
                  <a:pt x="8851910" y="282974"/>
                  <a:pt x="8851910" y="255729"/>
                </a:cubicBezTo>
                <a:cubicBezTo>
                  <a:pt x="8851910" y="245512"/>
                  <a:pt x="8848804" y="236020"/>
                  <a:pt x="8843485" y="228147"/>
                </a:cubicBezTo>
                <a:lnTo>
                  <a:pt x="8840217" y="224187"/>
                </a:lnTo>
                <a:lnTo>
                  <a:pt x="8847229" y="222010"/>
                </a:lnTo>
                <a:cubicBezTo>
                  <a:pt x="8864935" y="214521"/>
                  <a:pt x="8877359" y="196989"/>
                  <a:pt x="8877359" y="176555"/>
                </a:cubicBezTo>
                <a:cubicBezTo>
                  <a:pt x="8877359" y="156121"/>
                  <a:pt x="8864935" y="138589"/>
                  <a:pt x="8847229" y="131100"/>
                </a:cubicBezTo>
                <a:lnTo>
                  <a:pt x="8840850" y="129120"/>
                </a:lnTo>
                <a:lnTo>
                  <a:pt x="8843485" y="125926"/>
                </a:lnTo>
                <a:cubicBezTo>
                  <a:pt x="8848804" y="118052"/>
                  <a:pt x="8851910" y="108561"/>
                  <a:pt x="8851910" y="98344"/>
                </a:cubicBezTo>
                <a:cubicBezTo>
                  <a:pt x="8851910" y="71099"/>
                  <a:pt x="8829823" y="49012"/>
                  <a:pt x="8802578" y="49012"/>
                </a:cubicBezTo>
                <a:cubicBezTo>
                  <a:pt x="8797470" y="49012"/>
                  <a:pt x="8792543" y="49789"/>
                  <a:pt x="8787908" y="51230"/>
                </a:cubicBezTo>
                <a:lnTo>
                  <a:pt x="8783649" y="53278"/>
                </a:lnTo>
                <a:lnTo>
                  <a:pt x="8784047" y="49331"/>
                </a:lnTo>
                <a:cubicBezTo>
                  <a:pt x="8784047" y="22086"/>
                  <a:pt x="8761960" y="0"/>
                  <a:pt x="8734715" y="0"/>
                </a:cubicBezTo>
                <a:cubicBezTo>
                  <a:pt x="8721092" y="0"/>
                  <a:pt x="8708759" y="5521"/>
                  <a:pt x="8699832" y="14449"/>
                </a:cubicBezTo>
                <a:lnTo>
                  <a:pt x="8694185" y="21293"/>
                </a:lnTo>
                <a:lnTo>
                  <a:pt x="8688538" y="14449"/>
                </a:lnTo>
                <a:cubicBezTo>
                  <a:pt x="8679611" y="5521"/>
                  <a:pt x="8667278" y="0"/>
                  <a:pt x="8653655" y="0"/>
                </a:cubicBezTo>
                <a:cubicBezTo>
                  <a:pt x="8626410" y="0"/>
                  <a:pt x="8604324" y="22086"/>
                  <a:pt x="8604324" y="49331"/>
                </a:cubicBezTo>
                <a:lnTo>
                  <a:pt x="8604672" y="52789"/>
                </a:lnTo>
                <a:lnTo>
                  <a:pt x="8595734" y="50014"/>
                </a:lnTo>
                <a:cubicBezTo>
                  <a:pt x="8592523" y="49357"/>
                  <a:pt x="8589198" y="49012"/>
                  <a:pt x="8585792" y="49012"/>
                </a:cubicBezTo>
                <a:cubicBezTo>
                  <a:pt x="8558547" y="49012"/>
                  <a:pt x="8536460" y="71099"/>
                  <a:pt x="8536460" y="98344"/>
                </a:cubicBezTo>
                <a:cubicBezTo>
                  <a:pt x="8536460" y="108561"/>
                  <a:pt x="8539566" y="118052"/>
                  <a:pt x="8544885" y="125926"/>
                </a:cubicBezTo>
                <a:lnTo>
                  <a:pt x="8547520" y="129120"/>
                </a:lnTo>
                <a:lnTo>
                  <a:pt x="8541141" y="131100"/>
                </a:lnTo>
                <a:cubicBezTo>
                  <a:pt x="8523435" y="138589"/>
                  <a:pt x="8511011" y="156121"/>
                  <a:pt x="8511011" y="176555"/>
                </a:cubicBezTo>
                <a:cubicBezTo>
                  <a:pt x="8511011" y="196989"/>
                  <a:pt x="8523435" y="214521"/>
                  <a:pt x="8541141" y="222010"/>
                </a:cubicBezTo>
                <a:lnTo>
                  <a:pt x="8548153" y="224187"/>
                </a:lnTo>
                <a:lnTo>
                  <a:pt x="8544885" y="228147"/>
                </a:lnTo>
                <a:cubicBezTo>
                  <a:pt x="8539566" y="236020"/>
                  <a:pt x="8536460" y="245512"/>
                  <a:pt x="8536460" y="255729"/>
                </a:cubicBezTo>
                <a:cubicBezTo>
                  <a:pt x="8536460" y="282974"/>
                  <a:pt x="8558547" y="305060"/>
                  <a:pt x="8585792" y="305060"/>
                </a:cubicBezTo>
                <a:cubicBezTo>
                  <a:pt x="8589198" y="305060"/>
                  <a:pt x="8592523" y="304715"/>
                  <a:pt x="8595734" y="304058"/>
                </a:cubicBezTo>
                <a:lnTo>
                  <a:pt x="8604672" y="301284"/>
                </a:lnTo>
                <a:lnTo>
                  <a:pt x="8604323" y="304741"/>
                </a:lnTo>
                <a:cubicBezTo>
                  <a:pt x="8604323" y="331986"/>
                  <a:pt x="8626410" y="354073"/>
                  <a:pt x="8653655" y="354073"/>
                </a:cubicBezTo>
                <a:close/>
                <a:moveTo>
                  <a:pt x="7944411" y="354073"/>
                </a:moveTo>
                <a:cubicBezTo>
                  <a:pt x="7958033" y="354073"/>
                  <a:pt x="7970366" y="348551"/>
                  <a:pt x="7979293" y="339624"/>
                </a:cubicBezTo>
                <a:lnTo>
                  <a:pt x="7984940" y="332780"/>
                </a:lnTo>
                <a:lnTo>
                  <a:pt x="7990587" y="339624"/>
                </a:lnTo>
                <a:cubicBezTo>
                  <a:pt x="7999514" y="348551"/>
                  <a:pt x="8011847" y="354073"/>
                  <a:pt x="8025470" y="354073"/>
                </a:cubicBezTo>
                <a:cubicBezTo>
                  <a:pt x="8052715" y="354073"/>
                  <a:pt x="8074802" y="331986"/>
                  <a:pt x="8074802" y="304741"/>
                </a:cubicBezTo>
                <a:lnTo>
                  <a:pt x="8074453" y="301284"/>
                </a:lnTo>
                <a:lnTo>
                  <a:pt x="8083391" y="304058"/>
                </a:lnTo>
                <a:cubicBezTo>
                  <a:pt x="8086603" y="304715"/>
                  <a:pt x="8089928" y="305060"/>
                  <a:pt x="8093333" y="305060"/>
                </a:cubicBezTo>
                <a:cubicBezTo>
                  <a:pt x="8120579" y="305060"/>
                  <a:pt x="8142665" y="282974"/>
                  <a:pt x="8142665" y="255729"/>
                </a:cubicBezTo>
                <a:cubicBezTo>
                  <a:pt x="8142665" y="245512"/>
                  <a:pt x="8139559" y="236020"/>
                  <a:pt x="8134240" y="228147"/>
                </a:cubicBezTo>
                <a:lnTo>
                  <a:pt x="8130973" y="224187"/>
                </a:lnTo>
                <a:lnTo>
                  <a:pt x="8137985" y="222010"/>
                </a:lnTo>
                <a:cubicBezTo>
                  <a:pt x="8155691" y="214521"/>
                  <a:pt x="8168114" y="196989"/>
                  <a:pt x="8168114" y="176555"/>
                </a:cubicBezTo>
                <a:cubicBezTo>
                  <a:pt x="8168114" y="156121"/>
                  <a:pt x="8155691" y="138589"/>
                  <a:pt x="8137985" y="131100"/>
                </a:cubicBezTo>
                <a:lnTo>
                  <a:pt x="8131605" y="129120"/>
                </a:lnTo>
                <a:lnTo>
                  <a:pt x="8134240" y="125926"/>
                </a:lnTo>
                <a:cubicBezTo>
                  <a:pt x="8139559" y="118052"/>
                  <a:pt x="8142665" y="108561"/>
                  <a:pt x="8142665" y="98344"/>
                </a:cubicBezTo>
                <a:cubicBezTo>
                  <a:pt x="8142665" y="71099"/>
                  <a:pt x="8120579" y="49012"/>
                  <a:pt x="8093333" y="49012"/>
                </a:cubicBezTo>
                <a:cubicBezTo>
                  <a:pt x="8088225" y="49012"/>
                  <a:pt x="8083298" y="49789"/>
                  <a:pt x="8078664" y="51230"/>
                </a:cubicBezTo>
                <a:lnTo>
                  <a:pt x="8074404" y="53278"/>
                </a:lnTo>
                <a:lnTo>
                  <a:pt x="8074802" y="49331"/>
                </a:lnTo>
                <a:cubicBezTo>
                  <a:pt x="8074802" y="22086"/>
                  <a:pt x="8052715" y="0"/>
                  <a:pt x="8025470" y="0"/>
                </a:cubicBezTo>
                <a:cubicBezTo>
                  <a:pt x="8011847" y="0"/>
                  <a:pt x="7999515" y="5521"/>
                  <a:pt x="7990587" y="14449"/>
                </a:cubicBezTo>
                <a:lnTo>
                  <a:pt x="7984940" y="21293"/>
                </a:lnTo>
                <a:lnTo>
                  <a:pt x="7979294" y="14449"/>
                </a:lnTo>
                <a:cubicBezTo>
                  <a:pt x="7970366" y="5521"/>
                  <a:pt x="7958033" y="0"/>
                  <a:pt x="7944411" y="0"/>
                </a:cubicBezTo>
                <a:cubicBezTo>
                  <a:pt x="7917165" y="0"/>
                  <a:pt x="7895079" y="22086"/>
                  <a:pt x="7895079" y="49331"/>
                </a:cubicBezTo>
                <a:lnTo>
                  <a:pt x="7895427" y="52789"/>
                </a:lnTo>
                <a:lnTo>
                  <a:pt x="7886489" y="50014"/>
                </a:lnTo>
                <a:cubicBezTo>
                  <a:pt x="7883278" y="49357"/>
                  <a:pt x="7879953" y="49012"/>
                  <a:pt x="7876547" y="49012"/>
                </a:cubicBezTo>
                <a:cubicBezTo>
                  <a:pt x="7849302" y="49012"/>
                  <a:pt x="7827215" y="71099"/>
                  <a:pt x="7827215" y="98344"/>
                </a:cubicBezTo>
                <a:cubicBezTo>
                  <a:pt x="7827215" y="108561"/>
                  <a:pt x="7830321" y="118052"/>
                  <a:pt x="7835640" y="125926"/>
                </a:cubicBezTo>
                <a:lnTo>
                  <a:pt x="7838276" y="129120"/>
                </a:lnTo>
                <a:lnTo>
                  <a:pt x="7831896" y="131100"/>
                </a:lnTo>
                <a:cubicBezTo>
                  <a:pt x="7814190" y="138589"/>
                  <a:pt x="7801766" y="156121"/>
                  <a:pt x="7801766" y="176555"/>
                </a:cubicBezTo>
                <a:cubicBezTo>
                  <a:pt x="7801766" y="196989"/>
                  <a:pt x="7814190" y="214521"/>
                  <a:pt x="7831896" y="222010"/>
                </a:cubicBezTo>
                <a:lnTo>
                  <a:pt x="7838908" y="224187"/>
                </a:lnTo>
                <a:lnTo>
                  <a:pt x="7835640" y="228147"/>
                </a:lnTo>
                <a:cubicBezTo>
                  <a:pt x="7830321" y="236020"/>
                  <a:pt x="7827215" y="245512"/>
                  <a:pt x="7827215" y="255729"/>
                </a:cubicBezTo>
                <a:cubicBezTo>
                  <a:pt x="7827215" y="282974"/>
                  <a:pt x="7849302" y="305060"/>
                  <a:pt x="7876547" y="305060"/>
                </a:cubicBezTo>
                <a:cubicBezTo>
                  <a:pt x="7879953" y="305060"/>
                  <a:pt x="7883278" y="304715"/>
                  <a:pt x="7886489" y="304058"/>
                </a:cubicBezTo>
                <a:lnTo>
                  <a:pt x="7895427" y="301284"/>
                </a:lnTo>
                <a:lnTo>
                  <a:pt x="7895079" y="304741"/>
                </a:lnTo>
                <a:cubicBezTo>
                  <a:pt x="7895079" y="331986"/>
                  <a:pt x="7917165" y="354073"/>
                  <a:pt x="7944411" y="354073"/>
                </a:cubicBezTo>
                <a:close/>
                <a:moveTo>
                  <a:pt x="7235159" y="354073"/>
                </a:moveTo>
                <a:cubicBezTo>
                  <a:pt x="7248781" y="354073"/>
                  <a:pt x="7261114" y="348551"/>
                  <a:pt x="7270041" y="339624"/>
                </a:cubicBezTo>
                <a:lnTo>
                  <a:pt x="7275688" y="332780"/>
                </a:lnTo>
                <a:lnTo>
                  <a:pt x="7281335" y="339624"/>
                </a:lnTo>
                <a:cubicBezTo>
                  <a:pt x="7290262" y="348551"/>
                  <a:pt x="7302595" y="354073"/>
                  <a:pt x="7316218" y="354073"/>
                </a:cubicBezTo>
                <a:cubicBezTo>
                  <a:pt x="7343463" y="354073"/>
                  <a:pt x="7365550" y="331986"/>
                  <a:pt x="7365550" y="304741"/>
                </a:cubicBezTo>
                <a:lnTo>
                  <a:pt x="7365201" y="301284"/>
                </a:lnTo>
                <a:lnTo>
                  <a:pt x="7374139" y="304058"/>
                </a:lnTo>
                <a:cubicBezTo>
                  <a:pt x="7377351" y="304715"/>
                  <a:pt x="7380676" y="305060"/>
                  <a:pt x="7384081" y="305060"/>
                </a:cubicBezTo>
                <a:cubicBezTo>
                  <a:pt x="7411327" y="305060"/>
                  <a:pt x="7433413" y="282974"/>
                  <a:pt x="7433413" y="255729"/>
                </a:cubicBezTo>
                <a:cubicBezTo>
                  <a:pt x="7433413" y="245512"/>
                  <a:pt x="7430307" y="236020"/>
                  <a:pt x="7424988" y="228147"/>
                </a:cubicBezTo>
                <a:lnTo>
                  <a:pt x="7421721" y="224187"/>
                </a:lnTo>
                <a:lnTo>
                  <a:pt x="7428733" y="222010"/>
                </a:lnTo>
                <a:cubicBezTo>
                  <a:pt x="7446439" y="214521"/>
                  <a:pt x="7458862" y="196989"/>
                  <a:pt x="7458862" y="176555"/>
                </a:cubicBezTo>
                <a:cubicBezTo>
                  <a:pt x="7458862" y="156121"/>
                  <a:pt x="7446439" y="138589"/>
                  <a:pt x="7428733" y="131100"/>
                </a:cubicBezTo>
                <a:lnTo>
                  <a:pt x="7422353" y="129120"/>
                </a:lnTo>
                <a:lnTo>
                  <a:pt x="7424988" y="125926"/>
                </a:lnTo>
                <a:cubicBezTo>
                  <a:pt x="7430307" y="118052"/>
                  <a:pt x="7433413" y="108561"/>
                  <a:pt x="7433413" y="98344"/>
                </a:cubicBezTo>
                <a:cubicBezTo>
                  <a:pt x="7433413" y="71099"/>
                  <a:pt x="7411327" y="49012"/>
                  <a:pt x="7384081" y="49012"/>
                </a:cubicBezTo>
                <a:cubicBezTo>
                  <a:pt x="7378973" y="49012"/>
                  <a:pt x="7374046" y="49789"/>
                  <a:pt x="7369412" y="51230"/>
                </a:cubicBezTo>
                <a:lnTo>
                  <a:pt x="7365152" y="53278"/>
                </a:lnTo>
                <a:lnTo>
                  <a:pt x="7365550" y="49331"/>
                </a:lnTo>
                <a:cubicBezTo>
                  <a:pt x="7365550" y="22086"/>
                  <a:pt x="7343463" y="0"/>
                  <a:pt x="7316218" y="0"/>
                </a:cubicBezTo>
                <a:cubicBezTo>
                  <a:pt x="7302595" y="0"/>
                  <a:pt x="7290263" y="5521"/>
                  <a:pt x="7281335" y="14449"/>
                </a:cubicBezTo>
                <a:lnTo>
                  <a:pt x="7275688" y="21293"/>
                </a:lnTo>
                <a:lnTo>
                  <a:pt x="7270042" y="14449"/>
                </a:lnTo>
                <a:cubicBezTo>
                  <a:pt x="7261114" y="5521"/>
                  <a:pt x="7248781" y="0"/>
                  <a:pt x="7235159" y="0"/>
                </a:cubicBezTo>
                <a:cubicBezTo>
                  <a:pt x="7207913" y="0"/>
                  <a:pt x="7185827" y="22086"/>
                  <a:pt x="7185827" y="49331"/>
                </a:cubicBezTo>
                <a:lnTo>
                  <a:pt x="7186175" y="52789"/>
                </a:lnTo>
                <a:lnTo>
                  <a:pt x="7177237" y="50014"/>
                </a:lnTo>
                <a:cubicBezTo>
                  <a:pt x="7174026" y="49357"/>
                  <a:pt x="7170701" y="49012"/>
                  <a:pt x="7167295" y="49012"/>
                </a:cubicBezTo>
                <a:cubicBezTo>
                  <a:pt x="7140050" y="49012"/>
                  <a:pt x="7117963" y="71099"/>
                  <a:pt x="7117963" y="98344"/>
                </a:cubicBezTo>
                <a:cubicBezTo>
                  <a:pt x="7117963" y="108561"/>
                  <a:pt x="7121069" y="118052"/>
                  <a:pt x="7126388" y="125926"/>
                </a:cubicBezTo>
                <a:lnTo>
                  <a:pt x="7129024" y="129120"/>
                </a:lnTo>
                <a:lnTo>
                  <a:pt x="7122644" y="131100"/>
                </a:lnTo>
                <a:cubicBezTo>
                  <a:pt x="7104938" y="138589"/>
                  <a:pt x="7092514" y="156121"/>
                  <a:pt x="7092514" y="176555"/>
                </a:cubicBezTo>
                <a:cubicBezTo>
                  <a:pt x="7092514" y="196989"/>
                  <a:pt x="7104938" y="214521"/>
                  <a:pt x="7122644" y="222010"/>
                </a:cubicBezTo>
                <a:lnTo>
                  <a:pt x="7129656" y="224187"/>
                </a:lnTo>
                <a:lnTo>
                  <a:pt x="7126388" y="228147"/>
                </a:lnTo>
                <a:cubicBezTo>
                  <a:pt x="7121069" y="236020"/>
                  <a:pt x="7117963" y="245512"/>
                  <a:pt x="7117963" y="255729"/>
                </a:cubicBezTo>
                <a:cubicBezTo>
                  <a:pt x="7117963" y="282974"/>
                  <a:pt x="7140050" y="305060"/>
                  <a:pt x="7167295" y="305060"/>
                </a:cubicBezTo>
                <a:cubicBezTo>
                  <a:pt x="7170701" y="305060"/>
                  <a:pt x="7174026" y="304715"/>
                  <a:pt x="7177237" y="304058"/>
                </a:cubicBezTo>
                <a:lnTo>
                  <a:pt x="7186175" y="301284"/>
                </a:lnTo>
                <a:lnTo>
                  <a:pt x="7185827" y="304741"/>
                </a:lnTo>
                <a:cubicBezTo>
                  <a:pt x="7185827" y="331986"/>
                  <a:pt x="7207913" y="354073"/>
                  <a:pt x="7235159" y="354073"/>
                </a:cubicBezTo>
                <a:close/>
                <a:moveTo>
                  <a:pt x="6525907" y="354073"/>
                </a:moveTo>
                <a:cubicBezTo>
                  <a:pt x="6539529" y="354073"/>
                  <a:pt x="6551862" y="348551"/>
                  <a:pt x="6560789" y="339624"/>
                </a:cubicBezTo>
                <a:lnTo>
                  <a:pt x="6566436" y="332780"/>
                </a:lnTo>
                <a:lnTo>
                  <a:pt x="6572083" y="339624"/>
                </a:lnTo>
                <a:cubicBezTo>
                  <a:pt x="6581010" y="348551"/>
                  <a:pt x="6593343" y="354073"/>
                  <a:pt x="6606966" y="354073"/>
                </a:cubicBezTo>
                <a:cubicBezTo>
                  <a:pt x="6634211" y="354073"/>
                  <a:pt x="6656298" y="331986"/>
                  <a:pt x="6656298" y="304741"/>
                </a:cubicBezTo>
                <a:lnTo>
                  <a:pt x="6655949" y="301284"/>
                </a:lnTo>
                <a:lnTo>
                  <a:pt x="6664887" y="304058"/>
                </a:lnTo>
                <a:cubicBezTo>
                  <a:pt x="6668099" y="304715"/>
                  <a:pt x="6671424" y="305060"/>
                  <a:pt x="6674829" y="305060"/>
                </a:cubicBezTo>
                <a:cubicBezTo>
                  <a:pt x="6702075" y="305060"/>
                  <a:pt x="6724161" y="282974"/>
                  <a:pt x="6724161" y="255729"/>
                </a:cubicBezTo>
                <a:cubicBezTo>
                  <a:pt x="6724161" y="245512"/>
                  <a:pt x="6721055" y="236020"/>
                  <a:pt x="6715736" y="228147"/>
                </a:cubicBezTo>
                <a:lnTo>
                  <a:pt x="6712469" y="224187"/>
                </a:lnTo>
                <a:lnTo>
                  <a:pt x="6719481" y="222010"/>
                </a:lnTo>
                <a:cubicBezTo>
                  <a:pt x="6737187" y="214521"/>
                  <a:pt x="6749610" y="196989"/>
                  <a:pt x="6749610" y="176555"/>
                </a:cubicBezTo>
                <a:cubicBezTo>
                  <a:pt x="6749610" y="156121"/>
                  <a:pt x="6737187" y="138589"/>
                  <a:pt x="6719481" y="131100"/>
                </a:cubicBezTo>
                <a:lnTo>
                  <a:pt x="6713101" y="129120"/>
                </a:lnTo>
                <a:lnTo>
                  <a:pt x="6715736" y="125926"/>
                </a:lnTo>
                <a:cubicBezTo>
                  <a:pt x="6721055" y="118052"/>
                  <a:pt x="6724161" y="108561"/>
                  <a:pt x="6724161" y="98344"/>
                </a:cubicBezTo>
                <a:cubicBezTo>
                  <a:pt x="6724161" y="71099"/>
                  <a:pt x="6702075" y="49012"/>
                  <a:pt x="6674829" y="49012"/>
                </a:cubicBezTo>
                <a:cubicBezTo>
                  <a:pt x="6669721" y="49012"/>
                  <a:pt x="6664794" y="49789"/>
                  <a:pt x="6660160" y="51230"/>
                </a:cubicBezTo>
                <a:lnTo>
                  <a:pt x="6655900" y="53278"/>
                </a:lnTo>
                <a:lnTo>
                  <a:pt x="6656298" y="49331"/>
                </a:lnTo>
                <a:cubicBezTo>
                  <a:pt x="6656298" y="22086"/>
                  <a:pt x="6634211" y="0"/>
                  <a:pt x="6606966" y="0"/>
                </a:cubicBezTo>
                <a:cubicBezTo>
                  <a:pt x="6593343" y="0"/>
                  <a:pt x="6581011" y="5521"/>
                  <a:pt x="6572083" y="14449"/>
                </a:cubicBezTo>
                <a:lnTo>
                  <a:pt x="6566436" y="21293"/>
                </a:lnTo>
                <a:lnTo>
                  <a:pt x="6560790" y="14449"/>
                </a:lnTo>
                <a:cubicBezTo>
                  <a:pt x="6551862" y="5521"/>
                  <a:pt x="6539529" y="0"/>
                  <a:pt x="6525907" y="0"/>
                </a:cubicBezTo>
                <a:cubicBezTo>
                  <a:pt x="6498661" y="0"/>
                  <a:pt x="6476575" y="22086"/>
                  <a:pt x="6476575" y="49331"/>
                </a:cubicBezTo>
                <a:lnTo>
                  <a:pt x="6476923" y="52789"/>
                </a:lnTo>
                <a:lnTo>
                  <a:pt x="6467985" y="50014"/>
                </a:lnTo>
                <a:cubicBezTo>
                  <a:pt x="6464774" y="49357"/>
                  <a:pt x="6461449" y="49012"/>
                  <a:pt x="6458043" y="49012"/>
                </a:cubicBezTo>
                <a:cubicBezTo>
                  <a:pt x="6430798" y="49012"/>
                  <a:pt x="6408711" y="71099"/>
                  <a:pt x="6408711" y="98344"/>
                </a:cubicBezTo>
                <a:cubicBezTo>
                  <a:pt x="6408711" y="108561"/>
                  <a:pt x="6411817" y="118052"/>
                  <a:pt x="6417136" y="125926"/>
                </a:cubicBezTo>
                <a:lnTo>
                  <a:pt x="6419772" y="129120"/>
                </a:lnTo>
                <a:lnTo>
                  <a:pt x="6413392" y="131100"/>
                </a:lnTo>
                <a:cubicBezTo>
                  <a:pt x="6395686" y="138589"/>
                  <a:pt x="6383262" y="156121"/>
                  <a:pt x="6383262" y="176555"/>
                </a:cubicBezTo>
                <a:cubicBezTo>
                  <a:pt x="6383262" y="196989"/>
                  <a:pt x="6395686" y="214521"/>
                  <a:pt x="6413392" y="222010"/>
                </a:cubicBezTo>
                <a:lnTo>
                  <a:pt x="6420404" y="224187"/>
                </a:lnTo>
                <a:lnTo>
                  <a:pt x="6417136" y="228147"/>
                </a:lnTo>
                <a:cubicBezTo>
                  <a:pt x="6411817" y="236020"/>
                  <a:pt x="6408711" y="245512"/>
                  <a:pt x="6408711" y="255729"/>
                </a:cubicBezTo>
                <a:cubicBezTo>
                  <a:pt x="6408711" y="282974"/>
                  <a:pt x="6430798" y="305060"/>
                  <a:pt x="6458043" y="305060"/>
                </a:cubicBezTo>
                <a:cubicBezTo>
                  <a:pt x="6461449" y="305060"/>
                  <a:pt x="6464774" y="304715"/>
                  <a:pt x="6467985" y="304058"/>
                </a:cubicBezTo>
                <a:lnTo>
                  <a:pt x="6476923" y="301284"/>
                </a:lnTo>
                <a:lnTo>
                  <a:pt x="6476575" y="304741"/>
                </a:lnTo>
                <a:cubicBezTo>
                  <a:pt x="6476575" y="331986"/>
                  <a:pt x="6498661" y="354073"/>
                  <a:pt x="6525907" y="354073"/>
                </a:cubicBezTo>
                <a:close/>
                <a:moveTo>
                  <a:pt x="5816655" y="354073"/>
                </a:moveTo>
                <a:cubicBezTo>
                  <a:pt x="5830277" y="354073"/>
                  <a:pt x="5842610" y="348551"/>
                  <a:pt x="5851537" y="339624"/>
                </a:cubicBezTo>
                <a:lnTo>
                  <a:pt x="5857184" y="332780"/>
                </a:lnTo>
                <a:lnTo>
                  <a:pt x="5862831" y="339624"/>
                </a:lnTo>
                <a:cubicBezTo>
                  <a:pt x="5871758" y="348551"/>
                  <a:pt x="5884091" y="354073"/>
                  <a:pt x="5897714" y="354073"/>
                </a:cubicBezTo>
                <a:cubicBezTo>
                  <a:pt x="5924959" y="354073"/>
                  <a:pt x="5947046" y="331986"/>
                  <a:pt x="5947046" y="304741"/>
                </a:cubicBezTo>
                <a:lnTo>
                  <a:pt x="5946697" y="301284"/>
                </a:lnTo>
                <a:lnTo>
                  <a:pt x="5955635" y="304058"/>
                </a:lnTo>
                <a:cubicBezTo>
                  <a:pt x="5958847" y="304715"/>
                  <a:pt x="5962172" y="305060"/>
                  <a:pt x="5965577" y="305060"/>
                </a:cubicBezTo>
                <a:cubicBezTo>
                  <a:pt x="5992823" y="305060"/>
                  <a:pt x="6014909" y="282974"/>
                  <a:pt x="6014909" y="255729"/>
                </a:cubicBezTo>
                <a:cubicBezTo>
                  <a:pt x="6014909" y="245512"/>
                  <a:pt x="6011803" y="236020"/>
                  <a:pt x="6006484" y="228147"/>
                </a:cubicBezTo>
                <a:lnTo>
                  <a:pt x="6003217" y="224187"/>
                </a:lnTo>
                <a:lnTo>
                  <a:pt x="6010229" y="222010"/>
                </a:lnTo>
                <a:cubicBezTo>
                  <a:pt x="6027935" y="214521"/>
                  <a:pt x="6040358" y="196989"/>
                  <a:pt x="6040358" y="176555"/>
                </a:cubicBezTo>
                <a:cubicBezTo>
                  <a:pt x="6040358" y="156121"/>
                  <a:pt x="6027935" y="138589"/>
                  <a:pt x="6010229" y="131100"/>
                </a:cubicBezTo>
                <a:lnTo>
                  <a:pt x="6003849" y="129120"/>
                </a:lnTo>
                <a:lnTo>
                  <a:pt x="6006484" y="125926"/>
                </a:lnTo>
                <a:cubicBezTo>
                  <a:pt x="6011803" y="118052"/>
                  <a:pt x="6014909" y="108561"/>
                  <a:pt x="6014909" y="98344"/>
                </a:cubicBezTo>
                <a:cubicBezTo>
                  <a:pt x="6014909" y="71099"/>
                  <a:pt x="5992823" y="49012"/>
                  <a:pt x="5965577" y="49012"/>
                </a:cubicBezTo>
                <a:cubicBezTo>
                  <a:pt x="5960469" y="49012"/>
                  <a:pt x="5955542" y="49789"/>
                  <a:pt x="5950908" y="51230"/>
                </a:cubicBezTo>
                <a:lnTo>
                  <a:pt x="5946648" y="53278"/>
                </a:lnTo>
                <a:lnTo>
                  <a:pt x="5947046" y="49331"/>
                </a:lnTo>
                <a:cubicBezTo>
                  <a:pt x="5947046" y="22086"/>
                  <a:pt x="5924959" y="0"/>
                  <a:pt x="5897714" y="0"/>
                </a:cubicBezTo>
                <a:cubicBezTo>
                  <a:pt x="5884091" y="0"/>
                  <a:pt x="5871759" y="5521"/>
                  <a:pt x="5862831" y="14449"/>
                </a:cubicBezTo>
                <a:lnTo>
                  <a:pt x="5857184" y="21293"/>
                </a:lnTo>
                <a:lnTo>
                  <a:pt x="5851538" y="14449"/>
                </a:lnTo>
                <a:cubicBezTo>
                  <a:pt x="5842610" y="5521"/>
                  <a:pt x="5830277" y="0"/>
                  <a:pt x="5816655" y="0"/>
                </a:cubicBezTo>
                <a:cubicBezTo>
                  <a:pt x="5789409" y="0"/>
                  <a:pt x="5767323" y="22086"/>
                  <a:pt x="5767323" y="49331"/>
                </a:cubicBezTo>
                <a:lnTo>
                  <a:pt x="5767671" y="52789"/>
                </a:lnTo>
                <a:lnTo>
                  <a:pt x="5758733" y="50014"/>
                </a:lnTo>
                <a:cubicBezTo>
                  <a:pt x="5755522" y="49357"/>
                  <a:pt x="5752197" y="49012"/>
                  <a:pt x="5748791" y="49012"/>
                </a:cubicBezTo>
                <a:cubicBezTo>
                  <a:pt x="5721546" y="49012"/>
                  <a:pt x="5699459" y="71099"/>
                  <a:pt x="5699459" y="98344"/>
                </a:cubicBezTo>
                <a:cubicBezTo>
                  <a:pt x="5699459" y="108561"/>
                  <a:pt x="5702565" y="118052"/>
                  <a:pt x="5707884" y="125926"/>
                </a:cubicBezTo>
                <a:lnTo>
                  <a:pt x="5710520" y="129120"/>
                </a:lnTo>
                <a:lnTo>
                  <a:pt x="5704140" y="131100"/>
                </a:lnTo>
                <a:cubicBezTo>
                  <a:pt x="5686434" y="138589"/>
                  <a:pt x="5674010" y="156121"/>
                  <a:pt x="5674010" y="176555"/>
                </a:cubicBezTo>
                <a:cubicBezTo>
                  <a:pt x="5674010" y="196989"/>
                  <a:pt x="5686434" y="214521"/>
                  <a:pt x="5704140" y="222010"/>
                </a:cubicBezTo>
                <a:lnTo>
                  <a:pt x="5711152" y="224187"/>
                </a:lnTo>
                <a:lnTo>
                  <a:pt x="5707884" y="228147"/>
                </a:lnTo>
                <a:cubicBezTo>
                  <a:pt x="5702565" y="236020"/>
                  <a:pt x="5699459" y="245512"/>
                  <a:pt x="5699459" y="255729"/>
                </a:cubicBezTo>
                <a:cubicBezTo>
                  <a:pt x="5699459" y="282974"/>
                  <a:pt x="5721546" y="305060"/>
                  <a:pt x="5748791" y="305060"/>
                </a:cubicBezTo>
                <a:cubicBezTo>
                  <a:pt x="5752197" y="305060"/>
                  <a:pt x="5755522" y="304715"/>
                  <a:pt x="5758733" y="304058"/>
                </a:cubicBezTo>
                <a:lnTo>
                  <a:pt x="5767671" y="301284"/>
                </a:lnTo>
                <a:lnTo>
                  <a:pt x="5767323" y="304741"/>
                </a:lnTo>
                <a:cubicBezTo>
                  <a:pt x="5767323" y="331986"/>
                  <a:pt x="5789409" y="354073"/>
                  <a:pt x="5816655" y="354073"/>
                </a:cubicBezTo>
                <a:close/>
                <a:moveTo>
                  <a:pt x="5107403" y="354073"/>
                </a:moveTo>
                <a:cubicBezTo>
                  <a:pt x="5121025" y="354073"/>
                  <a:pt x="5133358" y="348551"/>
                  <a:pt x="5142285" y="339624"/>
                </a:cubicBezTo>
                <a:lnTo>
                  <a:pt x="5147932" y="332780"/>
                </a:lnTo>
                <a:lnTo>
                  <a:pt x="5153579" y="339624"/>
                </a:lnTo>
                <a:cubicBezTo>
                  <a:pt x="5162506" y="348551"/>
                  <a:pt x="5174839" y="354073"/>
                  <a:pt x="5188462" y="354073"/>
                </a:cubicBezTo>
                <a:cubicBezTo>
                  <a:pt x="5215707" y="354073"/>
                  <a:pt x="5237794" y="331986"/>
                  <a:pt x="5237794" y="304741"/>
                </a:cubicBezTo>
                <a:lnTo>
                  <a:pt x="5237445" y="301284"/>
                </a:lnTo>
                <a:lnTo>
                  <a:pt x="5246383" y="304058"/>
                </a:lnTo>
                <a:cubicBezTo>
                  <a:pt x="5249595" y="304715"/>
                  <a:pt x="5252920" y="305060"/>
                  <a:pt x="5256325" y="305060"/>
                </a:cubicBezTo>
                <a:cubicBezTo>
                  <a:pt x="5283571" y="305060"/>
                  <a:pt x="5305657" y="282974"/>
                  <a:pt x="5305657" y="255729"/>
                </a:cubicBezTo>
                <a:cubicBezTo>
                  <a:pt x="5305657" y="245512"/>
                  <a:pt x="5302551" y="236020"/>
                  <a:pt x="5297232" y="228147"/>
                </a:cubicBezTo>
                <a:lnTo>
                  <a:pt x="5293965" y="224187"/>
                </a:lnTo>
                <a:lnTo>
                  <a:pt x="5300977" y="222010"/>
                </a:lnTo>
                <a:cubicBezTo>
                  <a:pt x="5318683" y="214521"/>
                  <a:pt x="5331106" y="196989"/>
                  <a:pt x="5331106" y="176555"/>
                </a:cubicBezTo>
                <a:cubicBezTo>
                  <a:pt x="5331106" y="156121"/>
                  <a:pt x="5318683" y="138589"/>
                  <a:pt x="5300977" y="131100"/>
                </a:cubicBezTo>
                <a:lnTo>
                  <a:pt x="5294597" y="129120"/>
                </a:lnTo>
                <a:lnTo>
                  <a:pt x="5297232" y="125926"/>
                </a:lnTo>
                <a:cubicBezTo>
                  <a:pt x="5302551" y="118052"/>
                  <a:pt x="5305657" y="108561"/>
                  <a:pt x="5305657" y="98344"/>
                </a:cubicBezTo>
                <a:cubicBezTo>
                  <a:pt x="5305657" y="71099"/>
                  <a:pt x="5283571" y="49012"/>
                  <a:pt x="5256325" y="49012"/>
                </a:cubicBezTo>
                <a:cubicBezTo>
                  <a:pt x="5251217" y="49012"/>
                  <a:pt x="5246290" y="49789"/>
                  <a:pt x="5241656" y="51230"/>
                </a:cubicBezTo>
                <a:lnTo>
                  <a:pt x="5237396" y="53278"/>
                </a:lnTo>
                <a:lnTo>
                  <a:pt x="5237794" y="49331"/>
                </a:lnTo>
                <a:cubicBezTo>
                  <a:pt x="5237794" y="22086"/>
                  <a:pt x="5215707" y="0"/>
                  <a:pt x="5188462" y="0"/>
                </a:cubicBezTo>
                <a:cubicBezTo>
                  <a:pt x="5174839" y="0"/>
                  <a:pt x="5162507" y="5521"/>
                  <a:pt x="5153579" y="14449"/>
                </a:cubicBezTo>
                <a:lnTo>
                  <a:pt x="5147932" y="21293"/>
                </a:lnTo>
                <a:lnTo>
                  <a:pt x="5142286" y="14449"/>
                </a:lnTo>
                <a:cubicBezTo>
                  <a:pt x="5133358" y="5521"/>
                  <a:pt x="5121025" y="0"/>
                  <a:pt x="5107403" y="0"/>
                </a:cubicBezTo>
                <a:cubicBezTo>
                  <a:pt x="5080157" y="0"/>
                  <a:pt x="5058071" y="22086"/>
                  <a:pt x="5058071" y="49331"/>
                </a:cubicBezTo>
                <a:lnTo>
                  <a:pt x="5058419" y="52789"/>
                </a:lnTo>
                <a:lnTo>
                  <a:pt x="5049481" y="50014"/>
                </a:lnTo>
                <a:cubicBezTo>
                  <a:pt x="5046270" y="49357"/>
                  <a:pt x="5042945" y="49012"/>
                  <a:pt x="5039539" y="49012"/>
                </a:cubicBezTo>
                <a:cubicBezTo>
                  <a:pt x="5012294" y="49012"/>
                  <a:pt x="4990207" y="71099"/>
                  <a:pt x="4990207" y="98344"/>
                </a:cubicBezTo>
                <a:cubicBezTo>
                  <a:pt x="4990207" y="108561"/>
                  <a:pt x="4993313" y="118052"/>
                  <a:pt x="4998632" y="125926"/>
                </a:cubicBezTo>
                <a:lnTo>
                  <a:pt x="5001268" y="129120"/>
                </a:lnTo>
                <a:lnTo>
                  <a:pt x="4994888" y="131100"/>
                </a:lnTo>
                <a:cubicBezTo>
                  <a:pt x="4977182" y="138589"/>
                  <a:pt x="4964758" y="156121"/>
                  <a:pt x="4964758" y="176555"/>
                </a:cubicBezTo>
                <a:cubicBezTo>
                  <a:pt x="4964758" y="196989"/>
                  <a:pt x="4977182" y="214521"/>
                  <a:pt x="4994888" y="222010"/>
                </a:cubicBezTo>
                <a:lnTo>
                  <a:pt x="5001900" y="224187"/>
                </a:lnTo>
                <a:lnTo>
                  <a:pt x="4998632" y="228147"/>
                </a:lnTo>
                <a:cubicBezTo>
                  <a:pt x="4993313" y="236020"/>
                  <a:pt x="4990207" y="245512"/>
                  <a:pt x="4990207" y="255729"/>
                </a:cubicBezTo>
                <a:cubicBezTo>
                  <a:pt x="4990207" y="282974"/>
                  <a:pt x="5012294" y="305060"/>
                  <a:pt x="5039539" y="305060"/>
                </a:cubicBezTo>
                <a:cubicBezTo>
                  <a:pt x="5042945" y="305060"/>
                  <a:pt x="5046270" y="304715"/>
                  <a:pt x="5049481" y="304058"/>
                </a:cubicBezTo>
                <a:lnTo>
                  <a:pt x="5058419" y="301284"/>
                </a:lnTo>
                <a:lnTo>
                  <a:pt x="5058071" y="304741"/>
                </a:lnTo>
                <a:cubicBezTo>
                  <a:pt x="5058071" y="331986"/>
                  <a:pt x="5080157" y="354073"/>
                  <a:pt x="5107403" y="354073"/>
                </a:cubicBezTo>
                <a:close/>
                <a:moveTo>
                  <a:pt x="4398151" y="354073"/>
                </a:moveTo>
                <a:cubicBezTo>
                  <a:pt x="4411773" y="354073"/>
                  <a:pt x="4424106" y="348551"/>
                  <a:pt x="4433033" y="339624"/>
                </a:cubicBezTo>
                <a:lnTo>
                  <a:pt x="4438680" y="332780"/>
                </a:lnTo>
                <a:lnTo>
                  <a:pt x="4444327" y="339624"/>
                </a:lnTo>
                <a:cubicBezTo>
                  <a:pt x="4453254" y="348551"/>
                  <a:pt x="4465587" y="354073"/>
                  <a:pt x="4479210" y="354073"/>
                </a:cubicBezTo>
                <a:cubicBezTo>
                  <a:pt x="4506455" y="354073"/>
                  <a:pt x="4528542" y="331986"/>
                  <a:pt x="4528542" y="304741"/>
                </a:cubicBezTo>
                <a:lnTo>
                  <a:pt x="4528193" y="301284"/>
                </a:lnTo>
                <a:lnTo>
                  <a:pt x="4537131" y="304058"/>
                </a:lnTo>
                <a:cubicBezTo>
                  <a:pt x="4540343" y="304715"/>
                  <a:pt x="4543668" y="305060"/>
                  <a:pt x="4547073" y="305060"/>
                </a:cubicBezTo>
                <a:cubicBezTo>
                  <a:pt x="4574319" y="305060"/>
                  <a:pt x="4596405" y="282974"/>
                  <a:pt x="4596405" y="255729"/>
                </a:cubicBezTo>
                <a:cubicBezTo>
                  <a:pt x="4596405" y="245512"/>
                  <a:pt x="4593299" y="236020"/>
                  <a:pt x="4587980" y="228147"/>
                </a:cubicBezTo>
                <a:lnTo>
                  <a:pt x="4584713" y="224187"/>
                </a:lnTo>
                <a:lnTo>
                  <a:pt x="4591725" y="222010"/>
                </a:lnTo>
                <a:cubicBezTo>
                  <a:pt x="4609431" y="214521"/>
                  <a:pt x="4621854" y="196989"/>
                  <a:pt x="4621854" y="176555"/>
                </a:cubicBezTo>
                <a:cubicBezTo>
                  <a:pt x="4621854" y="156121"/>
                  <a:pt x="4609431" y="138589"/>
                  <a:pt x="4591725" y="131100"/>
                </a:cubicBezTo>
                <a:lnTo>
                  <a:pt x="4585345" y="129120"/>
                </a:lnTo>
                <a:lnTo>
                  <a:pt x="4587980" y="125926"/>
                </a:lnTo>
                <a:cubicBezTo>
                  <a:pt x="4593299" y="118052"/>
                  <a:pt x="4596405" y="108561"/>
                  <a:pt x="4596405" y="98344"/>
                </a:cubicBezTo>
                <a:cubicBezTo>
                  <a:pt x="4596405" y="71099"/>
                  <a:pt x="4574319" y="49012"/>
                  <a:pt x="4547073" y="49012"/>
                </a:cubicBezTo>
                <a:cubicBezTo>
                  <a:pt x="4541965" y="49012"/>
                  <a:pt x="4537038" y="49789"/>
                  <a:pt x="4532404" y="51230"/>
                </a:cubicBezTo>
                <a:lnTo>
                  <a:pt x="4528144" y="53278"/>
                </a:lnTo>
                <a:lnTo>
                  <a:pt x="4528542" y="49331"/>
                </a:lnTo>
                <a:cubicBezTo>
                  <a:pt x="4528542" y="22086"/>
                  <a:pt x="4506455" y="0"/>
                  <a:pt x="4479210" y="0"/>
                </a:cubicBezTo>
                <a:cubicBezTo>
                  <a:pt x="4465587" y="0"/>
                  <a:pt x="4453255" y="5521"/>
                  <a:pt x="4444327" y="14449"/>
                </a:cubicBezTo>
                <a:lnTo>
                  <a:pt x="4438680" y="21293"/>
                </a:lnTo>
                <a:lnTo>
                  <a:pt x="4433034" y="14449"/>
                </a:lnTo>
                <a:cubicBezTo>
                  <a:pt x="4424106" y="5521"/>
                  <a:pt x="4411773" y="0"/>
                  <a:pt x="4398151" y="0"/>
                </a:cubicBezTo>
                <a:cubicBezTo>
                  <a:pt x="4370905" y="0"/>
                  <a:pt x="4348819" y="22086"/>
                  <a:pt x="4348819" y="49331"/>
                </a:cubicBezTo>
                <a:lnTo>
                  <a:pt x="4349167" y="52789"/>
                </a:lnTo>
                <a:lnTo>
                  <a:pt x="4340229" y="50014"/>
                </a:lnTo>
                <a:cubicBezTo>
                  <a:pt x="4337018" y="49357"/>
                  <a:pt x="4333693" y="49012"/>
                  <a:pt x="4330287" y="49012"/>
                </a:cubicBezTo>
                <a:cubicBezTo>
                  <a:pt x="4303042" y="49012"/>
                  <a:pt x="4280955" y="71099"/>
                  <a:pt x="4280955" y="98344"/>
                </a:cubicBezTo>
                <a:cubicBezTo>
                  <a:pt x="4280955" y="108561"/>
                  <a:pt x="4284061" y="118052"/>
                  <a:pt x="4289380" y="125926"/>
                </a:cubicBezTo>
                <a:lnTo>
                  <a:pt x="4292016" y="129120"/>
                </a:lnTo>
                <a:lnTo>
                  <a:pt x="4285636" y="131100"/>
                </a:lnTo>
                <a:cubicBezTo>
                  <a:pt x="4267930" y="138589"/>
                  <a:pt x="4255506" y="156121"/>
                  <a:pt x="4255506" y="176555"/>
                </a:cubicBezTo>
                <a:cubicBezTo>
                  <a:pt x="4255506" y="196989"/>
                  <a:pt x="4267930" y="214521"/>
                  <a:pt x="4285636" y="222010"/>
                </a:cubicBezTo>
                <a:lnTo>
                  <a:pt x="4292648" y="224187"/>
                </a:lnTo>
                <a:lnTo>
                  <a:pt x="4289380" y="228147"/>
                </a:lnTo>
                <a:cubicBezTo>
                  <a:pt x="4284061" y="236020"/>
                  <a:pt x="4280955" y="245512"/>
                  <a:pt x="4280955" y="255729"/>
                </a:cubicBezTo>
                <a:cubicBezTo>
                  <a:pt x="4280955" y="282974"/>
                  <a:pt x="4303042" y="305060"/>
                  <a:pt x="4330287" y="305060"/>
                </a:cubicBezTo>
                <a:cubicBezTo>
                  <a:pt x="4333693" y="305060"/>
                  <a:pt x="4337018" y="304715"/>
                  <a:pt x="4340229" y="304058"/>
                </a:cubicBezTo>
                <a:lnTo>
                  <a:pt x="4349167" y="301284"/>
                </a:lnTo>
                <a:lnTo>
                  <a:pt x="4348819" y="304741"/>
                </a:lnTo>
                <a:cubicBezTo>
                  <a:pt x="4348819" y="331986"/>
                  <a:pt x="4370905" y="354073"/>
                  <a:pt x="4398151" y="354073"/>
                </a:cubicBezTo>
                <a:close/>
                <a:moveTo>
                  <a:pt x="3688904" y="354073"/>
                </a:moveTo>
                <a:cubicBezTo>
                  <a:pt x="3702527" y="354073"/>
                  <a:pt x="3714860" y="348551"/>
                  <a:pt x="3723787" y="339624"/>
                </a:cubicBezTo>
                <a:lnTo>
                  <a:pt x="3729434" y="332780"/>
                </a:lnTo>
                <a:lnTo>
                  <a:pt x="3735080" y="339624"/>
                </a:lnTo>
                <a:cubicBezTo>
                  <a:pt x="3744007" y="348551"/>
                  <a:pt x="3756341" y="354073"/>
                  <a:pt x="3769963" y="354073"/>
                </a:cubicBezTo>
                <a:cubicBezTo>
                  <a:pt x="3797208" y="354073"/>
                  <a:pt x="3819295" y="331986"/>
                  <a:pt x="3819295" y="304741"/>
                </a:cubicBezTo>
                <a:lnTo>
                  <a:pt x="3818947" y="301284"/>
                </a:lnTo>
                <a:lnTo>
                  <a:pt x="3827885" y="304058"/>
                </a:lnTo>
                <a:cubicBezTo>
                  <a:pt x="3831096" y="304715"/>
                  <a:pt x="3834421" y="305060"/>
                  <a:pt x="3837827" y="305060"/>
                </a:cubicBezTo>
                <a:cubicBezTo>
                  <a:pt x="3865072" y="305060"/>
                  <a:pt x="3887158" y="282974"/>
                  <a:pt x="3887158" y="255729"/>
                </a:cubicBezTo>
                <a:cubicBezTo>
                  <a:pt x="3887158" y="245512"/>
                  <a:pt x="3884053" y="236020"/>
                  <a:pt x="3878733" y="228147"/>
                </a:cubicBezTo>
                <a:lnTo>
                  <a:pt x="3875466" y="224187"/>
                </a:lnTo>
                <a:lnTo>
                  <a:pt x="3882478" y="222010"/>
                </a:lnTo>
                <a:cubicBezTo>
                  <a:pt x="3900184" y="214521"/>
                  <a:pt x="3912607" y="196989"/>
                  <a:pt x="3912607" y="176555"/>
                </a:cubicBezTo>
                <a:cubicBezTo>
                  <a:pt x="3912607" y="156121"/>
                  <a:pt x="3900184" y="138589"/>
                  <a:pt x="3882478" y="131100"/>
                </a:cubicBezTo>
                <a:lnTo>
                  <a:pt x="3876098" y="129120"/>
                </a:lnTo>
                <a:lnTo>
                  <a:pt x="3878733" y="125926"/>
                </a:lnTo>
                <a:cubicBezTo>
                  <a:pt x="3884053" y="118052"/>
                  <a:pt x="3887158" y="108561"/>
                  <a:pt x="3887158" y="98344"/>
                </a:cubicBezTo>
                <a:cubicBezTo>
                  <a:pt x="3887158" y="71099"/>
                  <a:pt x="3865072" y="49012"/>
                  <a:pt x="3837827" y="49012"/>
                </a:cubicBezTo>
                <a:cubicBezTo>
                  <a:pt x="3832718" y="49012"/>
                  <a:pt x="3827791" y="49789"/>
                  <a:pt x="3823157" y="51230"/>
                </a:cubicBezTo>
                <a:lnTo>
                  <a:pt x="3818898" y="53278"/>
                </a:lnTo>
                <a:lnTo>
                  <a:pt x="3819295" y="49331"/>
                </a:lnTo>
                <a:cubicBezTo>
                  <a:pt x="3819295" y="22086"/>
                  <a:pt x="3797208" y="0"/>
                  <a:pt x="3769963" y="0"/>
                </a:cubicBezTo>
                <a:cubicBezTo>
                  <a:pt x="3756341" y="0"/>
                  <a:pt x="3744008" y="5521"/>
                  <a:pt x="3735080" y="14449"/>
                </a:cubicBezTo>
                <a:lnTo>
                  <a:pt x="3729434" y="21293"/>
                </a:lnTo>
                <a:lnTo>
                  <a:pt x="3723787" y="14449"/>
                </a:lnTo>
                <a:cubicBezTo>
                  <a:pt x="3714860" y="5521"/>
                  <a:pt x="3702527" y="0"/>
                  <a:pt x="3688904" y="0"/>
                </a:cubicBezTo>
                <a:cubicBezTo>
                  <a:pt x="3661659" y="0"/>
                  <a:pt x="3639572" y="22086"/>
                  <a:pt x="3639572" y="49331"/>
                </a:cubicBezTo>
                <a:lnTo>
                  <a:pt x="3639921" y="52789"/>
                </a:lnTo>
                <a:lnTo>
                  <a:pt x="3630983" y="50014"/>
                </a:lnTo>
                <a:cubicBezTo>
                  <a:pt x="3627771" y="49357"/>
                  <a:pt x="3624446" y="49012"/>
                  <a:pt x="3621040" y="49012"/>
                </a:cubicBezTo>
                <a:cubicBezTo>
                  <a:pt x="3593795" y="49012"/>
                  <a:pt x="3571709" y="71099"/>
                  <a:pt x="3571709" y="98344"/>
                </a:cubicBezTo>
                <a:cubicBezTo>
                  <a:pt x="3571709" y="108561"/>
                  <a:pt x="3574815" y="118052"/>
                  <a:pt x="3580134" y="125926"/>
                </a:cubicBezTo>
                <a:lnTo>
                  <a:pt x="3582769" y="129120"/>
                </a:lnTo>
                <a:lnTo>
                  <a:pt x="3576390" y="131100"/>
                </a:lnTo>
                <a:cubicBezTo>
                  <a:pt x="3558684" y="138589"/>
                  <a:pt x="3546260" y="156121"/>
                  <a:pt x="3546260" y="176555"/>
                </a:cubicBezTo>
                <a:cubicBezTo>
                  <a:pt x="3546260" y="196989"/>
                  <a:pt x="3558684" y="214521"/>
                  <a:pt x="3576390" y="222010"/>
                </a:cubicBezTo>
                <a:lnTo>
                  <a:pt x="3583402" y="224187"/>
                </a:lnTo>
                <a:lnTo>
                  <a:pt x="3580134" y="228147"/>
                </a:lnTo>
                <a:cubicBezTo>
                  <a:pt x="3574815" y="236020"/>
                  <a:pt x="3571709" y="245512"/>
                  <a:pt x="3571709" y="255729"/>
                </a:cubicBezTo>
                <a:cubicBezTo>
                  <a:pt x="3571709" y="282974"/>
                  <a:pt x="3593795" y="305060"/>
                  <a:pt x="3621040" y="305060"/>
                </a:cubicBezTo>
                <a:cubicBezTo>
                  <a:pt x="3624446" y="305060"/>
                  <a:pt x="3627771" y="304715"/>
                  <a:pt x="3630983" y="304058"/>
                </a:cubicBezTo>
                <a:lnTo>
                  <a:pt x="3639921" y="301284"/>
                </a:lnTo>
                <a:lnTo>
                  <a:pt x="3639572" y="304741"/>
                </a:lnTo>
                <a:cubicBezTo>
                  <a:pt x="3639572" y="331986"/>
                  <a:pt x="3661659" y="354073"/>
                  <a:pt x="3688904" y="354073"/>
                </a:cubicBezTo>
                <a:close/>
                <a:moveTo>
                  <a:pt x="2979652" y="354073"/>
                </a:moveTo>
                <a:cubicBezTo>
                  <a:pt x="2993274" y="354073"/>
                  <a:pt x="3005607" y="348551"/>
                  <a:pt x="3014535" y="339624"/>
                </a:cubicBezTo>
                <a:lnTo>
                  <a:pt x="3020182" y="332780"/>
                </a:lnTo>
                <a:lnTo>
                  <a:pt x="3025828" y="339624"/>
                </a:lnTo>
                <a:cubicBezTo>
                  <a:pt x="3034755" y="348551"/>
                  <a:pt x="3047088" y="354073"/>
                  <a:pt x="3060710" y="354073"/>
                </a:cubicBezTo>
                <a:cubicBezTo>
                  <a:pt x="3087956" y="354073"/>
                  <a:pt x="3110042" y="331986"/>
                  <a:pt x="3110042" y="304741"/>
                </a:cubicBezTo>
                <a:lnTo>
                  <a:pt x="3109694" y="301284"/>
                </a:lnTo>
                <a:lnTo>
                  <a:pt x="3118633" y="304058"/>
                </a:lnTo>
                <a:cubicBezTo>
                  <a:pt x="3121844" y="304715"/>
                  <a:pt x="3125169" y="305060"/>
                  <a:pt x="3128575" y="305060"/>
                </a:cubicBezTo>
                <a:cubicBezTo>
                  <a:pt x="3155821" y="305060"/>
                  <a:pt x="3177907" y="282974"/>
                  <a:pt x="3177907" y="255729"/>
                </a:cubicBezTo>
                <a:cubicBezTo>
                  <a:pt x="3177907" y="245512"/>
                  <a:pt x="3174800" y="236020"/>
                  <a:pt x="3169481" y="228147"/>
                </a:cubicBezTo>
                <a:lnTo>
                  <a:pt x="3166213" y="224187"/>
                </a:lnTo>
                <a:lnTo>
                  <a:pt x="3173226" y="222010"/>
                </a:lnTo>
                <a:cubicBezTo>
                  <a:pt x="3190931" y="214521"/>
                  <a:pt x="3203353" y="196989"/>
                  <a:pt x="3203353" y="176555"/>
                </a:cubicBezTo>
                <a:cubicBezTo>
                  <a:pt x="3203353" y="156121"/>
                  <a:pt x="3190931" y="138589"/>
                  <a:pt x="3173226" y="131100"/>
                </a:cubicBezTo>
                <a:lnTo>
                  <a:pt x="3166845" y="129120"/>
                </a:lnTo>
                <a:lnTo>
                  <a:pt x="3169481" y="125926"/>
                </a:lnTo>
                <a:cubicBezTo>
                  <a:pt x="3174800" y="118052"/>
                  <a:pt x="3177907" y="108561"/>
                  <a:pt x="3177907" y="98344"/>
                </a:cubicBezTo>
                <a:cubicBezTo>
                  <a:pt x="3177907" y="71099"/>
                  <a:pt x="3155821" y="49012"/>
                  <a:pt x="3128575" y="49012"/>
                </a:cubicBezTo>
                <a:cubicBezTo>
                  <a:pt x="3123467" y="49012"/>
                  <a:pt x="3118538" y="49789"/>
                  <a:pt x="3113904" y="51230"/>
                </a:cubicBezTo>
                <a:lnTo>
                  <a:pt x="3109645" y="53278"/>
                </a:lnTo>
                <a:lnTo>
                  <a:pt x="3110042" y="49331"/>
                </a:lnTo>
                <a:cubicBezTo>
                  <a:pt x="3110042" y="22086"/>
                  <a:pt x="3087956" y="0"/>
                  <a:pt x="3060712" y="0"/>
                </a:cubicBezTo>
                <a:cubicBezTo>
                  <a:pt x="3047088" y="0"/>
                  <a:pt x="3034755" y="5521"/>
                  <a:pt x="3025828" y="14449"/>
                </a:cubicBezTo>
                <a:lnTo>
                  <a:pt x="3020182" y="21293"/>
                </a:lnTo>
                <a:lnTo>
                  <a:pt x="3014535" y="14449"/>
                </a:lnTo>
                <a:cubicBezTo>
                  <a:pt x="3005607" y="5521"/>
                  <a:pt x="2993275" y="0"/>
                  <a:pt x="2979652" y="0"/>
                </a:cubicBezTo>
                <a:cubicBezTo>
                  <a:pt x="2952407" y="0"/>
                  <a:pt x="2930320" y="22086"/>
                  <a:pt x="2930320" y="49331"/>
                </a:cubicBezTo>
                <a:lnTo>
                  <a:pt x="2930670" y="52789"/>
                </a:lnTo>
                <a:lnTo>
                  <a:pt x="2921731" y="50014"/>
                </a:lnTo>
                <a:cubicBezTo>
                  <a:pt x="2918520" y="49357"/>
                  <a:pt x="2915195" y="49012"/>
                  <a:pt x="2911789" y="49012"/>
                </a:cubicBezTo>
                <a:cubicBezTo>
                  <a:pt x="2884544" y="49012"/>
                  <a:pt x="2862458" y="71099"/>
                  <a:pt x="2862458" y="98344"/>
                </a:cubicBezTo>
                <a:cubicBezTo>
                  <a:pt x="2862458" y="108561"/>
                  <a:pt x="2865564" y="118052"/>
                  <a:pt x="2870883" y="125926"/>
                </a:cubicBezTo>
                <a:lnTo>
                  <a:pt x="2873518" y="129120"/>
                </a:lnTo>
                <a:lnTo>
                  <a:pt x="2867137" y="131100"/>
                </a:lnTo>
                <a:cubicBezTo>
                  <a:pt x="2849433" y="138589"/>
                  <a:pt x="2837009" y="156121"/>
                  <a:pt x="2837009" y="176555"/>
                </a:cubicBezTo>
                <a:cubicBezTo>
                  <a:pt x="2837009" y="196989"/>
                  <a:pt x="2849433" y="214521"/>
                  <a:pt x="2867137" y="222010"/>
                </a:cubicBezTo>
                <a:lnTo>
                  <a:pt x="2874151" y="224187"/>
                </a:lnTo>
                <a:lnTo>
                  <a:pt x="2870883" y="228147"/>
                </a:lnTo>
                <a:cubicBezTo>
                  <a:pt x="2865564" y="236020"/>
                  <a:pt x="2862458" y="245512"/>
                  <a:pt x="2862458" y="255729"/>
                </a:cubicBezTo>
                <a:cubicBezTo>
                  <a:pt x="2862458" y="282974"/>
                  <a:pt x="2884544" y="305060"/>
                  <a:pt x="2911789" y="305060"/>
                </a:cubicBezTo>
                <a:cubicBezTo>
                  <a:pt x="2915195" y="305060"/>
                  <a:pt x="2918520" y="304715"/>
                  <a:pt x="2921731" y="304058"/>
                </a:cubicBezTo>
                <a:lnTo>
                  <a:pt x="2930669" y="301284"/>
                </a:lnTo>
                <a:lnTo>
                  <a:pt x="2930320" y="304741"/>
                </a:lnTo>
                <a:cubicBezTo>
                  <a:pt x="2930320" y="331986"/>
                  <a:pt x="2952407" y="354073"/>
                  <a:pt x="2979652" y="354073"/>
                </a:cubicBezTo>
                <a:close/>
                <a:moveTo>
                  <a:pt x="2270400" y="354073"/>
                </a:moveTo>
                <a:cubicBezTo>
                  <a:pt x="2284023" y="354073"/>
                  <a:pt x="2296356" y="348551"/>
                  <a:pt x="2305283" y="339624"/>
                </a:cubicBezTo>
                <a:lnTo>
                  <a:pt x="2310930" y="332780"/>
                </a:lnTo>
                <a:lnTo>
                  <a:pt x="2316577" y="339624"/>
                </a:lnTo>
                <a:cubicBezTo>
                  <a:pt x="2325504" y="348551"/>
                  <a:pt x="2337837" y="354073"/>
                  <a:pt x="2351459" y="354073"/>
                </a:cubicBezTo>
                <a:cubicBezTo>
                  <a:pt x="2378705" y="354073"/>
                  <a:pt x="2400792" y="331986"/>
                  <a:pt x="2400792" y="304741"/>
                </a:cubicBezTo>
                <a:lnTo>
                  <a:pt x="2400443" y="301284"/>
                </a:lnTo>
                <a:lnTo>
                  <a:pt x="2409381" y="304058"/>
                </a:lnTo>
                <a:cubicBezTo>
                  <a:pt x="2412593" y="304715"/>
                  <a:pt x="2415918" y="305060"/>
                  <a:pt x="2419323" y="305060"/>
                </a:cubicBezTo>
                <a:cubicBezTo>
                  <a:pt x="2446569" y="305060"/>
                  <a:pt x="2468655" y="282974"/>
                  <a:pt x="2468655" y="255729"/>
                </a:cubicBezTo>
                <a:cubicBezTo>
                  <a:pt x="2468655" y="245512"/>
                  <a:pt x="2465549" y="236020"/>
                  <a:pt x="2460230" y="228147"/>
                </a:cubicBezTo>
                <a:lnTo>
                  <a:pt x="2456962" y="224187"/>
                </a:lnTo>
                <a:lnTo>
                  <a:pt x="2463975" y="222010"/>
                </a:lnTo>
                <a:cubicBezTo>
                  <a:pt x="2481681" y="214521"/>
                  <a:pt x="2494104" y="196989"/>
                  <a:pt x="2494104" y="176555"/>
                </a:cubicBezTo>
                <a:cubicBezTo>
                  <a:pt x="2494104" y="156121"/>
                  <a:pt x="2481681" y="138589"/>
                  <a:pt x="2463975" y="131100"/>
                </a:cubicBezTo>
                <a:lnTo>
                  <a:pt x="2457594" y="129120"/>
                </a:lnTo>
                <a:lnTo>
                  <a:pt x="2460230" y="125926"/>
                </a:lnTo>
                <a:cubicBezTo>
                  <a:pt x="2465549" y="118052"/>
                  <a:pt x="2468655" y="108561"/>
                  <a:pt x="2468655" y="98344"/>
                </a:cubicBezTo>
                <a:cubicBezTo>
                  <a:pt x="2468655" y="71099"/>
                  <a:pt x="2446569" y="49012"/>
                  <a:pt x="2419323" y="49012"/>
                </a:cubicBezTo>
                <a:cubicBezTo>
                  <a:pt x="2414215" y="49012"/>
                  <a:pt x="2409288" y="49789"/>
                  <a:pt x="2404654" y="51230"/>
                </a:cubicBezTo>
                <a:lnTo>
                  <a:pt x="2400394" y="53278"/>
                </a:lnTo>
                <a:lnTo>
                  <a:pt x="2400792" y="49331"/>
                </a:lnTo>
                <a:cubicBezTo>
                  <a:pt x="2400792" y="22086"/>
                  <a:pt x="2378705" y="0"/>
                  <a:pt x="2351460" y="0"/>
                </a:cubicBezTo>
                <a:cubicBezTo>
                  <a:pt x="2337837" y="0"/>
                  <a:pt x="2325504" y="5521"/>
                  <a:pt x="2316577" y="14449"/>
                </a:cubicBezTo>
                <a:lnTo>
                  <a:pt x="2310930" y="21293"/>
                </a:lnTo>
                <a:lnTo>
                  <a:pt x="2305283" y="14449"/>
                </a:lnTo>
                <a:cubicBezTo>
                  <a:pt x="2296356" y="5521"/>
                  <a:pt x="2284023" y="0"/>
                  <a:pt x="2270401" y="0"/>
                </a:cubicBezTo>
                <a:cubicBezTo>
                  <a:pt x="2243155" y="0"/>
                  <a:pt x="2221069" y="22086"/>
                  <a:pt x="2221069" y="49331"/>
                </a:cubicBezTo>
                <a:lnTo>
                  <a:pt x="2221418" y="52789"/>
                </a:lnTo>
                <a:lnTo>
                  <a:pt x="2212479" y="50014"/>
                </a:lnTo>
                <a:cubicBezTo>
                  <a:pt x="2209268" y="49357"/>
                  <a:pt x="2205943" y="49012"/>
                  <a:pt x="2202537" y="49012"/>
                </a:cubicBezTo>
                <a:cubicBezTo>
                  <a:pt x="2175292" y="49012"/>
                  <a:pt x="2153205" y="71099"/>
                  <a:pt x="2153205" y="98344"/>
                </a:cubicBezTo>
                <a:cubicBezTo>
                  <a:pt x="2153205" y="108561"/>
                  <a:pt x="2156311" y="118052"/>
                  <a:pt x="2161631" y="125926"/>
                </a:cubicBezTo>
                <a:lnTo>
                  <a:pt x="2164266" y="129120"/>
                </a:lnTo>
                <a:lnTo>
                  <a:pt x="2157886" y="131100"/>
                </a:lnTo>
                <a:cubicBezTo>
                  <a:pt x="2140180" y="138589"/>
                  <a:pt x="2127757" y="156121"/>
                  <a:pt x="2127757" y="176555"/>
                </a:cubicBezTo>
                <a:cubicBezTo>
                  <a:pt x="2127757" y="196989"/>
                  <a:pt x="2140180" y="214521"/>
                  <a:pt x="2157886" y="222010"/>
                </a:cubicBezTo>
                <a:lnTo>
                  <a:pt x="2164898" y="224187"/>
                </a:lnTo>
                <a:lnTo>
                  <a:pt x="2161631" y="228147"/>
                </a:lnTo>
                <a:cubicBezTo>
                  <a:pt x="2156311" y="236020"/>
                  <a:pt x="2153205" y="245512"/>
                  <a:pt x="2153205" y="255729"/>
                </a:cubicBezTo>
                <a:cubicBezTo>
                  <a:pt x="2153205" y="282974"/>
                  <a:pt x="2175292" y="305060"/>
                  <a:pt x="2202537" y="305060"/>
                </a:cubicBezTo>
                <a:cubicBezTo>
                  <a:pt x="2205943" y="305060"/>
                  <a:pt x="2209268" y="304715"/>
                  <a:pt x="2212479" y="304058"/>
                </a:cubicBezTo>
                <a:lnTo>
                  <a:pt x="2221417" y="301284"/>
                </a:lnTo>
                <a:lnTo>
                  <a:pt x="2221069" y="304741"/>
                </a:lnTo>
                <a:cubicBezTo>
                  <a:pt x="2221069" y="331986"/>
                  <a:pt x="2243155" y="354073"/>
                  <a:pt x="2270400" y="354073"/>
                </a:cubicBezTo>
                <a:close/>
                <a:moveTo>
                  <a:pt x="1561148" y="354073"/>
                </a:moveTo>
                <a:cubicBezTo>
                  <a:pt x="1574771" y="354073"/>
                  <a:pt x="1587104" y="348551"/>
                  <a:pt x="1596031" y="339624"/>
                </a:cubicBezTo>
                <a:lnTo>
                  <a:pt x="1601678" y="332780"/>
                </a:lnTo>
                <a:lnTo>
                  <a:pt x="1607324" y="339624"/>
                </a:lnTo>
                <a:cubicBezTo>
                  <a:pt x="1616252" y="348551"/>
                  <a:pt x="1628585" y="354073"/>
                  <a:pt x="1642207" y="354073"/>
                </a:cubicBezTo>
                <a:cubicBezTo>
                  <a:pt x="1669452" y="354073"/>
                  <a:pt x="1691539" y="331986"/>
                  <a:pt x="1691539" y="304741"/>
                </a:cubicBezTo>
                <a:lnTo>
                  <a:pt x="1691191" y="301284"/>
                </a:lnTo>
                <a:lnTo>
                  <a:pt x="1700129" y="304058"/>
                </a:lnTo>
                <a:cubicBezTo>
                  <a:pt x="1703341" y="304715"/>
                  <a:pt x="1706666" y="305060"/>
                  <a:pt x="1710071" y="305060"/>
                </a:cubicBezTo>
                <a:cubicBezTo>
                  <a:pt x="1737316" y="305060"/>
                  <a:pt x="1759403" y="282974"/>
                  <a:pt x="1759403" y="255729"/>
                </a:cubicBezTo>
                <a:cubicBezTo>
                  <a:pt x="1759403" y="245512"/>
                  <a:pt x="1756297" y="236020"/>
                  <a:pt x="1750978" y="228147"/>
                </a:cubicBezTo>
                <a:lnTo>
                  <a:pt x="1747710" y="224187"/>
                </a:lnTo>
                <a:lnTo>
                  <a:pt x="1754722" y="222010"/>
                </a:lnTo>
                <a:cubicBezTo>
                  <a:pt x="1772428" y="214521"/>
                  <a:pt x="1784852" y="196989"/>
                  <a:pt x="1784852" y="176555"/>
                </a:cubicBezTo>
                <a:cubicBezTo>
                  <a:pt x="1784852" y="156121"/>
                  <a:pt x="1772428" y="138589"/>
                  <a:pt x="1754722" y="131100"/>
                </a:cubicBezTo>
                <a:lnTo>
                  <a:pt x="1748343" y="129120"/>
                </a:lnTo>
                <a:lnTo>
                  <a:pt x="1750978" y="125926"/>
                </a:lnTo>
                <a:cubicBezTo>
                  <a:pt x="1756297" y="118052"/>
                  <a:pt x="1759403" y="108561"/>
                  <a:pt x="1759403" y="98344"/>
                </a:cubicBezTo>
                <a:cubicBezTo>
                  <a:pt x="1759403" y="71099"/>
                  <a:pt x="1737316" y="49012"/>
                  <a:pt x="1710071" y="49012"/>
                </a:cubicBezTo>
                <a:cubicBezTo>
                  <a:pt x="1704963" y="49012"/>
                  <a:pt x="1700036" y="49789"/>
                  <a:pt x="1695401" y="51230"/>
                </a:cubicBezTo>
                <a:lnTo>
                  <a:pt x="1691142" y="53278"/>
                </a:lnTo>
                <a:lnTo>
                  <a:pt x="1691539" y="49331"/>
                </a:lnTo>
                <a:cubicBezTo>
                  <a:pt x="1691539" y="22086"/>
                  <a:pt x="1669452" y="0"/>
                  <a:pt x="1642207" y="0"/>
                </a:cubicBezTo>
                <a:cubicBezTo>
                  <a:pt x="1628585" y="0"/>
                  <a:pt x="1616252" y="5521"/>
                  <a:pt x="1607324" y="14449"/>
                </a:cubicBezTo>
                <a:lnTo>
                  <a:pt x="1601678" y="21293"/>
                </a:lnTo>
                <a:lnTo>
                  <a:pt x="1596031" y="14449"/>
                </a:lnTo>
                <a:cubicBezTo>
                  <a:pt x="1587104" y="5521"/>
                  <a:pt x="1574771" y="0"/>
                  <a:pt x="1561149" y="0"/>
                </a:cubicBezTo>
                <a:cubicBezTo>
                  <a:pt x="1533903" y="0"/>
                  <a:pt x="1511816" y="22086"/>
                  <a:pt x="1511816" y="49331"/>
                </a:cubicBezTo>
                <a:lnTo>
                  <a:pt x="1512165" y="52789"/>
                </a:lnTo>
                <a:lnTo>
                  <a:pt x="1503226" y="50014"/>
                </a:lnTo>
                <a:cubicBezTo>
                  <a:pt x="1500015" y="49357"/>
                  <a:pt x="1496690" y="49012"/>
                  <a:pt x="1493284" y="49012"/>
                </a:cubicBezTo>
                <a:cubicBezTo>
                  <a:pt x="1466039" y="49012"/>
                  <a:pt x="1443953" y="71099"/>
                  <a:pt x="1443953" y="98344"/>
                </a:cubicBezTo>
                <a:cubicBezTo>
                  <a:pt x="1443953" y="108561"/>
                  <a:pt x="1447058" y="118052"/>
                  <a:pt x="1452378" y="125926"/>
                </a:cubicBezTo>
                <a:lnTo>
                  <a:pt x="1455013" y="129120"/>
                </a:lnTo>
                <a:lnTo>
                  <a:pt x="1448633" y="131100"/>
                </a:lnTo>
                <a:cubicBezTo>
                  <a:pt x="1430928" y="138589"/>
                  <a:pt x="1418504" y="156121"/>
                  <a:pt x="1418504" y="176555"/>
                </a:cubicBezTo>
                <a:cubicBezTo>
                  <a:pt x="1418504" y="196989"/>
                  <a:pt x="1430928" y="214521"/>
                  <a:pt x="1448633" y="222010"/>
                </a:cubicBezTo>
                <a:lnTo>
                  <a:pt x="1455645" y="224187"/>
                </a:lnTo>
                <a:lnTo>
                  <a:pt x="1452378" y="228147"/>
                </a:lnTo>
                <a:cubicBezTo>
                  <a:pt x="1447058" y="236020"/>
                  <a:pt x="1443953" y="245512"/>
                  <a:pt x="1443953" y="255729"/>
                </a:cubicBezTo>
                <a:cubicBezTo>
                  <a:pt x="1443953" y="282974"/>
                  <a:pt x="1466039" y="305060"/>
                  <a:pt x="1493284" y="305060"/>
                </a:cubicBezTo>
                <a:cubicBezTo>
                  <a:pt x="1496690" y="305060"/>
                  <a:pt x="1500015" y="304715"/>
                  <a:pt x="1503227" y="304058"/>
                </a:cubicBezTo>
                <a:lnTo>
                  <a:pt x="1512165" y="301284"/>
                </a:lnTo>
                <a:lnTo>
                  <a:pt x="1511816" y="304741"/>
                </a:lnTo>
                <a:cubicBezTo>
                  <a:pt x="1511816" y="331986"/>
                  <a:pt x="1533903" y="354073"/>
                  <a:pt x="1561148" y="354073"/>
                </a:cubicBezTo>
                <a:close/>
                <a:moveTo>
                  <a:pt x="851896" y="354073"/>
                </a:moveTo>
                <a:cubicBezTo>
                  <a:pt x="865518" y="354073"/>
                  <a:pt x="877851" y="348551"/>
                  <a:pt x="886778" y="339624"/>
                </a:cubicBezTo>
                <a:lnTo>
                  <a:pt x="892425" y="332780"/>
                </a:lnTo>
                <a:lnTo>
                  <a:pt x="898072" y="339624"/>
                </a:lnTo>
                <a:cubicBezTo>
                  <a:pt x="906999" y="348551"/>
                  <a:pt x="919334" y="354073"/>
                  <a:pt x="932957" y="354073"/>
                </a:cubicBezTo>
                <a:cubicBezTo>
                  <a:pt x="960202" y="354073"/>
                  <a:pt x="982288" y="331986"/>
                  <a:pt x="982288" y="304741"/>
                </a:cubicBezTo>
                <a:lnTo>
                  <a:pt x="981940" y="301284"/>
                </a:lnTo>
                <a:lnTo>
                  <a:pt x="990878" y="304058"/>
                </a:lnTo>
                <a:cubicBezTo>
                  <a:pt x="994089" y="304715"/>
                  <a:pt x="997414" y="305060"/>
                  <a:pt x="1000820" y="305060"/>
                </a:cubicBezTo>
                <a:cubicBezTo>
                  <a:pt x="1028065" y="305060"/>
                  <a:pt x="1050152" y="282974"/>
                  <a:pt x="1050152" y="255729"/>
                </a:cubicBezTo>
                <a:cubicBezTo>
                  <a:pt x="1050152" y="245512"/>
                  <a:pt x="1047046" y="236020"/>
                  <a:pt x="1041726" y="228147"/>
                </a:cubicBezTo>
                <a:lnTo>
                  <a:pt x="1038458" y="224187"/>
                </a:lnTo>
                <a:lnTo>
                  <a:pt x="1045471" y="222010"/>
                </a:lnTo>
                <a:cubicBezTo>
                  <a:pt x="1063177" y="214521"/>
                  <a:pt x="1075601" y="196989"/>
                  <a:pt x="1075601" y="176555"/>
                </a:cubicBezTo>
                <a:cubicBezTo>
                  <a:pt x="1075601" y="156121"/>
                  <a:pt x="1063177" y="138589"/>
                  <a:pt x="1045471" y="131100"/>
                </a:cubicBezTo>
                <a:lnTo>
                  <a:pt x="1039091" y="129120"/>
                </a:lnTo>
                <a:lnTo>
                  <a:pt x="1041726" y="125926"/>
                </a:lnTo>
                <a:cubicBezTo>
                  <a:pt x="1047046" y="118052"/>
                  <a:pt x="1050152" y="108561"/>
                  <a:pt x="1050152" y="98344"/>
                </a:cubicBezTo>
                <a:cubicBezTo>
                  <a:pt x="1050152" y="71099"/>
                  <a:pt x="1028065" y="49012"/>
                  <a:pt x="1000820" y="49012"/>
                </a:cubicBezTo>
                <a:cubicBezTo>
                  <a:pt x="995712" y="49012"/>
                  <a:pt x="990784" y="49789"/>
                  <a:pt x="986150" y="51230"/>
                </a:cubicBezTo>
                <a:lnTo>
                  <a:pt x="981890" y="53278"/>
                </a:lnTo>
                <a:lnTo>
                  <a:pt x="982288" y="49331"/>
                </a:lnTo>
                <a:cubicBezTo>
                  <a:pt x="982288" y="22086"/>
                  <a:pt x="960202" y="0"/>
                  <a:pt x="932957" y="0"/>
                </a:cubicBezTo>
                <a:cubicBezTo>
                  <a:pt x="919334" y="0"/>
                  <a:pt x="906999" y="5521"/>
                  <a:pt x="898072" y="14449"/>
                </a:cubicBezTo>
                <a:lnTo>
                  <a:pt x="892425" y="21293"/>
                </a:lnTo>
                <a:lnTo>
                  <a:pt x="886779" y="14449"/>
                </a:lnTo>
                <a:cubicBezTo>
                  <a:pt x="877851" y="5521"/>
                  <a:pt x="865518" y="0"/>
                  <a:pt x="851896" y="0"/>
                </a:cubicBezTo>
                <a:cubicBezTo>
                  <a:pt x="824651" y="0"/>
                  <a:pt x="802564" y="22086"/>
                  <a:pt x="802564" y="49331"/>
                </a:cubicBezTo>
                <a:lnTo>
                  <a:pt x="802912" y="52789"/>
                </a:lnTo>
                <a:lnTo>
                  <a:pt x="793974" y="50014"/>
                </a:lnTo>
                <a:cubicBezTo>
                  <a:pt x="790763" y="49357"/>
                  <a:pt x="787438" y="49012"/>
                  <a:pt x="784032" y="49012"/>
                </a:cubicBezTo>
                <a:cubicBezTo>
                  <a:pt x="756787" y="49012"/>
                  <a:pt x="734700" y="71099"/>
                  <a:pt x="734700" y="98344"/>
                </a:cubicBezTo>
                <a:cubicBezTo>
                  <a:pt x="734700" y="108561"/>
                  <a:pt x="737806" y="118052"/>
                  <a:pt x="743125" y="125926"/>
                </a:cubicBezTo>
                <a:lnTo>
                  <a:pt x="745761" y="129120"/>
                </a:lnTo>
                <a:lnTo>
                  <a:pt x="739381" y="131100"/>
                </a:lnTo>
                <a:cubicBezTo>
                  <a:pt x="721675" y="138589"/>
                  <a:pt x="709251" y="156121"/>
                  <a:pt x="709251" y="176555"/>
                </a:cubicBezTo>
                <a:cubicBezTo>
                  <a:pt x="709251" y="196989"/>
                  <a:pt x="721675" y="214521"/>
                  <a:pt x="739381" y="222010"/>
                </a:cubicBezTo>
                <a:lnTo>
                  <a:pt x="746393" y="224187"/>
                </a:lnTo>
                <a:lnTo>
                  <a:pt x="743125" y="228147"/>
                </a:lnTo>
                <a:cubicBezTo>
                  <a:pt x="737806" y="236020"/>
                  <a:pt x="734700" y="245512"/>
                  <a:pt x="734700" y="255729"/>
                </a:cubicBezTo>
                <a:cubicBezTo>
                  <a:pt x="734700" y="282974"/>
                  <a:pt x="756787" y="305060"/>
                  <a:pt x="784032" y="305060"/>
                </a:cubicBezTo>
                <a:cubicBezTo>
                  <a:pt x="787438" y="305060"/>
                  <a:pt x="790763" y="304715"/>
                  <a:pt x="793974" y="304058"/>
                </a:cubicBezTo>
                <a:lnTo>
                  <a:pt x="802912" y="301284"/>
                </a:lnTo>
                <a:lnTo>
                  <a:pt x="802564" y="304741"/>
                </a:lnTo>
                <a:cubicBezTo>
                  <a:pt x="802564" y="331986"/>
                  <a:pt x="824650" y="354073"/>
                  <a:pt x="851896" y="354073"/>
                </a:cubicBezTo>
                <a:close/>
                <a:moveTo>
                  <a:pt x="142644" y="354073"/>
                </a:moveTo>
                <a:cubicBezTo>
                  <a:pt x="156267" y="354073"/>
                  <a:pt x="168600" y="348551"/>
                  <a:pt x="177527" y="339624"/>
                </a:cubicBezTo>
                <a:lnTo>
                  <a:pt x="183174" y="332780"/>
                </a:lnTo>
                <a:lnTo>
                  <a:pt x="188821" y="339624"/>
                </a:lnTo>
                <a:cubicBezTo>
                  <a:pt x="197748" y="348551"/>
                  <a:pt x="210081" y="354073"/>
                  <a:pt x="223703" y="354073"/>
                </a:cubicBezTo>
                <a:cubicBezTo>
                  <a:pt x="250949" y="354073"/>
                  <a:pt x="273035" y="331986"/>
                  <a:pt x="273035" y="304741"/>
                </a:cubicBezTo>
                <a:lnTo>
                  <a:pt x="272687" y="301284"/>
                </a:lnTo>
                <a:lnTo>
                  <a:pt x="281625" y="304058"/>
                </a:lnTo>
                <a:cubicBezTo>
                  <a:pt x="284836" y="304715"/>
                  <a:pt x="288161" y="305060"/>
                  <a:pt x="291567" y="305060"/>
                </a:cubicBezTo>
                <a:cubicBezTo>
                  <a:pt x="318812" y="305060"/>
                  <a:pt x="340899" y="282974"/>
                  <a:pt x="340899" y="255729"/>
                </a:cubicBezTo>
                <a:cubicBezTo>
                  <a:pt x="340899" y="245512"/>
                  <a:pt x="337793" y="236020"/>
                  <a:pt x="332474" y="228147"/>
                </a:cubicBezTo>
                <a:lnTo>
                  <a:pt x="329206" y="224187"/>
                </a:lnTo>
                <a:lnTo>
                  <a:pt x="336218" y="222010"/>
                </a:lnTo>
                <a:cubicBezTo>
                  <a:pt x="353924" y="214521"/>
                  <a:pt x="366348" y="196989"/>
                  <a:pt x="366348" y="176555"/>
                </a:cubicBezTo>
                <a:cubicBezTo>
                  <a:pt x="366348" y="156121"/>
                  <a:pt x="353924" y="138589"/>
                  <a:pt x="336218" y="131100"/>
                </a:cubicBezTo>
                <a:lnTo>
                  <a:pt x="329838" y="129120"/>
                </a:lnTo>
                <a:lnTo>
                  <a:pt x="332474" y="125926"/>
                </a:lnTo>
                <a:cubicBezTo>
                  <a:pt x="337793" y="118052"/>
                  <a:pt x="340899" y="108561"/>
                  <a:pt x="340899" y="98344"/>
                </a:cubicBezTo>
                <a:cubicBezTo>
                  <a:pt x="340899" y="71099"/>
                  <a:pt x="318812" y="49012"/>
                  <a:pt x="291567" y="49012"/>
                </a:cubicBezTo>
                <a:cubicBezTo>
                  <a:pt x="286459" y="49012"/>
                  <a:pt x="281531" y="49789"/>
                  <a:pt x="276897" y="51230"/>
                </a:cubicBezTo>
                <a:lnTo>
                  <a:pt x="272638" y="53278"/>
                </a:lnTo>
                <a:lnTo>
                  <a:pt x="273035" y="49331"/>
                </a:lnTo>
                <a:cubicBezTo>
                  <a:pt x="273035" y="22086"/>
                  <a:pt x="250949" y="0"/>
                  <a:pt x="223704" y="0"/>
                </a:cubicBezTo>
                <a:cubicBezTo>
                  <a:pt x="210081" y="0"/>
                  <a:pt x="197748" y="5521"/>
                  <a:pt x="188821" y="14449"/>
                </a:cubicBezTo>
                <a:lnTo>
                  <a:pt x="183174" y="21293"/>
                </a:lnTo>
                <a:lnTo>
                  <a:pt x="177527" y="14449"/>
                </a:lnTo>
                <a:cubicBezTo>
                  <a:pt x="168600" y="5521"/>
                  <a:pt x="156267" y="0"/>
                  <a:pt x="142644" y="0"/>
                </a:cubicBezTo>
                <a:cubicBezTo>
                  <a:pt x="115399" y="0"/>
                  <a:pt x="93313" y="22086"/>
                  <a:pt x="93313" y="49331"/>
                </a:cubicBezTo>
                <a:lnTo>
                  <a:pt x="93661" y="52789"/>
                </a:lnTo>
                <a:lnTo>
                  <a:pt x="84723" y="50014"/>
                </a:lnTo>
                <a:cubicBezTo>
                  <a:pt x="81512" y="49357"/>
                  <a:pt x="78186" y="49012"/>
                  <a:pt x="74781" y="49012"/>
                </a:cubicBezTo>
                <a:cubicBezTo>
                  <a:pt x="47536" y="49012"/>
                  <a:pt x="25449" y="71099"/>
                  <a:pt x="25449" y="98344"/>
                </a:cubicBezTo>
                <a:cubicBezTo>
                  <a:pt x="25449" y="108561"/>
                  <a:pt x="28555" y="118052"/>
                  <a:pt x="33874" y="125926"/>
                </a:cubicBezTo>
                <a:lnTo>
                  <a:pt x="36509" y="129120"/>
                </a:lnTo>
                <a:lnTo>
                  <a:pt x="30130" y="131100"/>
                </a:lnTo>
                <a:cubicBezTo>
                  <a:pt x="12424" y="138589"/>
                  <a:pt x="0" y="156121"/>
                  <a:pt x="0" y="176555"/>
                </a:cubicBezTo>
                <a:cubicBezTo>
                  <a:pt x="0" y="196989"/>
                  <a:pt x="12424" y="214521"/>
                  <a:pt x="30130" y="222010"/>
                </a:cubicBezTo>
                <a:lnTo>
                  <a:pt x="37142" y="224187"/>
                </a:lnTo>
                <a:lnTo>
                  <a:pt x="33874" y="228147"/>
                </a:lnTo>
                <a:cubicBezTo>
                  <a:pt x="28555" y="236020"/>
                  <a:pt x="25449" y="245512"/>
                  <a:pt x="25449" y="255729"/>
                </a:cubicBezTo>
                <a:cubicBezTo>
                  <a:pt x="25449" y="282974"/>
                  <a:pt x="47536" y="305060"/>
                  <a:pt x="74781" y="305060"/>
                </a:cubicBezTo>
                <a:cubicBezTo>
                  <a:pt x="78186" y="305060"/>
                  <a:pt x="81512" y="304715"/>
                  <a:pt x="84723" y="304058"/>
                </a:cubicBezTo>
                <a:lnTo>
                  <a:pt x="93661" y="301284"/>
                </a:lnTo>
                <a:lnTo>
                  <a:pt x="93312" y="304741"/>
                </a:lnTo>
                <a:cubicBezTo>
                  <a:pt x="93312" y="331986"/>
                  <a:pt x="115399" y="354073"/>
                  <a:pt x="142644" y="354073"/>
                </a:cubicBezTo>
                <a:close/>
                <a:moveTo>
                  <a:pt x="8701715" y="619763"/>
                </a:moveTo>
                <a:cubicBezTo>
                  <a:pt x="8723296" y="619763"/>
                  <a:pt x="8740791" y="602268"/>
                  <a:pt x="8740791" y="580687"/>
                </a:cubicBezTo>
                <a:cubicBezTo>
                  <a:pt x="8740791" y="559106"/>
                  <a:pt x="8723296" y="541611"/>
                  <a:pt x="8701715" y="541611"/>
                </a:cubicBezTo>
                <a:cubicBezTo>
                  <a:pt x="8680134" y="541611"/>
                  <a:pt x="8662639" y="559106"/>
                  <a:pt x="8662639" y="580687"/>
                </a:cubicBezTo>
                <a:cubicBezTo>
                  <a:pt x="8662639" y="602268"/>
                  <a:pt x="8680134" y="619763"/>
                  <a:pt x="8701715" y="619763"/>
                </a:cubicBezTo>
                <a:close/>
                <a:moveTo>
                  <a:pt x="193983" y="619763"/>
                </a:moveTo>
                <a:cubicBezTo>
                  <a:pt x="215564" y="619763"/>
                  <a:pt x="233059" y="602268"/>
                  <a:pt x="233059" y="580687"/>
                </a:cubicBezTo>
                <a:cubicBezTo>
                  <a:pt x="233059" y="559106"/>
                  <a:pt x="215564" y="541611"/>
                  <a:pt x="193983" y="541611"/>
                </a:cubicBezTo>
                <a:cubicBezTo>
                  <a:pt x="172402" y="541611"/>
                  <a:pt x="154907" y="559106"/>
                  <a:pt x="154907" y="580687"/>
                </a:cubicBezTo>
                <a:cubicBezTo>
                  <a:pt x="154907" y="602268"/>
                  <a:pt x="172402" y="619763"/>
                  <a:pt x="193983" y="619763"/>
                </a:cubicBezTo>
                <a:close/>
                <a:moveTo>
                  <a:pt x="8697248" y="1138499"/>
                </a:moveTo>
                <a:cubicBezTo>
                  <a:pt x="8717682" y="1138499"/>
                  <a:pt x="8735214" y="1126076"/>
                  <a:pt x="8742703" y="1108370"/>
                </a:cubicBezTo>
                <a:lnTo>
                  <a:pt x="8744879" y="1101358"/>
                </a:lnTo>
                <a:lnTo>
                  <a:pt x="8748840" y="1104625"/>
                </a:lnTo>
                <a:cubicBezTo>
                  <a:pt x="8756713" y="1109945"/>
                  <a:pt x="8766204" y="1113050"/>
                  <a:pt x="8776421" y="1113050"/>
                </a:cubicBezTo>
                <a:cubicBezTo>
                  <a:pt x="8803667" y="1113050"/>
                  <a:pt x="8825753" y="1090964"/>
                  <a:pt x="8825753" y="1063719"/>
                </a:cubicBezTo>
                <a:cubicBezTo>
                  <a:pt x="8825753" y="1060313"/>
                  <a:pt x="8825408" y="1056988"/>
                  <a:pt x="8824751" y="1053776"/>
                </a:cubicBezTo>
                <a:lnTo>
                  <a:pt x="8821976" y="1044838"/>
                </a:lnTo>
                <a:lnTo>
                  <a:pt x="8825434" y="1045187"/>
                </a:lnTo>
                <a:cubicBezTo>
                  <a:pt x="8852679" y="1045187"/>
                  <a:pt x="8874765" y="1023100"/>
                  <a:pt x="8874765" y="995855"/>
                </a:cubicBezTo>
                <a:cubicBezTo>
                  <a:pt x="8874765" y="982233"/>
                  <a:pt x="8869244" y="969899"/>
                  <a:pt x="8860317" y="960972"/>
                </a:cubicBezTo>
                <a:lnTo>
                  <a:pt x="8853473" y="955325"/>
                </a:lnTo>
                <a:lnTo>
                  <a:pt x="8860317" y="949679"/>
                </a:lnTo>
                <a:cubicBezTo>
                  <a:pt x="8869244" y="940751"/>
                  <a:pt x="8874765" y="928418"/>
                  <a:pt x="8874765" y="914796"/>
                </a:cubicBezTo>
                <a:cubicBezTo>
                  <a:pt x="8874765" y="887551"/>
                  <a:pt x="8852679" y="865464"/>
                  <a:pt x="8825434" y="865464"/>
                </a:cubicBezTo>
                <a:lnTo>
                  <a:pt x="8821976" y="865812"/>
                </a:lnTo>
                <a:lnTo>
                  <a:pt x="8824751" y="856874"/>
                </a:lnTo>
                <a:cubicBezTo>
                  <a:pt x="8825408" y="853663"/>
                  <a:pt x="8825753" y="850338"/>
                  <a:pt x="8825753" y="846932"/>
                </a:cubicBezTo>
                <a:cubicBezTo>
                  <a:pt x="8825753" y="819687"/>
                  <a:pt x="8803667" y="797600"/>
                  <a:pt x="8776421" y="797600"/>
                </a:cubicBezTo>
                <a:cubicBezTo>
                  <a:pt x="8766204" y="797600"/>
                  <a:pt x="8756713" y="800706"/>
                  <a:pt x="8748840" y="806025"/>
                </a:cubicBezTo>
                <a:lnTo>
                  <a:pt x="8744879" y="809293"/>
                </a:lnTo>
                <a:lnTo>
                  <a:pt x="8742703" y="802281"/>
                </a:lnTo>
                <a:cubicBezTo>
                  <a:pt x="8735214" y="784575"/>
                  <a:pt x="8717682" y="772151"/>
                  <a:pt x="8697248" y="772151"/>
                </a:cubicBezTo>
                <a:cubicBezTo>
                  <a:pt x="8676814" y="772151"/>
                  <a:pt x="8659282" y="784575"/>
                  <a:pt x="8651793" y="802281"/>
                </a:cubicBezTo>
                <a:lnTo>
                  <a:pt x="8649812" y="808661"/>
                </a:lnTo>
                <a:lnTo>
                  <a:pt x="8646618" y="806025"/>
                </a:lnTo>
                <a:cubicBezTo>
                  <a:pt x="8638745" y="800706"/>
                  <a:pt x="8629253" y="797600"/>
                  <a:pt x="8619037" y="797600"/>
                </a:cubicBezTo>
                <a:cubicBezTo>
                  <a:pt x="8591791" y="797600"/>
                  <a:pt x="8569705" y="819687"/>
                  <a:pt x="8569705" y="846932"/>
                </a:cubicBezTo>
                <a:cubicBezTo>
                  <a:pt x="8569705" y="852041"/>
                  <a:pt x="8570481" y="856968"/>
                  <a:pt x="8571923" y="861602"/>
                </a:cubicBezTo>
                <a:lnTo>
                  <a:pt x="8573970" y="865861"/>
                </a:lnTo>
                <a:lnTo>
                  <a:pt x="8570024" y="865464"/>
                </a:lnTo>
                <a:cubicBezTo>
                  <a:pt x="8542779" y="865464"/>
                  <a:pt x="8520693" y="887550"/>
                  <a:pt x="8520693" y="914796"/>
                </a:cubicBezTo>
                <a:cubicBezTo>
                  <a:pt x="8520693" y="928418"/>
                  <a:pt x="8526214" y="940751"/>
                  <a:pt x="8535141" y="949679"/>
                </a:cubicBezTo>
                <a:lnTo>
                  <a:pt x="8541985" y="955325"/>
                </a:lnTo>
                <a:lnTo>
                  <a:pt x="8535141" y="960972"/>
                </a:lnTo>
                <a:cubicBezTo>
                  <a:pt x="8526214" y="969899"/>
                  <a:pt x="8520693" y="982232"/>
                  <a:pt x="8520693" y="995855"/>
                </a:cubicBezTo>
                <a:cubicBezTo>
                  <a:pt x="8520693" y="1023100"/>
                  <a:pt x="8542779" y="1045187"/>
                  <a:pt x="8570024" y="1045187"/>
                </a:cubicBezTo>
                <a:lnTo>
                  <a:pt x="8573482" y="1044838"/>
                </a:lnTo>
                <a:lnTo>
                  <a:pt x="8570707" y="1053777"/>
                </a:lnTo>
                <a:cubicBezTo>
                  <a:pt x="8570050" y="1056988"/>
                  <a:pt x="8569705" y="1060313"/>
                  <a:pt x="8569705" y="1063719"/>
                </a:cubicBezTo>
                <a:cubicBezTo>
                  <a:pt x="8569705" y="1090964"/>
                  <a:pt x="8591791" y="1113050"/>
                  <a:pt x="8619037" y="1113050"/>
                </a:cubicBezTo>
                <a:cubicBezTo>
                  <a:pt x="8629253" y="1113050"/>
                  <a:pt x="8638745" y="1109945"/>
                  <a:pt x="8646618" y="1104625"/>
                </a:cubicBezTo>
                <a:lnTo>
                  <a:pt x="8649812" y="1101990"/>
                </a:lnTo>
                <a:lnTo>
                  <a:pt x="8651793" y="1108370"/>
                </a:lnTo>
                <a:cubicBezTo>
                  <a:pt x="8659282" y="1126076"/>
                  <a:pt x="8676814" y="1138499"/>
                  <a:pt x="8697248" y="1138499"/>
                </a:cubicBezTo>
                <a:close/>
                <a:moveTo>
                  <a:pt x="189515" y="1138499"/>
                </a:moveTo>
                <a:cubicBezTo>
                  <a:pt x="209949" y="1138499"/>
                  <a:pt x="227481" y="1126076"/>
                  <a:pt x="234970" y="1108370"/>
                </a:cubicBezTo>
                <a:lnTo>
                  <a:pt x="237147" y="1101358"/>
                </a:lnTo>
                <a:lnTo>
                  <a:pt x="241107" y="1104625"/>
                </a:lnTo>
                <a:cubicBezTo>
                  <a:pt x="248981" y="1109945"/>
                  <a:pt x="258472" y="1113050"/>
                  <a:pt x="268689" y="1113050"/>
                </a:cubicBezTo>
                <a:cubicBezTo>
                  <a:pt x="295934" y="1113050"/>
                  <a:pt x="318021" y="1090964"/>
                  <a:pt x="318021" y="1063719"/>
                </a:cubicBezTo>
                <a:cubicBezTo>
                  <a:pt x="318021" y="1060313"/>
                  <a:pt x="317675" y="1056988"/>
                  <a:pt x="317018" y="1053776"/>
                </a:cubicBezTo>
                <a:lnTo>
                  <a:pt x="314244" y="1044838"/>
                </a:lnTo>
                <a:lnTo>
                  <a:pt x="317701" y="1045187"/>
                </a:lnTo>
                <a:cubicBezTo>
                  <a:pt x="344946" y="1045187"/>
                  <a:pt x="367033" y="1023100"/>
                  <a:pt x="367033" y="995855"/>
                </a:cubicBezTo>
                <a:cubicBezTo>
                  <a:pt x="367033" y="982233"/>
                  <a:pt x="361511" y="969899"/>
                  <a:pt x="352584" y="960972"/>
                </a:cubicBezTo>
                <a:lnTo>
                  <a:pt x="345740" y="955325"/>
                </a:lnTo>
                <a:lnTo>
                  <a:pt x="352584" y="949679"/>
                </a:lnTo>
                <a:cubicBezTo>
                  <a:pt x="361511" y="940751"/>
                  <a:pt x="367033" y="928418"/>
                  <a:pt x="367033" y="914796"/>
                </a:cubicBezTo>
                <a:cubicBezTo>
                  <a:pt x="367033" y="887551"/>
                  <a:pt x="344946" y="865464"/>
                  <a:pt x="317701" y="865464"/>
                </a:cubicBezTo>
                <a:lnTo>
                  <a:pt x="314244" y="865812"/>
                </a:lnTo>
                <a:lnTo>
                  <a:pt x="317018" y="856874"/>
                </a:lnTo>
                <a:cubicBezTo>
                  <a:pt x="317675" y="853663"/>
                  <a:pt x="318021" y="850338"/>
                  <a:pt x="318021" y="846932"/>
                </a:cubicBezTo>
                <a:cubicBezTo>
                  <a:pt x="318021" y="819687"/>
                  <a:pt x="295934" y="797600"/>
                  <a:pt x="268689" y="797600"/>
                </a:cubicBezTo>
                <a:cubicBezTo>
                  <a:pt x="258472" y="797600"/>
                  <a:pt x="248981" y="800706"/>
                  <a:pt x="241107" y="806025"/>
                </a:cubicBezTo>
                <a:lnTo>
                  <a:pt x="237147" y="809293"/>
                </a:lnTo>
                <a:lnTo>
                  <a:pt x="234970" y="802281"/>
                </a:lnTo>
                <a:cubicBezTo>
                  <a:pt x="227481" y="784575"/>
                  <a:pt x="209949" y="772151"/>
                  <a:pt x="189515" y="772151"/>
                </a:cubicBezTo>
                <a:cubicBezTo>
                  <a:pt x="169081" y="772151"/>
                  <a:pt x="151549" y="784575"/>
                  <a:pt x="144060" y="802281"/>
                </a:cubicBezTo>
                <a:lnTo>
                  <a:pt x="142080" y="808661"/>
                </a:lnTo>
                <a:lnTo>
                  <a:pt x="138886" y="806025"/>
                </a:lnTo>
                <a:cubicBezTo>
                  <a:pt x="131012" y="800706"/>
                  <a:pt x="121521" y="797600"/>
                  <a:pt x="111304" y="797600"/>
                </a:cubicBezTo>
                <a:cubicBezTo>
                  <a:pt x="84059" y="797600"/>
                  <a:pt x="61972" y="819687"/>
                  <a:pt x="61972" y="846932"/>
                </a:cubicBezTo>
                <a:cubicBezTo>
                  <a:pt x="61972" y="852041"/>
                  <a:pt x="62749" y="856968"/>
                  <a:pt x="64190" y="861602"/>
                </a:cubicBezTo>
                <a:lnTo>
                  <a:pt x="66238" y="865861"/>
                </a:lnTo>
                <a:lnTo>
                  <a:pt x="62292" y="865464"/>
                </a:lnTo>
                <a:cubicBezTo>
                  <a:pt x="35047" y="865464"/>
                  <a:pt x="12960" y="887550"/>
                  <a:pt x="12960" y="914796"/>
                </a:cubicBezTo>
                <a:cubicBezTo>
                  <a:pt x="12960" y="928418"/>
                  <a:pt x="18482" y="940751"/>
                  <a:pt x="27409" y="949679"/>
                </a:cubicBezTo>
                <a:lnTo>
                  <a:pt x="34253" y="955325"/>
                </a:lnTo>
                <a:lnTo>
                  <a:pt x="27409" y="960972"/>
                </a:lnTo>
                <a:cubicBezTo>
                  <a:pt x="18482" y="969899"/>
                  <a:pt x="12960" y="982232"/>
                  <a:pt x="12960" y="995855"/>
                </a:cubicBezTo>
                <a:cubicBezTo>
                  <a:pt x="12960" y="1023100"/>
                  <a:pt x="35047" y="1045187"/>
                  <a:pt x="62292" y="1045187"/>
                </a:cubicBezTo>
                <a:lnTo>
                  <a:pt x="65749" y="1044838"/>
                </a:lnTo>
                <a:lnTo>
                  <a:pt x="62975" y="1053777"/>
                </a:lnTo>
                <a:cubicBezTo>
                  <a:pt x="62317" y="1056988"/>
                  <a:pt x="61972" y="1060313"/>
                  <a:pt x="61972" y="1063719"/>
                </a:cubicBezTo>
                <a:cubicBezTo>
                  <a:pt x="61972" y="1090964"/>
                  <a:pt x="84059" y="1113050"/>
                  <a:pt x="111304" y="1113050"/>
                </a:cubicBezTo>
                <a:cubicBezTo>
                  <a:pt x="121521" y="1113050"/>
                  <a:pt x="131012" y="1109945"/>
                  <a:pt x="138886" y="1104625"/>
                </a:cubicBezTo>
                <a:lnTo>
                  <a:pt x="142080" y="1101990"/>
                </a:lnTo>
                <a:lnTo>
                  <a:pt x="144060" y="1108370"/>
                </a:lnTo>
                <a:cubicBezTo>
                  <a:pt x="151549" y="1126076"/>
                  <a:pt x="169081" y="1138499"/>
                  <a:pt x="189515" y="1138499"/>
                </a:cubicBezTo>
                <a:close/>
                <a:moveTo>
                  <a:pt x="8701715" y="1369042"/>
                </a:moveTo>
                <a:cubicBezTo>
                  <a:pt x="8723296" y="1369042"/>
                  <a:pt x="8740791" y="1351547"/>
                  <a:pt x="8740791" y="1329966"/>
                </a:cubicBezTo>
                <a:cubicBezTo>
                  <a:pt x="8740791" y="1308385"/>
                  <a:pt x="8723296" y="1290890"/>
                  <a:pt x="8701715" y="1290890"/>
                </a:cubicBezTo>
                <a:cubicBezTo>
                  <a:pt x="8680134" y="1290890"/>
                  <a:pt x="8662639" y="1308385"/>
                  <a:pt x="8662639" y="1329966"/>
                </a:cubicBezTo>
                <a:cubicBezTo>
                  <a:pt x="8662639" y="1351547"/>
                  <a:pt x="8680134" y="1369042"/>
                  <a:pt x="8701715" y="1369042"/>
                </a:cubicBezTo>
                <a:close/>
                <a:moveTo>
                  <a:pt x="193983" y="1369042"/>
                </a:moveTo>
                <a:cubicBezTo>
                  <a:pt x="215564" y="1369042"/>
                  <a:pt x="233059" y="1351547"/>
                  <a:pt x="233059" y="1329966"/>
                </a:cubicBezTo>
                <a:cubicBezTo>
                  <a:pt x="233059" y="1308385"/>
                  <a:pt x="215564" y="1290890"/>
                  <a:pt x="193983" y="1290890"/>
                </a:cubicBezTo>
                <a:cubicBezTo>
                  <a:pt x="172402" y="1290890"/>
                  <a:pt x="154907" y="1308385"/>
                  <a:pt x="154907" y="1329966"/>
                </a:cubicBezTo>
                <a:cubicBezTo>
                  <a:pt x="154907" y="1351547"/>
                  <a:pt x="172402" y="1369042"/>
                  <a:pt x="193983" y="1369042"/>
                </a:cubicBezTo>
                <a:close/>
                <a:moveTo>
                  <a:pt x="8697248" y="1887779"/>
                </a:moveTo>
                <a:cubicBezTo>
                  <a:pt x="8717682" y="1887779"/>
                  <a:pt x="8735214" y="1875356"/>
                  <a:pt x="8742703" y="1857650"/>
                </a:cubicBezTo>
                <a:lnTo>
                  <a:pt x="8744879" y="1850638"/>
                </a:lnTo>
                <a:lnTo>
                  <a:pt x="8748840" y="1853905"/>
                </a:lnTo>
                <a:cubicBezTo>
                  <a:pt x="8756713" y="1859225"/>
                  <a:pt x="8766204" y="1862330"/>
                  <a:pt x="8776421" y="1862330"/>
                </a:cubicBezTo>
                <a:cubicBezTo>
                  <a:pt x="8803667" y="1862330"/>
                  <a:pt x="8825753" y="1840244"/>
                  <a:pt x="8825753" y="1812999"/>
                </a:cubicBezTo>
                <a:cubicBezTo>
                  <a:pt x="8825753" y="1809593"/>
                  <a:pt x="8825408" y="1806268"/>
                  <a:pt x="8824751" y="1803056"/>
                </a:cubicBezTo>
                <a:lnTo>
                  <a:pt x="8821976" y="1794118"/>
                </a:lnTo>
                <a:lnTo>
                  <a:pt x="8825434" y="1794467"/>
                </a:lnTo>
                <a:cubicBezTo>
                  <a:pt x="8852679" y="1794467"/>
                  <a:pt x="8874765" y="1772380"/>
                  <a:pt x="8874765" y="1745135"/>
                </a:cubicBezTo>
                <a:cubicBezTo>
                  <a:pt x="8874765" y="1731513"/>
                  <a:pt x="8869244" y="1719179"/>
                  <a:pt x="8860317" y="1710252"/>
                </a:cubicBezTo>
                <a:lnTo>
                  <a:pt x="8853473" y="1704605"/>
                </a:lnTo>
                <a:lnTo>
                  <a:pt x="8860317" y="1698959"/>
                </a:lnTo>
                <a:cubicBezTo>
                  <a:pt x="8869244" y="1690031"/>
                  <a:pt x="8874765" y="1677698"/>
                  <a:pt x="8874765" y="1664076"/>
                </a:cubicBezTo>
                <a:cubicBezTo>
                  <a:pt x="8874765" y="1636831"/>
                  <a:pt x="8852679" y="1614744"/>
                  <a:pt x="8825434" y="1614744"/>
                </a:cubicBezTo>
                <a:lnTo>
                  <a:pt x="8821976" y="1615092"/>
                </a:lnTo>
                <a:lnTo>
                  <a:pt x="8824751" y="1606154"/>
                </a:lnTo>
                <a:cubicBezTo>
                  <a:pt x="8825408" y="1602943"/>
                  <a:pt x="8825753" y="1599618"/>
                  <a:pt x="8825753" y="1596212"/>
                </a:cubicBezTo>
                <a:cubicBezTo>
                  <a:pt x="8825753" y="1568967"/>
                  <a:pt x="8803667" y="1546880"/>
                  <a:pt x="8776421" y="1546880"/>
                </a:cubicBezTo>
                <a:cubicBezTo>
                  <a:pt x="8766204" y="1546880"/>
                  <a:pt x="8756713" y="1549986"/>
                  <a:pt x="8748840" y="1555305"/>
                </a:cubicBezTo>
                <a:lnTo>
                  <a:pt x="8744879" y="1558573"/>
                </a:lnTo>
                <a:lnTo>
                  <a:pt x="8742703" y="1551561"/>
                </a:lnTo>
                <a:cubicBezTo>
                  <a:pt x="8735214" y="1533855"/>
                  <a:pt x="8717682" y="1521431"/>
                  <a:pt x="8697248" y="1521431"/>
                </a:cubicBezTo>
                <a:cubicBezTo>
                  <a:pt x="8676814" y="1521431"/>
                  <a:pt x="8659282" y="1533855"/>
                  <a:pt x="8651793" y="1551561"/>
                </a:cubicBezTo>
                <a:lnTo>
                  <a:pt x="8649812" y="1557941"/>
                </a:lnTo>
                <a:lnTo>
                  <a:pt x="8646618" y="1555305"/>
                </a:lnTo>
                <a:cubicBezTo>
                  <a:pt x="8638745" y="1549986"/>
                  <a:pt x="8629253" y="1546880"/>
                  <a:pt x="8619037" y="1546880"/>
                </a:cubicBezTo>
                <a:cubicBezTo>
                  <a:pt x="8591791" y="1546880"/>
                  <a:pt x="8569705" y="1568967"/>
                  <a:pt x="8569705" y="1596212"/>
                </a:cubicBezTo>
                <a:cubicBezTo>
                  <a:pt x="8569705" y="1601321"/>
                  <a:pt x="8570481" y="1606248"/>
                  <a:pt x="8571923" y="1610882"/>
                </a:cubicBezTo>
                <a:lnTo>
                  <a:pt x="8573970" y="1615141"/>
                </a:lnTo>
                <a:lnTo>
                  <a:pt x="8570024" y="1614744"/>
                </a:lnTo>
                <a:cubicBezTo>
                  <a:pt x="8542779" y="1614744"/>
                  <a:pt x="8520693" y="1636830"/>
                  <a:pt x="8520693" y="1664076"/>
                </a:cubicBezTo>
                <a:cubicBezTo>
                  <a:pt x="8520693" y="1677698"/>
                  <a:pt x="8526214" y="1690031"/>
                  <a:pt x="8535141" y="1698959"/>
                </a:cubicBezTo>
                <a:lnTo>
                  <a:pt x="8541985" y="1704605"/>
                </a:lnTo>
                <a:lnTo>
                  <a:pt x="8535141" y="1710252"/>
                </a:lnTo>
                <a:cubicBezTo>
                  <a:pt x="8526214" y="1719179"/>
                  <a:pt x="8520693" y="1731512"/>
                  <a:pt x="8520693" y="1745135"/>
                </a:cubicBezTo>
                <a:cubicBezTo>
                  <a:pt x="8520693" y="1772380"/>
                  <a:pt x="8542779" y="1794467"/>
                  <a:pt x="8570024" y="1794467"/>
                </a:cubicBezTo>
                <a:lnTo>
                  <a:pt x="8573482" y="1794118"/>
                </a:lnTo>
                <a:lnTo>
                  <a:pt x="8570707" y="1803057"/>
                </a:lnTo>
                <a:cubicBezTo>
                  <a:pt x="8570050" y="1806268"/>
                  <a:pt x="8569705" y="1809593"/>
                  <a:pt x="8569705" y="1812999"/>
                </a:cubicBezTo>
                <a:cubicBezTo>
                  <a:pt x="8569705" y="1840244"/>
                  <a:pt x="8591791" y="1862330"/>
                  <a:pt x="8619037" y="1862330"/>
                </a:cubicBezTo>
                <a:cubicBezTo>
                  <a:pt x="8629253" y="1862330"/>
                  <a:pt x="8638745" y="1859225"/>
                  <a:pt x="8646618" y="1853905"/>
                </a:cubicBezTo>
                <a:lnTo>
                  <a:pt x="8649812" y="1851270"/>
                </a:lnTo>
                <a:lnTo>
                  <a:pt x="8651793" y="1857650"/>
                </a:lnTo>
                <a:cubicBezTo>
                  <a:pt x="8659282" y="1875356"/>
                  <a:pt x="8676814" y="1887779"/>
                  <a:pt x="8697248" y="1887779"/>
                </a:cubicBezTo>
                <a:close/>
                <a:moveTo>
                  <a:pt x="189515" y="1887779"/>
                </a:moveTo>
                <a:cubicBezTo>
                  <a:pt x="209949" y="1887779"/>
                  <a:pt x="227481" y="1875356"/>
                  <a:pt x="234970" y="1857650"/>
                </a:cubicBezTo>
                <a:lnTo>
                  <a:pt x="237147" y="1850638"/>
                </a:lnTo>
                <a:lnTo>
                  <a:pt x="241107" y="1853905"/>
                </a:lnTo>
                <a:cubicBezTo>
                  <a:pt x="248981" y="1859225"/>
                  <a:pt x="258472" y="1862330"/>
                  <a:pt x="268689" y="1862330"/>
                </a:cubicBezTo>
                <a:cubicBezTo>
                  <a:pt x="295934" y="1862330"/>
                  <a:pt x="318021" y="1840244"/>
                  <a:pt x="318021" y="1812999"/>
                </a:cubicBezTo>
                <a:cubicBezTo>
                  <a:pt x="318021" y="1809593"/>
                  <a:pt x="317676" y="1806268"/>
                  <a:pt x="317019" y="1803056"/>
                </a:cubicBezTo>
                <a:lnTo>
                  <a:pt x="314244" y="1794118"/>
                </a:lnTo>
                <a:lnTo>
                  <a:pt x="317702" y="1794467"/>
                </a:lnTo>
                <a:cubicBezTo>
                  <a:pt x="344947" y="1794467"/>
                  <a:pt x="367033" y="1772380"/>
                  <a:pt x="367033" y="1745135"/>
                </a:cubicBezTo>
                <a:cubicBezTo>
                  <a:pt x="367033" y="1731513"/>
                  <a:pt x="361512" y="1719179"/>
                  <a:pt x="352584" y="1710252"/>
                </a:cubicBezTo>
                <a:lnTo>
                  <a:pt x="345740" y="1704605"/>
                </a:lnTo>
                <a:lnTo>
                  <a:pt x="352584" y="1698959"/>
                </a:lnTo>
                <a:cubicBezTo>
                  <a:pt x="361512" y="1690031"/>
                  <a:pt x="367033" y="1677698"/>
                  <a:pt x="367033" y="1664076"/>
                </a:cubicBezTo>
                <a:cubicBezTo>
                  <a:pt x="367033" y="1636831"/>
                  <a:pt x="344947" y="1614744"/>
                  <a:pt x="317702" y="1614744"/>
                </a:cubicBezTo>
                <a:lnTo>
                  <a:pt x="314244" y="1615092"/>
                </a:lnTo>
                <a:lnTo>
                  <a:pt x="317019" y="1606154"/>
                </a:lnTo>
                <a:cubicBezTo>
                  <a:pt x="317676" y="1602943"/>
                  <a:pt x="318021" y="1599618"/>
                  <a:pt x="318021" y="1596212"/>
                </a:cubicBezTo>
                <a:cubicBezTo>
                  <a:pt x="318021" y="1568967"/>
                  <a:pt x="295934" y="1546880"/>
                  <a:pt x="268689" y="1546880"/>
                </a:cubicBezTo>
                <a:cubicBezTo>
                  <a:pt x="258472" y="1546880"/>
                  <a:pt x="248981" y="1549986"/>
                  <a:pt x="241107" y="1555305"/>
                </a:cubicBezTo>
                <a:lnTo>
                  <a:pt x="237147" y="1558573"/>
                </a:lnTo>
                <a:lnTo>
                  <a:pt x="234970" y="1551561"/>
                </a:lnTo>
                <a:cubicBezTo>
                  <a:pt x="227481" y="1533855"/>
                  <a:pt x="209949" y="1521431"/>
                  <a:pt x="189515" y="1521431"/>
                </a:cubicBezTo>
                <a:cubicBezTo>
                  <a:pt x="169082" y="1521431"/>
                  <a:pt x="151550" y="1533855"/>
                  <a:pt x="144061" y="1551561"/>
                </a:cubicBezTo>
                <a:lnTo>
                  <a:pt x="142080" y="1557941"/>
                </a:lnTo>
                <a:lnTo>
                  <a:pt x="138886" y="1555305"/>
                </a:lnTo>
                <a:cubicBezTo>
                  <a:pt x="131013" y="1549986"/>
                  <a:pt x="121521" y="1546880"/>
                  <a:pt x="111304" y="1546880"/>
                </a:cubicBezTo>
                <a:cubicBezTo>
                  <a:pt x="84059" y="1546880"/>
                  <a:pt x="61973" y="1568967"/>
                  <a:pt x="61973" y="1596212"/>
                </a:cubicBezTo>
                <a:cubicBezTo>
                  <a:pt x="61973" y="1601321"/>
                  <a:pt x="62749" y="1606248"/>
                  <a:pt x="64191" y="1610882"/>
                </a:cubicBezTo>
                <a:lnTo>
                  <a:pt x="66238" y="1615141"/>
                </a:lnTo>
                <a:lnTo>
                  <a:pt x="62292" y="1614744"/>
                </a:lnTo>
                <a:cubicBezTo>
                  <a:pt x="35047" y="1614744"/>
                  <a:pt x="12960" y="1636830"/>
                  <a:pt x="12960" y="1664076"/>
                </a:cubicBezTo>
                <a:cubicBezTo>
                  <a:pt x="12960" y="1677698"/>
                  <a:pt x="18482" y="1690031"/>
                  <a:pt x="27409" y="1698959"/>
                </a:cubicBezTo>
                <a:lnTo>
                  <a:pt x="34253" y="1704605"/>
                </a:lnTo>
                <a:lnTo>
                  <a:pt x="27409" y="1710252"/>
                </a:lnTo>
                <a:cubicBezTo>
                  <a:pt x="18482" y="1719179"/>
                  <a:pt x="12960" y="1731512"/>
                  <a:pt x="12960" y="1745135"/>
                </a:cubicBezTo>
                <a:cubicBezTo>
                  <a:pt x="12960" y="1772380"/>
                  <a:pt x="35047" y="1794467"/>
                  <a:pt x="62292" y="1794467"/>
                </a:cubicBezTo>
                <a:lnTo>
                  <a:pt x="65749" y="1794118"/>
                </a:lnTo>
                <a:lnTo>
                  <a:pt x="62975" y="1803057"/>
                </a:lnTo>
                <a:cubicBezTo>
                  <a:pt x="62318" y="1806268"/>
                  <a:pt x="61973" y="1809593"/>
                  <a:pt x="61973" y="1812999"/>
                </a:cubicBezTo>
                <a:cubicBezTo>
                  <a:pt x="61973" y="1840244"/>
                  <a:pt x="84059" y="1862330"/>
                  <a:pt x="111304" y="1862330"/>
                </a:cubicBezTo>
                <a:cubicBezTo>
                  <a:pt x="121521" y="1862330"/>
                  <a:pt x="131013" y="1859225"/>
                  <a:pt x="138886" y="1853905"/>
                </a:cubicBezTo>
                <a:lnTo>
                  <a:pt x="142080" y="1851270"/>
                </a:lnTo>
                <a:lnTo>
                  <a:pt x="144061" y="1857650"/>
                </a:lnTo>
                <a:cubicBezTo>
                  <a:pt x="151550" y="1875356"/>
                  <a:pt x="169082" y="1887779"/>
                  <a:pt x="189515" y="1887779"/>
                </a:cubicBezTo>
                <a:close/>
                <a:moveTo>
                  <a:pt x="8701715" y="2118321"/>
                </a:moveTo>
                <a:cubicBezTo>
                  <a:pt x="8723296" y="2118321"/>
                  <a:pt x="8740791" y="2100826"/>
                  <a:pt x="8740791" y="2079245"/>
                </a:cubicBezTo>
                <a:cubicBezTo>
                  <a:pt x="8740791" y="2057664"/>
                  <a:pt x="8723296" y="2040169"/>
                  <a:pt x="8701715" y="2040169"/>
                </a:cubicBezTo>
                <a:cubicBezTo>
                  <a:pt x="8680134" y="2040169"/>
                  <a:pt x="8662639" y="2057664"/>
                  <a:pt x="8662639" y="2079245"/>
                </a:cubicBezTo>
                <a:cubicBezTo>
                  <a:pt x="8662639" y="2100826"/>
                  <a:pt x="8680134" y="2118321"/>
                  <a:pt x="8701715" y="2118321"/>
                </a:cubicBezTo>
                <a:close/>
                <a:moveTo>
                  <a:pt x="193983" y="2118321"/>
                </a:moveTo>
                <a:cubicBezTo>
                  <a:pt x="215564" y="2118321"/>
                  <a:pt x="233059" y="2100826"/>
                  <a:pt x="233059" y="2079245"/>
                </a:cubicBezTo>
                <a:cubicBezTo>
                  <a:pt x="233059" y="2057664"/>
                  <a:pt x="215564" y="2040169"/>
                  <a:pt x="193983" y="2040169"/>
                </a:cubicBezTo>
                <a:cubicBezTo>
                  <a:pt x="172402" y="2040169"/>
                  <a:pt x="154907" y="2057664"/>
                  <a:pt x="154907" y="2079245"/>
                </a:cubicBezTo>
                <a:cubicBezTo>
                  <a:pt x="154907" y="2100826"/>
                  <a:pt x="172402" y="2118321"/>
                  <a:pt x="193983" y="2118321"/>
                </a:cubicBezTo>
                <a:close/>
                <a:moveTo>
                  <a:pt x="8697248" y="2637058"/>
                </a:moveTo>
                <a:cubicBezTo>
                  <a:pt x="8717682" y="2637058"/>
                  <a:pt x="8735214" y="2624635"/>
                  <a:pt x="8742703" y="2606929"/>
                </a:cubicBezTo>
                <a:lnTo>
                  <a:pt x="8744879" y="2599917"/>
                </a:lnTo>
                <a:lnTo>
                  <a:pt x="8748840" y="2603184"/>
                </a:lnTo>
                <a:cubicBezTo>
                  <a:pt x="8756713" y="2608504"/>
                  <a:pt x="8766204" y="2611609"/>
                  <a:pt x="8776421" y="2611609"/>
                </a:cubicBezTo>
                <a:cubicBezTo>
                  <a:pt x="8803667" y="2611609"/>
                  <a:pt x="8825753" y="2589523"/>
                  <a:pt x="8825753" y="2562278"/>
                </a:cubicBezTo>
                <a:cubicBezTo>
                  <a:pt x="8825753" y="2558872"/>
                  <a:pt x="8825408" y="2555547"/>
                  <a:pt x="8824751" y="2552335"/>
                </a:cubicBezTo>
                <a:lnTo>
                  <a:pt x="8821976" y="2543397"/>
                </a:lnTo>
                <a:lnTo>
                  <a:pt x="8825434" y="2543746"/>
                </a:lnTo>
                <a:cubicBezTo>
                  <a:pt x="8852679" y="2543746"/>
                  <a:pt x="8874765" y="2521659"/>
                  <a:pt x="8874765" y="2494414"/>
                </a:cubicBezTo>
                <a:cubicBezTo>
                  <a:pt x="8874765" y="2480792"/>
                  <a:pt x="8869244" y="2468458"/>
                  <a:pt x="8860317" y="2459531"/>
                </a:cubicBezTo>
                <a:lnTo>
                  <a:pt x="8853473" y="2453884"/>
                </a:lnTo>
                <a:lnTo>
                  <a:pt x="8860317" y="2448238"/>
                </a:lnTo>
                <a:cubicBezTo>
                  <a:pt x="8869244" y="2439310"/>
                  <a:pt x="8874765" y="2426977"/>
                  <a:pt x="8874765" y="2413355"/>
                </a:cubicBezTo>
                <a:cubicBezTo>
                  <a:pt x="8874765" y="2386110"/>
                  <a:pt x="8852679" y="2364023"/>
                  <a:pt x="8825434" y="2364023"/>
                </a:cubicBezTo>
                <a:lnTo>
                  <a:pt x="8821976" y="2364371"/>
                </a:lnTo>
                <a:lnTo>
                  <a:pt x="8824751" y="2355433"/>
                </a:lnTo>
                <a:cubicBezTo>
                  <a:pt x="8825408" y="2352222"/>
                  <a:pt x="8825753" y="2348897"/>
                  <a:pt x="8825753" y="2345491"/>
                </a:cubicBezTo>
                <a:cubicBezTo>
                  <a:pt x="8825753" y="2318246"/>
                  <a:pt x="8803667" y="2296159"/>
                  <a:pt x="8776421" y="2296159"/>
                </a:cubicBezTo>
                <a:cubicBezTo>
                  <a:pt x="8766204" y="2296159"/>
                  <a:pt x="8756713" y="2299265"/>
                  <a:pt x="8748840" y="2304584"/>
                </a:cubicBezTo>
                <a:lnTo>
                  <a:pt x="8744879" y="2307852"/>
                </a:lnTo>
                <a:lnTo>
                  <a:pt x="8742703" y="2300840"/>
                </a:lnTo>
                <a:cubicBezTo>
                  <a:pt x="8735214" y="2283134"/>
                  <a:pt x="8717682" y="2270710"/>
                  <a:pt x="8697248" y="2270710"/>
                </a:cubicBezTo>
                <a:cubicBezTo>
                  <a:pt x="8676814" y="2270710"/>
                  <a:pt x="8659282" y="2283134"/>
                  <a:pt x="8651793" y="2300840"/>
                </a:cubicBezTo>
                <a:lnTo>
                  <a:pt x="8649812" y="2307220"/>
                </a:lnTo>
                <a:lnTo>
                  <a:pt x="8646618" y="2304584"/>
                </a:lnTo>
                <a:cubicBezTo>
                  <a:pt x="8638745" y="2299265"/>
                  <a:pt x="8629253" y="2296159"/>
                  <a:pt x="8619037" y="2296159"/>
                </a:cubicBezTo>
                <a:cubicBezTo>
                  <a:pt x="8591791" y="2296159"/>
                  <a:pt x="8569705" y="2318246"/>
                  <a:pt x="8569705" y="2345491"/>
                </a:cubicBezTo>
                <a:cubicBezTo>
                  <a:pt x="8569705" y="2350600"/>
                  <a:pt x="8570481" y="2355527"/>
                  <a:pt x="8571923" y="2360161"/>
                </a:cubicBezTo>
                <a:lnTo>
                  <a:pt x="8573970" y="2364420"/>
                </a:lnTo>
                <a:lnTo>
                  <a:pt x="8570024" y="2364023"/>
                </a:lnTo>
                <a:cubicBezTo>
                  <a:pt x="8542779" y="2364023"/>
                  <a:pt x="8520693" y="2386109"/>
                  <a:pt x="8520693" y="2413355"/>
                </a:cubicBezTo>
                <a:cubicBezTo>
                  <a:pt x="8520693" y="2426977"/>
                  <a:pt x="8526214" y="2439310"/>
                  <a:pt x="8535141" y="2448238"/>
                </a:cubicBezTo>
                <a:lnTo>
                  <a:pt x="8541985" y="2453884"/>
                </a:lnTo>
                <a:lnTo>
                  <a:pt x="8535141" y="2459531"/>
                </a:lnTo>
                <a:cubicBezTo>
                  <a:pt x="8526214" y="2468458"/>
                  <a:pt x="8520693" y="2480791"/>
                  <a:pt x="8520693" y="2494414"/>
                </a:cubicBezTo>
                <a:cubicBezTo>
                  <a:pt x="8520693" y="2521659"/>
                  <a:pt x="8542779" y="2543746"/>
                  <a:pt x="8570024" y="2543746"/>
                </a:cubicBezTo>
                <a:lnTo>
                  <a:pt x="8573482" y="2543397"/>
                </a:lnTo>
                <a:lnTo>
                  <a:pt x="8570707" y="2552336"/>
                </a:lnTo>
                <a:cubicBezTo>
                  <a:pt x="8570050" y="2555547"/>
                  <a:pt x="8569705" y="2558872"/>
                  <a:pt x="8569705" y="2562278"/>
                </a:cubicBezTo>
                <a:cubicBezTo>
                  <a:pt x="8569705" y="2589523"/>
                  <a:pt x="8591791" y="2611609"/>
                  <a:pt x="8619037" y="2611609"/>
                </a:cubicBezTo>
                <a:cubicBezTo>
                  <a:pt x="8629253" y="2611609"/>
                  <a:pt x="8638745" y="2608504"/>
                  <a:pt x="8646618" y="2603184"/>
                </a:cubicBezTo>
                <a:lnTo>
                  <a:pt x="8649812" y="2600549"/>
                </a:lnTo>
                <a:lnTo>
                  <a:pt x="8651793" y="2606929"/>
                </a:lnTo>
                <a:cubicBezTo>
                  <a:pt x="8659282" y="2624635"/>
                  <a:pt x="8676814" y="2637058"/>
                  <a:pt x="8697248" y="2637058"/>
                </a:cubicBezTo>
                <a:close/>
                <a:moveTo>
                  <a:pt x="189516" y="2637058"/>
                </a:moveTo>
                <a:cubicBezTo>
                  <a:pt x="209950" y="2637058"/>
                  <a:pt x="227482" y="2624635"/>
                  <a:pt x="234971" y="2606929"/>
                </a:cubicBezTo>
                <a:lnTo>
                  <a:pt x="237147" y="2599917"/>
                </a:lnTo>
                <a:lnTo>
                  <a:pt x="241108" y="2603184"/>
                </a:lnTo>
                <a:cubicBezTo>
                  <a:pt x="248981" y="2608504"/>
                  <a:pt x="258472" y="2611609"/>
                  <a:pt x="268689" y="2611609"/>
                </a:cubicBezTo>
                <a:cubicBezTo>
                  <a:pt x="295935" y="2611609"/>
                  <a:pt x="318021" y="2589523"/>
                  <a:pt x="318021" y="2562278"/>
                </a:cubicBezTo>
                <a:cubicBezTo>
                  <a:pt x="318021" y="2558872"/>
                  <a:pt x="317676" y="2555547"/>
                  <a:pt x="317019" y="2552335"/>
                </a:cubicBezTo>
                <a:lnTo>
                  <a:pt x="314244" y="2543397"/>
                </a:lnTo>
                <a:lnTo>
                  <a:pt x="317702" y="2543746"/>
                </a:lnTo>
                <a:cubicBezTo>
                  <a:pt x="344947" y="2543746"/>
                  <a:pt x="367033" y="2521659"/>
                  <a:pt x="367033" y="2494414"/>
                </a:cubicBezTo>
                <a:cubicBezTo>
                  <a:pt x="367033" y="2480792"/>
                  <a:pt x="361512" y="2468458"/>
                  <a:pt x="352585" y="2459531"/>
                </a:cubicBezTo>
                <a:lnTo>
                  <a:pt x="345741" y="2453884"/>
                </a:lnTo>
                <a:lnTo>
                  <a:pt x="352585" y="2448238"/>
                </a:lnTo>
                <a:cubicBezTo>
                  <a:pt x="361512" y="2439310"/>
                  <a:pt x="367033" y="2426977"/>
                  <a:pt x="367033" y="2413355"/>
                </a:cubicBezTo>
                <a:cubicBezTo>
                  <a:pt x="367033" y="2386110"/>
                  <a:pt x="344947" y="2364023"/>
                  <a:pt x="317702" y="2364023"/>
                </a:cubicBezTo>
                <a:lnTo>
                  <a:pt x="314244" y="2364371"/>
                </a:lnTo>
                <a:lnTo>
                  <a:pt x="317019" y="2355433"/>
                </a:lnTo>
                <a:cubicBezTo>
                  <a:pt x="317676" y="2352222"/>
                  <a:pt x="318021" y="2348897"/>
                  <a:pt x="318021" y="2345491"/>
                </a:cubicBezTo>
                <a:cubicBezTo>
                  <a:pt x="318021" y="2318246"/>
                  <a:pt x="295935" y="2296159"/>
                  <a:pt x="268689" y="2296159"/>
                </a:cubicBezTo>
                <a:cubicBezTo>
                  <a:pt x="258472" y="2296159"/>
                  <a:pt x="248981" y="2299265"/>
                  <a:pt x="241108" y="2304584"/>
                </a:cubicBezTo>
                <a:lnTo>
                  <a:pt x="237147" y="2307852"/>
                </a:lnTo>
                <a:lnTo>
                  <a:pt x="234971" y="2300840"/>
                </a:lnTo>
                <a:cubicBezTo>
                  <a:pt x="227482" y="2283134"/>
                  <a:pt x="209950" y="2270710"/>
                  <a:pt x="189516" y="2270710"/>
                </a:cubicBezTo>
                <a:cubicBezTo>
                  <a:pt x="169082" y="2270710"/>
                  <a:pt x="151550" y="2283134"/>
                  <a:pt x="144061" y="2300840"/>
                </a:cubicBezTo>
                <a:lnTo>
                  <a:pt x="142080" y="2307220"/>
                </a:lnTo>
                <a:lnTo>
                  <a:pt x="138886" y="2304584"/>
                </a:lnTo>
                <a:cubicBezTo>
                  <a:pt x="131013" y="2299265"/>
                  <a:pt x="121521" y="2296159"/>
                  <a:pt x="111305" y="2296159"/>
                </a:cubicBezTo>
                <a:cubicBezTo>
                  <a:pt x="84060" y="2296159"/>
                  <a:pt x="61973" y="2318246"/>
                  <a:pt x="61973" y="2345491"/>
                </a:cubicBezTo>
                <a:cubicBezTo>
                  <a:pt x="61973" y="2350600"/>
                  <a:pt x="62749" y="2355527"/>
                  <a:pt x="64191" y="2360161"/>
                </a:cubicBezTo>
                <a:lnTo>
                  <a:pt x="66238" y="2364420"/>
                </a:lnTo>
                <a:lnTo>
                  <a:pt x="62292" y="2364023"/>
                </a:lnTo>
                <a:cubicBezTo>
                  <a:pt x="35047" y="2364023"/>
                  <a:pt x="12961" y="2386109"/>
                  <a:pt x="12961" y="2413355"/>
                </a:cubicBezTo>
                <a:cubicBezTo>
                  <a:pt x="12961" y="2426977"/>
                  <a:pt x="18482" y="2439310"/>
                  <a:pt x="27410" y="2448238"/>
                </a:cubicBezTo>
                <a:lnTo>
                  <a:pt x="34253" y="2453884"/>
                </a:lnTo>
                <a:lnTo>
                  <a:pt x="27410" y="2459531"/>
                </a:lnTo>
                <a:cubicBezTo>
                  <a:pt x="18482" y="2468458"/>
                  <a:pt x="12961" y="2480791"/>
                  <a:pt x="12961" y="2494414"/>
                </a:cubicBezTo>
                <a:cubicBezTo>
                  <a:pt x="12961" y="2521659"/>
                  <a:pt x="35047" y="2543746"/>
                  <a:pt x="62292" y="2543746"/>
                </a:cubicBezTo>
                <a:lnTo>
                  <a:pt x="65750" y="2543397"/>
                </a:lnTo>
                <a:lnTo>
                  <a:pt x="62975" y="2552336"/>
                </a:lnTo>
                <a:cubicBezTo>
                  <a:pt x="62318" y="2555547"/>
                  <a:pt x="61973" y="2558872"/>
                  <a:pt x="61973" y="2562278"/>
                </a:cubicBezTo>
                <a:cubicBezTo>
                  <a:pt x="61973" y="2589523"/>
                  <a:pt x="84060" y="2611609"/>
                  <a:pt x="111305" y="2611609"/>
                </a:cubicBezTo>
                <a:cubicBezTo>
                  <a:pt x="121521" y="2611609"/>
                  <a:pt x="131013" y="2608504"/>
                  <a:pt x="138886" y="2603184"/>
                </a:cubicBezTo>
                <a:lnTo>
                  <a:pt x="142080" y="2600549"/>
                </a:lnTo>
                <a:lnTo>
                  <a:pt x="144061" y="2606929"/>
                </a:lnTo>
                <a:cubicBezTo>
                  <a:pt x="151550" y="2624635"/>
                  <a:pt x="169082" y="2637058"/>
                  <a:pt x="189516" y="2637058"/>
                </a:cubicBezTo>
                <a:close/>
                <a:moveTo>
                  <a:pt x="8701715" y="2867601"/>
                </a:moveTo>
                <a:cubicBezTo>
                  <a:pt x="8723296" y="2867601"/>
                  <a:pt x="8740791" y="2850106"/>
                  <a:pt x="8740791" y="2828525"/>
                </a:cubicBezTo>
                <a:cubicBezTo>
                  <a:pt x="8740791" y="2806944"/>
                  <a:pt x="8723296" y="2789449"/>
                  <a:pt x="8701715" y="2789449"/>
                </a:cubicBezTo>
                <a:cubicBezTo>
                  <a:pt x="8680134" y="2789449"/>
                  <a:pt x="8662639" y="2806944"/>
                  <a:pt x="8662639" y="2828525"/>
                </a:cubicBezTo>
                <a:cubicBezTo>
                  <a:pt x="8662639" y="2850106"/>
                  <a:pt x="8680134" y="2867601"/>
                  <a:pt x="8701715" y="2867601"/>
                </a:cubicBezTo>
                <a:close/>
                <a:moveTo>
                  <a:pt x="193983" y="2867601"/>
                </a:moveTo>
                <a:cubicBezTo>
                  <a:pt x="215564" y="2867601"/>
                  <a:pt x="233059" y="2850106"/>
                  <a:pt x="233059" y="2828525"/>
                </a:cubicBezTo>
                <a:cubicBezTo>
                  <a:pt x="233059" y="2806944"/>
                  <a:pt x="215564" y="2789449"/>
                  <a:pt x="193983" y="2789449"/>
                </a:cubicBezTo>
                <a:cubicBezTo>
                  <a:pt x="172402" y="2789449"/>
                  <a:pt x="154907" y="2806944"/>
                  <a:pt x="154907" y="2828525"/>
                </a:cubicBezTo>
                <a:cubicBezTo>
                  <a:pt x="154907" y="2850106"/>
                  <a:pt x="172402" y="2867601"/>
                  <a:pt x="193983" y="2867601"/>
                </a:cubicBezTo>
                <a:close/>
                <a:moveTo>
                  <a:pt x="189516" y="3386337"/>
                </a:moveTo>
                <a:cubicBezTo>
                  <a:pt x="209950" y="3386337"/>
                  <a:pt x="227482" y="3373913"/>
                  <a:pt x="234971" y="3356207"/>
                </a:cubicBezTo>
                <a:lnTo>
                  <a:pt x="237148" y="3349195"/>
                </a:lnTo>
                <a:lnTo>
                  <a:pt x="241108" y="3352463"/>
                </a:lnTo>
                <a:cubicBezTo>
                  <a:pt x="248981" y="3357781"/>
                  <a:pt x="258473" y="3360888"/>
                  <a:pt x="268690" y="3360888"/>
                </a:cubicBezTo>
                <a:cubicBezTo>
                  <a:pt x="295935" y="3360888"/>
                  <a:pt x="318021" y="3338801"/>
                  <a:pt x="318021" y="3311556"/>
                </a:cubicBezTo>
                <a:cubicBezTo>
                  <a:pt x="318021" y="3308150"/>
                  <a:pt x="317676" y="3304825"/>
                  <a:pt x="317019" y="3301613"/>
                </a:cubicBezTo>
                <a:lnTo>
                  <a:pt x="314245" y="3292676"/>
                </a:lnTo>
                <a:lnTo>
                  <a:pt x="317702" y="3293024"/>
                </a:lnTo>
                <a:cubicBezTo>
                  <a:pt x="344947" y="3293024"/>
                  <a:pt x="367034" y="3270938"/>
                  <a:pt x="367034" y="3243692"/>
                </a:cubicBezTo>
                <a:cubicBezTo>
                  <a:pt x="367034" y="3230070"/>
                  <a:pt x="361512" y="3217737"/>
                  <a:pt x="352585" y="3208809"/>
                </a:cubicBezTo>
                <a:lnTo>
                  <a:pt x="345741" y="3203163"/>
                </a:lnTo>
                <a:lnTo>
                  <a:pt x="352585" y="3197516"/>
                </a:lnTo>
                <a:cubicBezTo>
                  <a:pt x="361512" y="3188588"/>
                  <a:pt x="367034" y="3176256"/>
                  <a:pt x="367034" y="3162633"/>
                </a:cubicBezTo>
                <a:cubicBezTo>
                  <a:pt x="367034" y="3135388"/>
                  <a:pt x="344947" y="3113301"/>
                  <a:pt x="317702" y="3113301"/>
                </a:cubicBezTo>
                <a:lnTo>
                  <a:pt x="314245" y="3113650"/>
                </a:lnTo>
                <a:lnTo>
                  <a:pt x="317019" y="3104711"/>
                </a:lnTo>
                <a:cubicBezTo>
                  <a:pt x="317676" y="3101500"/>
                  <a:pt x="318021" y="3098175"/>
                  <a:pt x="318021" y="3094769"/>
                </a:cubicBezTo>
                <a:cubicBezTo>
                  <a:pt x="318021" y="3067524"/>
                  <a:pt x="295935" y="3045437"/>
                  <a:pt x="268690" y="3045437"/>
                </a:cubicBezTo>
                <a:cubicBezTo>
                  <a:pt x="258473" y="3045437"/>
                  <a:pt x="248981" y="3048543"/>
                  <a:pt x="241108" y="3053863"/>
                </a:cubicBezTo>
                <a:lnTo>
                  <a:pt x="237148" y="3057130"/>
                </a:lnTo>
                <a:lnTo>
                  <a:pt x="234971" y="3050118"/>
                </a:lnTo>
                <a:cubicBezTo>
                  <a:pt x="227482" y="3032412"/>
                  <a:pt x="209950" y="3019989"/>
                  <a:pt x="189516" y="3019989"/>
                </a:cubicBezTo>
                <a:cubicBezTo>
                  <a:pt x="169082" y="3019989"/>
                  <a:pt x="151550" y="3032412"/>
                  <a:pt x="144061" y="3050118"/>
                </a:cubicBezTo>
                <a:lnTo>
                  <a:pt x="142081" y="3056498"/>
                </a:lnTo>
                <a:lnTo>
                  <a:pt x="138887" y="3053863"/>
                </a:lnTo>
                <a:cubicBezTo>
                  <a:pt x="131013" y="3048543"/>
                  <a:pt x="121522" y="3045437"/>
                  <a:pt x="111305" y="3045437"/>
                </a:cubicBezTo>
                <a:cubicBezTo>
                  <a:pt x="84060" y="3045437"/>
                  <a:pt x="61973" y="3067524"/>
                  <a:pt x="61973" y="3094769"/>
                </a:cubicBezTo>
                <a:cubicBezTo>
                  <a:pt x="61973" y="3099878"/>
                  <a:pt x="62750" y="3104805"/>
                  <a:pt x="64191" y="3109439"/>
                </a:cubicBezTo>
                <a:lnTo>
                  <a:pt x="66239" y="3113699"/>
                </a:lnTo>
                <a:lnTo>
                  <a:pt x="62293" y="3113301"/>
                </a:lnTo>
                <a:cubicBezTo>
                  <a:pt x="35047" y="3113301"/>
                  <a:pt x="12961" y="3135388"/>
                  <a:pt x="12961" y="3162633"/>
                </a:cubicBezTo>
                <a:cubicBezTo>
                  <a:pt x="12961" y="3176255"/>
                  <a:pt x="18483" y="3188588"/>
                  <a:pt x="27410" y="3197516"/>
                </a:cubicBezTo>
                <a:lnTo>
                  <a:pt x="34254" y="3203163"/>
                </a:lnTo>
                <a:lnTo>
                  <a:pt x="27410" y="3208809"/>
                </a:lnTo>
                <a:cubicBezTo>
                  <a:pt x="18483" y="3217736"/>
                  <a:pt x="12961" y="3230070"/>
                  <a:pt x="12961" y="3243692"/>
                </a:cubicBezTo>
                <a:cubicBezTo>
                  <a:pt x="12961" y="3270937"/>
                  <a:pt x="35047" y="3293024"/>
                  <a:pt x="62293" y="3293024"/>
                </a:cubicBezTo>
                <a:lnTo>
                  <a:pt x="65750" y="3292675"/>
                </a:lnTo>
                <a:lnTo>
                  <a:pt x="62975" y="3301614"/>
                </a:lnTo>
                <a:cubicBezTo>
                  <a:pt x="62318" y="3304825"/>
                  <a:pt x="61973" y="3308150"/>
                  <a:pt x="61973" y="3311556"/>
                </a:cubicBezTo>
                <a:cubicBezTo>
                  <a:pt x="61973" y="3338801"/>
                  <a:pt x="84060" y="3360888"/>
                  <a:pt x="111305" y="3360888"/>
                </a:cubicBezTo>
                <a:cubicBezTo>
                  <a:pt x="121522" y="3360888"/>
                  <a:pt x="131013" y="3357781"/>
                  <a:pt x="138887" y="3352463"/>
                </a:cubicBezTo>
                <a:lnTo>
                  <a:pt x="142081" y="3349827"/>
                </a:lnTo>
                <a:lnTo>
                  <a:pt x="144061" y="3356207"/>
                </a:lnTo>
                <a:cubicBezTo>
                  <a:pt x="151550" y="3373913"/>
                  <a:pt x="169082" y="3386337"/>
                  <a:pt x="189516" y="3386337"/>
                </a:cubicBezTo>
                <a:close/>
                <a:moveTo>
                  <a:pt x="8697248" y="3386338"/>
                </a:moveTo>
                <a:cubicBezTo>
                  <a:pt x="8717682" y="3386338"/>
                  <a:pt x="8735214" y="3373914"/>
                  <a:pt x="8742703" y="3356208"/>
                </a:cubicBezTo>
                <a:lnTo>
                  <a:pt x="8744879" y="3349196"/>
                </a:lnTo>
                <a:lnTo>
                  <a:pt x="8748840" y="3352464"/>
                </a:lnTo>
                <a:cubicBezTo>
                  <a:pt x="8756713" y="3357783"/>
                  <a:pt x="8766204" y="3360889"/>
                  <a:pt x="8776421" y="3360889"/>
                </a:cubicBezTo>
                <a:cubicBezTo>
                  <a:pt x="8803667" y="3360889"/>
                  <a:pt x="8825753" y="3338802"/>
                  <a:pt x="8825753" y="3311557"/>
                </a:cubicBezTo>
                <a:cubicBezTo>
                  <a:pt x="8825753" y="3308151"/>
                  <a:pt x="8825408" y="3304826"/>
                  <a:pt x="8824751" y="3301615"/>
                </a:cubicBezTo>
                <a:lnTo>
                  <a:pt x="8821976" y="3292677"/>
                </a:lnTo>
                <a:lnTo>
                  <a:pt x="8825434" y="3293025"/>
                </a:lnTo>
                <a:cubicBezTo>
                  <a:pt x="8852679" y="3293025"/>
                  <a:pt x="8874765" y="3270939"/>
                  <a:pt x="8874765" y="3243693"/>
                </a:cubicBezTo>
                <a:cubicBezTo>
                  <a:pt x="8874765" y="3230071"/>
                  <a:pt x="8869244" y="3217738"/>
                  <a:pt x="8860317" y="3208810"/>
                </a:cubicBezTo>
                <a:lnTo>
                  <a:pt x="8853473" y="3203164"/>
                </a:lnTo>
                <a:lnTo>
                  <a:pt x="8860317" y="3197517"/>
                </a:lnTo>
                <a:cubicBezTo>
                  <a:pt x="8869244" y="3188590"/>
                  <a:pt x="8874765" y="3176257"/>
                  <a:pt x="8874765" y="3162634"/>
                </a:cubicBezTo>
                <a:cubicBezTo>
                  <a:pt x="8874765" y="3135389"/>
                  <a:pt x="8852679" y="3113302"/>
                  <a:pt x="8825434" y="3113302"/>
                </a:cubicBezTo>
                <a:lnTo>
                  <a:pt x="8821976" y="3113651"/>
                </a:lnTo>
                <a:lnTo>
                  <a:pt x="8824751" y="3104713"/>
                </a:lnTo>
                <a:cubicBezTo>
                  <a:pt x="8825408" y="3101501"/>
                  <a:pt x="8825753" y="3098176"/>
                  <a:pt x="8825753" y="3094771"/>
                </a:cubicBezTo>
                <a:cubicBezTo>
                  <a:pt x="8825753" y="3067526"/>
                  <a:pt x="8803667" y="3045439"/>
                  <a:pt x="8776421" y="3045439"/>
                </a:cubicBezTo>
                <a:cubicBezTo>
                  <a:pt x="8766204" y="3045439"/>
                  <a:pt x="8756713" y="3048545"/>
                  <a:pt x="8748840" y="3053864"/>
                </a:cubicBezTo>
                <a:lnTo>
                  <a:pt x="8744879" y="3057131"/>
                </a:lnTo>
                <a:lnTo>
                  <a:pt x="8742703" y="3050119"/>
                </a:lnTo>
                <a:cubicBezTo>
                  <a:pt x="8735214" y="3032413"/>
                  <a:pt x="8717682" y="3019990"/>
                  <a:pt x="8697248" y="3019990"/>
                </a:cubicBezTo>
                <a:cubicBezTo>
                  <a:pt x="8676814" y="3019990"/>
                  <a:pt x="8659282" y="3032413"/>
                  <a:pt x="8651793" y="3050119"/>
                </a:cubicBezTo>
                <a:lnTo>
                  <a:pt x="8649812" y="3056499"/>
                </a:lnTo>
                <a:lnTo>
                  <a:pt x="8646618" y="3053864"/>
                </a:lnTo>
                <a:cubicBezTo>
                  <a:pt x="8638745" y="3048545"/>
                  <a:pt x="8629253" y="3045439"/>
                  <a:pt x="8619037" y="3045439"/>
                </a:cubicBezTo>
                <a:cubicBezTo>
                  <a:pt x="8591791" y="3045439"/>
                  <a:pt x="8569705" y="3067526"/>
                  <a:pt x="8569705" y="3094771"/>
                </a:cubicBezTo>
                <a:cubicBezTo>
                  <a:pt x="8569705" y="3099879"/>
                  <a:pt x="8570481" y="3104806"/>
                  <a:pt x="8571923" y="3109440"/>
                </a:cubicBezTo>
                <a:lnTo>
                  <a:pt x="8573970" y="3113700"/>
                </a:lnTo>
                <a:lnTo>
                  <a:pt x="8570024" y="3113302"/>
                </a:lnTo>
                <a:cubicBezTo>
                  <a:pt x="8542779" y="3113302"/>
                  <a:pt x="8520693" y="3135389"/>
                  <a:pt x="8520693" y="3162634"/>
                </a:cubicBezTo>
                <a:cubicBezTo>
                  <a:pt x="8520693" y="3176257"/>
                  <a:pt x="8526214" y="3188589"/>
                  <a:pt x="8535141" y="3197517"/>
                </a:cubicBezTo>
                <a:lnTo>
                  <a:pt x="8541985" y="3203164"/>
                </a:lnTo>
                <a:lnTo>
                  <a:pt x="8535141" y="3208810"/>
                </a:lnTo>
                <a:cubicBezTo>
                  <a:pt x="8526214" y="3217738"/>
                  <a:pt x="8520693" y="3230071"/>
                  <a:pt x="8520693" y="3243693"/>
                </a:cubicBezTo>
                <a:cubicBezTo>
                  <a:pt x="8520693" y="3270938"/>
                  <a:pt x="8542779" y="3293025"/>
                  <a:pt x="8570024" y="3293025"/>
                </a:cubicBezTo>
                <a:lnTo>
                  <a:pt x="8573482" y="3292677"/>
                </a:lnTo>
                <a:lnTo>
                  <a:pt x="8570707" y="3301615"/>
                </a:lnTo>
                <a:cubicBezTo>
                  <a:pt x="8570050" y="3304826"/>
                  <a:pt x="8569705" y="3308151"/>
                  <a:pt x="8569705" y="3311557"/>
                </a:cubicBezTo>
                <a:cubicBezTo>
                  <a:pt x="8569705" y="3338802"/>
                  <a:pt x="8591791" y="3360889"/>
                  <a:pt x="8619037" y="3360889"/>
                </a:cubicBezTo>
                <a:cubicBezTo>
                  <a:pt x="8629253" y="3360889"/>
                  <a:pt x="8638745" y="3357783"/>
                  <a:pt x="8646618" y="3352464"/>
                </a:cubicBezTo>
                <a:lnTo>
                  <a:pt x="8649812" y="3349828"/>
                </a:lnTo>
                <a:lnTo>
                  <a:pt x="8651793" y="3356208"/>
                </a:lnTo>
                <a:cubicBezTo>
                  <a:pt x="8659282" y="3373914"/>
                  <a:pt x="8676814" y="3386338"/>
                  <a:pt x="8697248" y="3386338"/>
                </a:cubicBezTo>
                <a:close/>
                <a:moveTo>
                  <a:pt x="193984" y="3616878"/>
                </a:moveTo>
                <a:cubicBezTo>
                  <a:pt x="215565" y="3616878"/>
                  <a:pt x="233060" y="3599383"/>
                  <a:pt x="233060" y="3577801"/>
                </a:cubicBezTo>
                <a:cubicBezTo>
                  <a:pt x="233060" y="3556220"/>
                  <a:pt x="215565" y="3538725"/>
                  <a:pt x="193984" y="3538725"/>
                </a:cubicBezTo>
                <a:cubicBezTo>
                  <a:pt x="172403" y="3538725"/>
                  <a:pt x="154908" y="3556220"/>
                  <a:pt x="154908" y="3577801"/>
                </a:cubicBezTo>
                <a:cubicBezTo>
                  <a:pt x="154908" y="3599383"/>
                  <a:pt x="172403" y="3616878"/>
                  <a:pt x="193984" y="3616878"/>
                </a:cubicBezTo>
                <a:close/>
                <a:moveTo>
                  <a:pt x="8701715" y="3616879"/>
                </a:moveTo>
                <a:cubicBezTo>
                  <a:pt x="8723296" y="3616879"/>
                  <a:pt x="8740791" y="3599384"/>
                  <a:pt x="8740791" y="3577803"/>
                </a:cubicBezTo>
                <a:cubicBezTo>
                  <a:pt x="8740791" y="3556222"/>
                  <a:pt x="8723296" y="3538727"/>
                  <a:pt x="8701715" y="3538727"/>
                </a:cubicBezTo>
                <a:cubicBezTo>
                  <a:pt x="8680134" y="3538727"/>
                  <a:pt x="8662639" y="3556222"/>
                  <a:pt x="8662639" y="3577803"/>
                </a:cubicBezTo>
                <a:cubicBezTo>
                  <a:pt x="8662639" y="3599384"/>
                  <a:pt x="8680134" y="3616879"/>
                  <a:pt x="8701715" y="3616879"/>
                </a:cubicBezTo>
                <a:close/>
                <a:moveTo>
                  <a:pt x="189516" y="4135616"/>
                </a:moveTo>
                <a:cubicBezTo>
                  <a:pt x="209950" y="4135616"/>
                  <a:pt x="227482" y="4123192"/>
                  <a:pt x="234971" y="4105486"/>
                </a:cubicBezTo>
                <a:lnTo>
                  <a:pt x="237148" y="4098474"/>
                </a:lnTo>
                <a:lnTo>
                  <a:pt x="241108" y="4101742"/>
                </a:lnTo>
                <a:cubicBezTo>
                  <a:pt x="248982" y="4107061"/>
                  <a:pt x="258473" y="4110167"/>
                  <a:pt x="268690" y="4110167"/>
                </a:cubicBezTo>
                <a:cubicBezTo>
                  <a:pt x="295935" y="4110167"/>
                  <a:pt x="318022" y="4088080"/>
                  <a:pt x="318022" y="4060835"/>
                </a:cubicBezTo>
                <a:cubicBezTo>
                  <a:pt x="318022" y="4057430"/>
                  <a:pt x="317676" y="4054104"/>
                  <a:pt x="317019" y="4050893"/>
                </a:cubicBezTo>
                <a:lnTo>
                  <a:pt x="314245" y="4041955"/>
                </a:lnTo>
                <a:lnTo>
                  <a:pt x="317702" y="4042303"/>
                </a:lnTo>
                <a:cubicBezTo>
                  <a:pt x="344947" y="4042303"/>
                  <a:pt x="367034" y="4020217"/>
                  <a:pt x="367034" y="3992972"/>
                </a:cubicBezTo>
                <a:cubicBezTo>
                  <a:pt x="367034" y="3979349"/>
                  <a:pt x="361512" y="3967016"/>
                  <a:pt x="352585" y="3958088"/>
                </a:cubicBezTo>
                <a:lnTo>
                  <a:pt x="345741" y="3952441"/>
                </a:lnTo>
                <a:lnTo>
                  <a:pt x="352585" y="3946795"/>
                </a:lnTo>
                <a:cubicBezTo>
                  <a:pt x="361512" y="3937867"/>
                  <a:pt x="367034" y="3925534"/>
                  <a:pt x="367034" y="3911912"/>
                </a:cubicBezTo>
                <a:cubicBezTo>
                  <a:pt x="367034" y="3884667"/>
                  <a:pt x="344947" y="3862580"/>
                  <a:pt x="317702" y="3862580"/>
                </a:cubicBezTo>
                <a:lnTo>
                  <a:pt x="314245" y="3862929"/>
                </a:lnTo>
                <a:lnTo>
                  <a:pt x="317019" y="3853990"/>
                </a:lnTo>
                <a:cubicBezTo>
                  <a:pt x="317676" y="3850779"/>
                  <a:pt x="318022" y="3847454"/>
                  <a:pt x="318022" y="3844048"/>
                </a:cubicBezTo>
                <a:cubicBezTo>
                  <a:pt x="318022" y="3816803"/>
                  <a:pt x="295935" y="3794716"/>
                  <a:pt x="268690" y="3794716"/>
                </a:cubicBezTo>
                <a:cubicBezTo>
                  <a:pt x="258473" y="3794716"/>
                  <a:pt x="248982" y="3797822"/>
                  <a:pt x="241108" y="3803142"/>
                </a:cubicBezTo>
                <a:lnTo>
                  <a:pt x="237148" y="3806409"/>
                </a:lnTo>
                <a:lnTo>
                  <a:pt x="234971" y="3799397"/>
                </a:lnTo>
                <a:cubicBezTo>
                  <a:pt x="227482" y="3781691"/>
                  <a:pt x="209950" y="3769267"/>
                  <a:pt x="189516" y="3769267"/>
                </a:cubicBezTo>
                <a:cubicBezTo>
                  <a:pt x="169082" y="3769267"/>
                  <a:pt x="151550" y="3781691"/>
                  <a:pt x="144061" y="3799397"/>
                </a:cubicBezTo>
                <a:lnTo>
                  <a:pt x="142081" y="3805777"/>
                </a:lnTo>
                <a:lnTo>
                  <a:pt x="138887" y="3803142"/>
                </a:lnTo>
                <a:cubicBezTo>
                  <a:pt x="131013" y="3797822"/>
                  <a:pt x="121522" y="3794716"/>
                  <a:pt x="111305" y="3794716"/>
                </a:cubicBezTo>
                <a:cubicBezTo>
                  <a:pt x="84060" y="3794716"/>
                  <a:pt x="61973" y="3816803"/>
                  <a:pt x="61973" y="3844048"/>
                </a:cubicBezTo>
                <a:cubicBezTo>
                  <a:pt x="61973" y="3849157"/>
                  <a:pt x="62750" y="3854084"/>
                  <a:pt x="64191" y="3858718"/>
                </a:cubicBezTo>
                <a:lnTo>
                  <a:pt x="66239" y="3862978"/>
                </a:lnTo>
                <a:lnTo>
                  <a:pt x="62293" y="3862580"/>
                </a:lnTo>
                <a:cubicBezTo>
                  <a:pt x="35048" y="3862580"/>
                  <a:pt x="12961" y="3884666"/>
                  <a:pt x="12961" y="3911912"/>
                </a:cubicBezTo>
                <a:cubicBezTo>
                  <a:pt x="12961" y="3925534"/>
                  <a:pt x="18483" y="3937867"/>
                  <a:pt x="27410" y="3946795"/>
                </a:cubicBezTo>
                <a:lnTo>
                  <a:pt x="34254" y="3952441"/>
                </a:lnTo>
                <a:lnTo>
                  <a:pt x="27410" y="3958088"/>
                </a:lnTo>
                <a:cubicBezTo>
                  <a:pt x="18483" y="3967016"/>
                  <a:pt x="12961" y="3979348"/>
                  <a:pt x="12961" y="3992971"/>
                </a:cubicBezTo>
                <a:cubicBezTo>
                  <a:pt x="12961" y="4020217"/>
                  <a:pt x="35048" y="4042303"/>
                  <a:pt x="62293" y="4042303"/>
                </a:cubicBezTo>
                <a:lnTo>
                  <a:pt x="65750" y="4041955"/>
                </a:lnTo>
                <a:lnTo>
                  <a:pt x="62976" y="4050893"/>
                </a:lnTo>
                <a:cubicBezTo>
                  <a:pt x="62318" y="4054104"/>
                  <a:pt x="61973" y="4057430"/>
                  <a:pt x="61973" y="4060835"/>
                </a:cubicBezTo>
                <a:cubicBezTo>
                  <a:pt x="61973" y="4088080"/>
                  <a:pt x="84060" y="4110167"/>
                  <a:pt x="111305" y="4110167"/>
                </a:cubicBezTo>
                <a:cubicBezTo>
                  <a:pt x="121522" y="4110167"/>
                  <a:pt x="131013" y="4107061"/>
                  <a:pt x="138887" y="4101742"/>
                </a:cubicBezTo>
                <a:lnTo>
                  <a:pt x="142081" y="4099107"/>
                </a:lnTo>
                <a:lnTo>
                  <a:pt x="144061" y="4105486"/>
                </a:lnTo>
                <a:cubicBezTo>
                  <a:pt x="151550" y="4123192"/>
                  <a:pt x="169082" y="4135616"/>
                  <a:pt x="189516" y="4135616"/>
                </a:cubicBezTo>
                <a:close/>
                <a:moveTo>
                  <a:pt x="8697248" y="4135617"/>
                </a:moveTo>
                <a:cubicBezTo>
                  <a:pt x="8717682" y="4135617"/>
                  <a:pt x="8735214" y="4123193"/>
                  <a:pt x="8742703" y="4105487"/>
                </a:cubicBezTo>
                <a:lnTo>
                  <a:pt x="8744879" y="4098475"/>
                </a:lnTo>
                <a:lnTo>
                  <a:pt x="8748840" y="4101743"/>
                </a:lnTo>
                <a:cubicBezTo>
                  <a:pt x="8756713" y="4107062"/>
                  <a:pt x="8766204" y="4110168"/>
                  <a:pt x="8776421" y="4110168"/>
                </a:cubicBezTo>
                <a:cubicBezTo>
                  <a:pt x="8803667" y="4110168"/>
                  <a:pt x="8825753" y="4088081"/>
                  <a:pt x="8825753" y="4060836"/>
                </a:cubicBezTo>
                <a:cubicBezTo>
                  <a:pt x="8825753" y="4057430"/>
                  <a:pt x="8825408" y="4054105"/>
                  <a:pt x="8824751" y="4050894"/>
                </a:cubicBezTo>
                <a:lnTo>
                  <a:pt x="8821976" y="4041956"/>
                </a:lnTo>
                <a:lnTo>
                  <a:pt x="8825434" y="4042305"/>
                </a:lnTo>
                <a:cubicBezTo>
                  <a:pt x="8852679" y="4042305"/>
                  <a:pt x="8874765" y="4020218"/>
                  <a:pt x="8874765" y="3992973"/>
                </a:cubicBezTo>
                <a:cubicBezTo>
                  <a:pt x="8874765" y="3979350"/>
                  <a:pt x="8869244" y="3967017"/>
                  <a:pt x="8860317" y="3958090"/>
                </a:cubicBezTo>
                <a:lnTo>
                  <a:pt x="8853473" y="3952443"/>
                </a:lnTo>
                <a:lnTo>
                  <a:pt x="8860317" y="3946796"/>
                </a:lnTo>
                <a:cubicBezTo>
                  <a:pt x="8869244" y="3937868"/>
                  <a:pt x="8874765" y="3925535"/>
                  <a:pt x="8874765" y="3911913"/>
                </a:cubicBezTo>
                <a:cubicBezTo>
                  <a:pt x="8874765" y="3884668"/>
                  <a:pt x="8852679" y="3862581"/>
                  <a:pt x="8825434" y="3862581"/>
                </a:cubicBezTo>
                <a:lnTo>
                  <a:pt x="8821976" y="3862929"/>
                </a:lnTo>
                <a:lnTo>
                  <a:pt x="8824751" y="3853991"/>
                </a:lnTo>
                <a:cubicBezTo>
                  <a:pt x="8825408" y="3850780"/>
                  <a:pt x="8825753" y="3847455"/>
                  <a:pt x="8825753" y="3844049"/>
                </a:cubicBezTo>
                <a:cubicBezTo>
                  <a:pt x="8825753" y="3816804"/>
                  <a:pt x="8803667" y="3794717"/>
                  <a:pt x="8776421" y="3794717"/>
                </a:cubicBezTo>
                <a:cubicBezTo>
                  <a:pt x="8766204" y="3794717"/>
                  <a:pt x="8756713" y="3797824"/>
                  <a:pt x="8748840" y="3803142"/>
                </a:cubicBezTo>
                <a:lnTo>
                  <a:pt x="8744879" y="3806410"/>
                </a:lnTo>
                <a:lnTo>
                  <a:pt x="8742703" y="3799398"/>
                </a:lnTo>
                <a:cubicBezTo>
                  <a:pt x="8735214" y="3781692"/>
                  <a:pt x="8717682" y="3769268"/>
                  <a:pt x="8697248" y="3769268"/>
                </a:cubicBezTo>
                <a:cubicBezTo>
                  <a:pt x="8676814" y="3769268"/>
                  <a:pt x="8659282" y="3781692"/>
                  <a:pt x="8651793" y="3799398"/>
                </a:cubicBezTo>
                <a:lnTo>
                  <a:pt x="8649812" y="3805778"/>
                </a:lnTo>
                <a:lnTo>
                  <a:pt x="8646618" y="3803142"/>
                </a:lnTo>
                <a:cubicBezTo>
                  <a:pt x="8638745" y="3797824"/>
                  <a:pt x="8629253" y="3794717"/>
                  <a:pt x="8619037" y="3794717"/>
                </a:cubicBezTo>
                <a:cubicBezTo>
                  <a:pt x="8591791" y="3794717"/>
                  <a:pt x="8569705" y="3816804"/>
                  <a:pt x="8569705" y="3844049"/>
                </a:cubicBezTo>
                <a:cubicBezTo>
                  <a:pt x="8569705" y="3849158"/>
                  <a:pt x="8570481" y="3854085"/>
                  <a:pt x="8571923" y="3858719"/>
                </a:cubicBezTo>
                <a:lnTo>
                  <a:pt x="8573970" y="3862978"/>
                </a:lnTo>
                <a:lnTo>
                  <a:pt x="8570024" y="3862581"/>
                </a:lnTo>
                <a:cubicBezTo>
                  <a:pt x="8542779" y="3862581"/>
                  <a:pt x="8520693" y="3884668"/>
                  <a:pt x="8520693" y="3911913"/>
                </a:cubicBezTo>
                <a:cubicBezTo>
                  <a:pt x="8520693" y="3925535"/>
                  <a:pt x="8526214" y="3937868"/>
                  <a:pt x="8535141" y="3946796"/>
                </a:cubicBezTo>
                <a:lnTo>
                  <a:pt x="8541985" y="3952442"/>
                </a:lnTo>
                <a:lnTo>
                  <a:pt x="8535141" y="3958089"/>
                </a:lnTo>
                <a:cubicBezTo>
                  <a:pt x="8526214" y="3967017"/>
                  <a:pt x="8520693" y="3979350"/>
                  <a:pt x="8520693" y="3992972"/>
                </a:cubicBezTo>
                <a:cubicBezTo>
                  <a:pt x="8520693" y="4020218"/>
                  <a:pt x="8542779" y="4042304"/>
                  <a:pt x="8570024" y="4042304"/>
                </a:cubicBezTo>
                <a:lnTo>
                  <a:pt x="8573482" y="4041956"/>
                </a:lnTo>
                <a:lnTo>
                  <a:pt x="8570707" y="4050894"/>
                </a:lnTo>
                <a:cubicBezTo>
                  <a:pt x="8570050" y="4054105"/>
                  <a:pt x="8569705" y="4057430"/>
                  <a:pt x="8569705" y="4060836"/>
                </a:cubicBezTo>
                <a:cubicBezTo>
                  <a:pt x="8569705" y="4088081"/>
                  <a:pt x="8591791" y="4110168"/>
                  <a:pt x="8619037" y="4110168"/>
                </a:cubicBezTo>
                <a:cubicBezTo>
                  <a:pt x="8629253" y="4110168"/>
                  <a:pt x="8638745" y="4107062"/>
                  <a:pt x="8646618" y="4101743"/>
                </a:cubicBezTo>
                <a:lnTo>
                  <a:pt x="8649812" y="4099108"/>
                </a:lnTo>
                <a:lnTo>
                  <a:pt x="8651793" y="4105487"/>
                </a:lnTo>
                <a:cubicBezTo>
                  <a:pt x="8659282" y="4123193"/>
                  <a:pt x="8676814" y="4135617"/>
                  <a:pt x="8697248" y="4135617"/>
                </a:cubicBezTo>
                <a:close/>
                <a:moveTo>
                  <a:pt x="193984" y="4366159"/>
                </a:moveTo>
                <a:cubicBezTo>
                  <a:pt x="215565" y="4366159"/>
                  <a:pt x="233060" y="4348664"/>
                  <a:pt x="233060" y="4327083"/>
                </a:cubicBezTo>
                <a:cubicBezTo>
                  <a:pt x="233060" y="4305502"/>
                  <a:pt x="215565" y="4288007"/>
                  <a:pt x="193984" y="4288007"/>
                </a:cubicBezTo>
                <a:cubicBezTo>
                  <a:pt x="172403" y="4288007"/>
                  <a:pt x="154908" y="4305502"/>
                  <a:pt x="154908" y="4327083"/>
                </a:cubicBezTo>
                <a:cubicBezTo>
                  <a:pt x="154908" y="4348664"/>
                  <a:pt x="172403" y="4366159"/>
                  <a:pt x="193984" y="4366159"/>
                </a:cubicBezTo>
                <a:close/>
                <a:moveTo>
                  <a:pt x="8701715" y="4366159"/>
                </a:moveTo>
                <a:cubicBezTo>
                  <a:pt x="8723296" y="4366159"/>
                  <a:pt x="8740791" y="4348664"/>
                  <a:pt x="8740791" y="4327083"/>
                </a:cubicBezTo>
                <a:cubicBezTo>
                  <a:pt x="8740791" y="4305502"/>
                  <a:pt x="8723296" y="4288007"/>
                  <a:pt x="8701715" y="4288007"/>
                </a:cubicBezTo>
                <a:cubicBezTo>
                  <a:pt x="8680134" y="4288007"/>
                  <a:pt x="8662639" y="4305502"/>
                  <a:pt x="8662639" y="4327083"/>
                </a:cubicBezTo>
                <a:cubicBezTo>
                  <a:pt x="8662639" y="4348664"/>
                  <a:pt x="8680134" y="4366159"/>
                  <a:pt x="8701715" y="4366159"/>
                </a:cubicBezTo>
                <a:close/>
                <a:moveTo>
                  <a:pt x="8339566" y="4759756"/>
                </a:moveTo>
                <a:cubicBezTo>
                  <a:pt x="8361147" y="4759756"/>
                  <a:pt x="8378642" y="4742261"/>
                  <a:pt x="8378642" y="4720680"/>
                </a:cubicBezTo>
                <a:cubicBezTo>
                  <a:pt x="8378642" y="4699099"/>
                  <a:pt x="8361147" y="4681604"/>
                  <a:pt x="8339566" y="4681604"/>
                </a:cubicBezTo>
                <a:cubicBezTo>
                  <a:pt x="8317985" y="4681604"/>
                  <a:pt x="8300490" y="4699099"/>
                  <a:pt x="8300490" y="4720680"/>
                </a:cubicBezTo>
                <a:cubicBezTo>
                  <a:pt x="8300490" y="4742261"/>
                  <a:pt x="8317985" y="4759756"/>
                  <a:pt x="8339566" y="4759756"/>
                </a:cubicBezTo>
                <a:close/>
                <a:moveTo>
                  <a:pt x="7630314" y="4759756"/>
                </a:moveTo>
                <a:cubicBezTo>
                  <a:pt x="7651895" y="4759756"/>
                  <a:pt x="7669390" y="4742261"/>
                  <a:pt x="7669390" y="4720680"/>
                </a:cubicBezTo>
                <a:cubicBezTo>
                  <a:pt x="7669390" y="4699099"/>
                  <a:pt x="7651895" y="4681604"/>
                  <a:pt x="7630314" y="4681604"/>
                </a:cubicBezTo>
                <a:cubicBezTo>
                  <a:pt x="7608733" y="4681604"/>
                  <a:pt x="7591238" y="4699099"/>
                  <a:pt x="7591238" y="4720680"/>
                </a:cubicBezTo>
                <a:cubicBezTo>
                  <a:pt x="7591238" y="4742261"/>
                  <a:pt x="7608733" y="4759756"/>
                  <a:pt x="7630314" y="4759756"/>
                </a:cubicBezTo>
                <a:close/>
                <a:moveTo>
                  <a:pt x="6921062" y="4759756"/>
                </a:moveTo>
                <a:cubicBezTo>
                  <a:pt x="6942643" y="4759756"/>
                  <a:pt x="6960138" y="4742261"/>
                  <a:pt x="6960138" y="4720680"/>
                </a:cubicBezTo>
                <a:cubicBezTo>
                  <a:pt x="6960138" y="4699099"/>
                  <a:pt x="6942643" y="4681604"/>
                  <a:pt x="6921062" y="4681604"/>
                </a:cubicBezTo>
                <a:cubicBezTo>
                  <a:pt x="6899481" y="4681604"/>
                  <a:pt x="6881986" y="4699099"/>
                  <a:pt x="6881986" y="4720680"/>
                </a:cubicBezTo>
                <a:cubicBezTo>
                  <a:pt x="6881986" y="4742261"/>
                  <a:pt x="6899481" y="4759756"/>
                  <a:pt x="6921062" y="4759756"/>
                </a:cubicBezTo>
                <a:close/>
                <a:moveTo>
                  <a:pt x="6211810" y="4759756"/>
                </a:moveTo>
                <a:cubicBezTo>
                  <a:pt x="6233391" y="4759756"/>
                  <a:pt x="6250886" y="4742261"/>
                  <a:pt x="6250886" y="4720680"/>
                </a:cubicBezTo>
                <a:cubicBezTo>
                  <a:pt x="6250886" y="4699099"/>
                  <a:pt x="6233391" y="4681604"/>
                  <a:pt x="6211810" y="4681604"/>
                </a:cubicBezTo>
                <a:cubicBezTo>
                  <a:pt x="6190229" y="4681604"/>
                  <a:pt x="6172734" y="4699099"/>
                  <a:pt x="6172734" y="4720680"/>
                </a:cubicBezTo>
                <a:cubicBezTo>
                  <a:pt x="6172734" y="4742261"/>
                  <a:pt x="6190229" y="4759756"/>
                  <a:pt x="6211810" y="4759756"/>
                </a:cubicBezTo>
                <a:close/>
                <a:moveTo>
                  <a:pt x="5502558" y="4759756"/>
                </a:moveTo>
                <a:cubicBezTo>
                  <a:pt x="5524139" y="4759756"/>
                  <a:pt x="5541634" y="4742261"/>
                  <a:pt x="5541634" y="4720680"/>
                </a:cubicBezTo>
                <a:cubicBezTo>
                  <a:pt x="5541634" y="4699099"/>
                  <a:pt x="5524139" y="4681604"/>
                  <a:pt x="5502558" y="4681604"/>
                </a:cubicBezTo>
                <a:cubicBezTo>
                  <a:pt x="5480977" y="4681604"/>
                  <a:pt x="5463482" y="4699099"/>
                  <a:pt x="5463482" y="4720680"/>
                </a:cubicBezTo>
                <a:cubicBezTo>
                  <a:pt x="5463482" y="4742261"/>
                  <a:pt x="5480977" y="4759756"/>
                  <a:pt x="5502558" y="4759756"/>
                </a:cubicBezTo>
                <a:close/>
                <a:moveTo>
                  <a:pt x="4793306" y="4759756"/>
                </a:moveTo>
                <a:cubicBezTo>
                  <a:pt x="4814887" y="4759756"/>
                  <a:pt x="4832382" y="4742261"/>
                  <a:pt x="4832382" y="4720680"/>
                </a:cubicBezTo>
                <a:cubicBezTo>
                  <a:pt x="4832382" y="4699099"/>
                  <a:pt x="4814887" y="4681604"/>
                  <a:pt x="4793306" y="4681604"/>
                </a:cubicBezTo>
                <a:cubicBezTo>
                  <a:pt x="4771725" y="4681604"/>
                  <a:pt x="4754230" y="4699099"/>
                  <a:pt x="4754230" y="4720680"/>
                </a:cubicBezTo>
                <a:cubicBezTo>
                  <a:pt x="4754230" y="4742261"/>
                  <a:pt x="4771725" y="4759756"/>
                  <a:pt x="4793306" y="4759756"/>
                </a:cubicBezTo>
                <a:close/>
                <a:moveTo>
                  <a:pt x="4084054" y="4759756"/>
                </a:moveTo>
                <a:cubicBezTo>
                  <a:pt x="4105635" y="4759756"/>
                  <a:pt x="4123130" y="4742261"/>
                  <a:pt x="4123130" y="4720680"/>
                </a:cubicBezTo>
                <a:cubicBezTo>
                  <a:pt x="4123130" y="4699099"/>
                  <a:pt x="4105635" y="4681604"/>
                  <a:pt x="4084054" y="4681604"/>
                </a:cubicBezTo>
                <a:cubicBezTo>
                  <a:pt x="4062473" y="4681604"/>
                  <a:pt x="4044986" y="4699099"/>
                  <a:pt x="4044986" y="4720680"/>
                </a:cubicBezTo>
                <a:cubicBezTo>
                  <a:pt x="4044986" y="4742261"/>
                  <a:pt x="4062473" y="4759756"/>
                  <a:pt x="4084054" y="4759756"/>
                </a:cubicBezTo>
                <a:close/>
                <a:moveTo>
                  <a:pt x="3374809" y="4759756"/>
                </a:moveTo>
                <a:cubicBezTo>
                  <a:pt x="3396390" y="4759756"/>
                  <a:pt x="3413885" y="4742261"/>
                  <a:pt x="3413885" y="4720680"/>
                </a:cubicBezTo>
                <a:cubicBezTo>
                  <a:pt x="3413885" y="4699099"/>
                  <a:pt x="3396390" y="4681604"/>
                  <a:pt x="3374809" y="4681604"/>
                </a:cubicBezTo>
                <a:cubicBezTo>
                  <a:pt x="3353228" y="4681604"/>
                  <a:pt x="3335733" y="4699099"/>
                  <a:pt x="3335733" y="4720680"/>
                </a:cubicBezTo>
                <a:cubicBezTo>
                  <a:pt x="3335733" y="4742261"/>
                  <a:pt x="3353228" y="4759756"/>
                  <a:pt x="3374809" y="4759756"/>
                </a:cubicBezTo>
                <a:close/>
                <a:moveTo>
                  <a:pt x="2665558" y="4759756"/>
                </a:moveTo>
                <a:cubicBezTo>
                  <a:pt x="2687139" y="4759756"/>
                  <a:pt x="2704634" y="4742261"/>
                  <a:pt x="2704634" y="4720680"/>
                </a:cubicBezTo>
                <a:cubicBezTo>
                  <a:pt x="2704634" y="4699099"/>
                  <a:pt x="2687139" y="4681604"/>
                  <a:pt x="2665558" y="4681604"/>
                </a:cubicBezTo>
                <a:cubicBezTo>
                  <a:pt x="2643976" y="4681604"/>
                  <a:pt x="2626481" y="4699099"/>
                  <a:pt x="2626481" y="4720680"/>
                </a:cubicBezTo>
                <a:cubicBezTo>
                  <a:pt x="2626481" y="4742261"/>
                  <a:pt x="2643976" y="4759756"/>
                  <a:pt x="2665558" y="4759756"/>
                </a:cubicBezTo>
                <a:close/>
                <a:moveTo>
                  <a:pt x="1956307" y="4759756"/>
                </a:moveTo>
                <a:cubicBezTo>
                  <a:pt x="1977888" y="4759756"/>
                  <a:pt x="1995382" y="4742261"/>
                  <a:pt x="1995382" y="4720680"/>
                </a:cubicBezTo>
                <a:cubicBezTo>
                  <a:pt x="1995382" y="4699099"/>
                  <a:pt x="1977888" y="4681604"/>
                  <a:pt x="1956307" y="4681604"/>
                </a:cubicBezTo>
                <a:cubicBezTo>
                  <a:pt x="1934725" y="4681604"/>
                  <a:pt x="1917231" y="4699099"/>
                  <a:pt x="1917231" y="4720680"/>
                </a:cubicBezTo>
                <a:cubicBezTo>
                  <a:pt x="1917231" y="4742261"/>
                  <a:pt x="1934725" y="4759756"/>
                  <a:pt x="1956307" y="4759756"/>
                </a:cubicBezTo>
                <a:close/>
                <a:moveTo>
                  <a:pt x="1247054" y="4759756"/>
                </a:moveTo>
                <a:cubicBezTo>
                  <a:pt x="1268635" y="4759756"/>
                  <a:pt x="1286131" y="4742261"/>
                  <a:pt x="1286131" y="4720680"/>
                </a:cubicBezTo>
                <a:cubicBezTo>
                  <a:pt x="1286131" y="4699099"/>
                  <a:pt x="1268635" y="4681604"/>
                  <a:pt x="1247054" y="4681604"/>
                </a:cubicBezTo>
                <a:cubicBezTo>
                  <a:pt x="1225473" y="4681604"/>
                  <a:pt x="1207978" y="4699099"/>
                  <a:pt x="1207978" y="4720680"/>
                </a:cubicBezTo>
                <a:cubicBezTo>
                  <a:pt x="1207978" y="4742261"/>
                  <a:pt x="1225473" y="4759756"/>
                  <a:pt x="1247054" y="4759756"/>
                </a:cubicBezTo>
                <a:close/>
                <a:moveTo>
                  <a:pt x="537801" y="4759756"/>
                </a:moveTo>
                <a:cubicBezTo>
                  <a:pt x="559382" y="4759756"/>
                  <a:pt x="576878" y="4742261"/>
                  <a:pt x="576878" y="4720680"/>
                </a:cubicBezTo>
                <a:cubicBezTo>
                  <a:pt x="576878" y="4699099"/>
                  <a:pt x="559382" y="4681604"/>
                  <a:pt x="537801" y="4681604"/>
                </a:cubicBezTo>
                <a:cubicBezTo>
                  <a:pt x="516221" y="4681604"/>
                  <a:pt x="498725" y="4699099"/>
                  <a:pt x="498725" y="4720680"/>
                </a:cubicBezTo>
                <a:cubicBezTo>
                  <a:pt x="498725" y="4742261"/>
                  <a:pt x="516221" y="4759756"/>
                  <a:pt x="537801" y="4759756"/>
                </a:cubicBezTo>
                <a:close/>
                <a:moveTo>
                  <a:pt x="8653655" y="4893730"/>
                </a:moveTo>
                <a:cubicBezTo>
                  <a:pt x="8667278" y="4893730"/>
                  <a:pt x="8679611" y="4888208"/>
                  <a:pt x="8688538" y="4879281"/>
                </a:cubicBezTo>
                <a:lnTo>
                  <a:pt x="8694185" y="4872437"/>
                </a:lnTo>
                <a:lnTo>
                  <a:pt x="8699832" y="4879281"/>
                </a:lnTo>
                <a:cubicBezTo>
                  <a:pt x="8708759" y="4888208"/>
                  <a:pt x="8721092" y="4893730"/>
                  <a:pt x="8734715" y="4893730"/>
                </a:cubicBezTo>
                <a:cubicBezTo>
                  <a:pt x="8761960" y="4893730"/>
                  <a:pt x="8784046" y="4871643"/>
                  <a:pt x="8784046" y="4844398"/>
                </a:cubicBezTo>
                <a:lnTo>
                  <a:pt x="8783698" y="4840941"/>
                </a:lnTo>
                <a:lnTo>
                  <a:pt x="8792636" y="4843715"/>
                </a:lnTo>
                <a:cubicBezTo>
                  <a:pt x="8795848" y="4844372"/>
                  <a:pt x="8799173" y="4844717"/>
                  <a:pt x="8802578" y="4844717"/>
                </a:cubicBezTo>
                <a:cubicBezTo>
                  <a:pt x="8829823" y="4844717"/>
                  <a:pt x="8851910" y="4822631"/>
                  <a:pt x="8851910" y="4795386"/>
                </a:cubicBezTo>
                <a:cubicBezTo>
                  <a:pt x="8851910" y="4785169"/>
                  <a:pt x="8848804" y="4775677"/>
                  <a:pt x="8843485" y="4767804"/>
                </a:cubicBezTo>
                <a:lnTo>
                  <a:pt x="8840217" y="4763844"/>
                </a:lnTo>
                <a:lnTo>
                  <a:pt x="8847229" y="4761667"/>
                </a:lnTo>
                <a:cubicBezTo>
                  <a:pt x="8864935" y="4754178"/>
                  <a:pt x="8877359" y="4736646"/>
                  <a:pt x="8877359" y="4716212"/>
                </a:cubicBezTo>
                <a:cubicBezTo>
                  <a:pt x="8877359" y="4695778"/>
                  <a:pt x="8864935" y="4678246"/>
                  <a:pt x="8847229" y="4670757"/>
                </a:cubicBezTo>
                <a:lnTo>
                  <a:pt x="8840850" y="4668777"/>
                </a:lnTo>
                <a:lnTo>
                  <a:pt x="8843485" y="4665583"/>
                </a:lnTo>
                <a:cubicBezTo>
                  <a:pt x="8848804" y="4657709"/>
                  <a:pt x="8851910" y="4648218"/>
                  <a:pt x="8851910" y="4638001"/>
                </a:cubicBezTo>
                <a:cubicBezTo>
                  <a:pt x="8851910" y="4610756"/>
                  <a:pt x="8829823" y="4588669"/>
                  <a:pt x="8802578" y="4588669"/>
                </a:cubicBezTo>
                <a:cubicBezTo>
                  <a:pt x="8797470" y="4588669"/>
                  <a:pt x="8792543" y="4589446"/>
                  <a:pt x="8787908" y="4590887"/>
                </a:cubicBezTo>
                <a:lnTo>
                  <a:pt x="8783649" y="4592935"/>
                </a:lnTo>
                <a:lnTo>
                  <a:pt x="8784047" y="4588989"/>
                </a:lnTo>
                <a:cubicBezTo>
                  <a:pt x="8784047" y="4561743"/>
                  <a:pt x="8761960" y="4539657"/>
                  <a:pt x="8734715" y="4539657"/>
                </a:cubicBezTo>
                <a:cubicBezTo>
                  <a:pt x="8721092" y="4539657"/>
                  <a:pt x="8708759" y="4545179"/>
                  <a:pt x="8699832" y="4554106"/>
                </a:cubicBezTo>
                <a:lnTo>
                  <a:pt x="8694185" y="4560950"/>
                </a:lnTo>
                <a:lnTo>
                  <a:pt x="8688538" y="4554106"/>
                </a:lnTo>
                <a:cubicBezTo>
                  <a:pt x="8679611" y="4545179"/>
                  <a:pt x="8667278" y="4539657"/>
                  <a:pt x="8653655" y="4539657"/>
                </a:cubicBezTo>
                <a:cubicBezTo>
                  <a:pt x="8626410" y="4539657"/>
                  <a:pt x="8604324" y="4561743"/>
                  <a:pt x="8604324" y="4588989"/>
                </a:cubicBezTo>
                <a:lnTo>
                  <a:pt x="8604672" y="4592446"/>
                </a:lnTo>
                <a:lnTo>
                  <a:pt x="8595734" y="4589671"/>
                </a:lnTo>
                <a:cubicBezTo>
                  <a:pt x="8592523" y="4589014"/>
                  <a:pt x="8589198" y="4588669"/>
                  <a:pt x="8585792" y="4588669"/>
                </a:cubicBezTo>
                <a:cubicBezTo>
                  <a:pt x="8558547" y="4588669"/>
                  <a:pt x="8536460" y="4610756"/>
                  <a:pt x="8536460" y="4638001"/>
                </a:cubicBezTo>
                <a:cubicBezTo>
                  <a:pt x="8536460" y="4648218"/>
                  <a:pt x="8539566" y="4657709"/>
                  <a:pt x="8544885" y="4665583"/>
                </a:cubicBezTo>
                <a:lnTo>
                  <a:pt x="8547520" y="4668777"/>
                </a:lnTo>
                <a:lnTo>
                  <a:pt x="8541141" y="4670757"/>
                </a:lnTo>
                <a:cubicBezTo>
                  <a:pt x="8523435" y="4678246"/>
                  <a:pt x="8511011" y="4695778"/>
                  <a:pt x="8511011" y="4716212"/>
                </a:cubicBezTo>
                <a:cubicBezTo>
                  <a:pt x="8511011" y="4736646"/>
                  <a:pt x="8523435" y="4754178"/>
                  <a:pt x="8541141" y="4761667"/>
                </a:cubicBezTo>
                <a:lnTo>
                  <a:pt x="8548153" y="4763844"/>
                </a:lnTo>
                <a:lnTo>
                  <a:pt x="8544885" y="4767804"/>
                </a:lnTo>
                <a:cubicBezTo>
                  <a:pt x="8539566" y="4775677"/>
                  <a:pt x="8536460" y="4785169"/>
                  <a:pt x="8536460" y="4795386"/>
                </a:cubicBezTo>
                <a:cubicBezTo>
                  <a:pt x="8536460" y="4822631"/>
                  <a:pt x="8558547" y="4844717"/>
                  <a:pt x="8585792" y="4844717"/>
                </a:cubicBezTo>
                <a:cubicBezTo>
                  <a:pt x="8589198" y="4844717"/>
                  <a:pt x="8592523" y="4844372"/>
                  <a:pt x="8595734" y="4843715"/>
                </a:cubicBezTo>
                <a:lnTo>
                  <a:pt x="8604672" y="4840941"/>
                </a:lnTo>
                <a:lnTo>
                  <a:pt x="8604323" y="4844398"/>
                </a:lnTo>
                <a:cubicBezTo>
                  <a:pt x="8604323" y="4871643"/>
                  <a:pt x="8626410" y="4893730"/>
                  <a:pt x="8653655" y="4893730"/>
                </a:cubicBezTo>
                <a:close/>
                <a:moveTo>
                  <a:pt x="7944411" y="4893730"/>
                </a:moveTo>
                <a:cubicBezTo>
                  <a:pt x="7958033" y="4893730"/>
                  <a:pt x="7970366" y="4888208"/>
                  <a:pt x="7979293" y="4879281"/>
                </a:cubicBezTo>
                <a:lnTo>
                  <a:pt x="7984940" y="4872437"/>
                </a:lnTo>
                <a:lnTo>
                  <a:pt x="7990587" y="4879281"/>
                </a:lnTo>
                <a:cubicBezTo>
                  <a:pt x="7999514" y="4888208"/>
                  <a:pt x="8011847" y="4893730"/>
                  <a:pt x="8025470" y="4893730"/>
                </a:cubicBezTo>
                <a:cubicBezTo>
                  <a:pt x="8052715" y="4893730"/>
                  <a:pt x="8074802" y="4871643"/>
                  <a:pt x="8074802" y="4844398"/>
                </a:cubicBezTo>
                <a:lnTo>
                  <a:pt x="8074453" y="4840941"/>
                </a:lnTo>
                <a:lnTo>
                  <a:pt x="8083391" y="4843715"/>
                </a:lnTo>
                <a:cubicBezTo>
                  <a:pt x="8086603" y="4844372"/>
                  <a:pt x="8089928" y="4844717"/>
                  <a:pt x="8093333" y="4844717"/>
                </a:cubicBezTo>
                <a:cubicBezTo>
                  <a:pt x="8120579" y="4844717"/>
                  <a:pt x="8142665" y="4822631"/>
                  <a:pt x="8142665" y="4795386"/>
                </a:cubicBezTo>
                <a:cubicBezTo>
                  <a:pt x="8142665" y="4785169"/>
                  <a:pt x="8139559" y="4775677"/>
                  <a:pt x="8134240" y="4767804"/>
                </a:cubicBezTo>
                <a:lnTo>
                  <a:pt x="8130973" y="4763844"/>
                </a:lnTo>
                <a:lnTo>
                  <a:pt x="8137985" y="4761667"/>
                </a:lnTo>
                <a:cubicBezTo>
                  <a:pt x="8155691" y="4754178"/>
                  <a:pt x="8168114" y="4736646"/>
                  <a:pt x="8168114" y="4716212"/>
                </a:cubicBezTo>
                <a:cubicBezTo>
                  <a:pt x="8168114" y="4695778"/>
                  <a:pt x="8155691" y="4678246"/>
                  <a:pt x="8137985" y="4670757"/>
                </a:cubicBezTo>
                <a:lnTo>
                  <a:pt x="8131605" y="4668777"/>
                </a:lnTo>
                <a:lnTo>
                  <a:pt x="8134240" y="4665583"/>
                </a:lnTo>
                <a:cubicBezTo>
                  <a:pt x="8139559" y="4657709"/>
                  <a:pt x="8142665" y="4648218"/>
                  <a:pt x="8142665" y="4638001"/>
                </a:cubicBezTo>
                <a:cubicBezTo>
                  <a:pt x="8142665" y="4610756"/>
                  <a:pt x="8120579" y="4588669"/>
                  <a:pt x="8093333" y="4588669"/>
                </a:cubicBezTo>
                <a:cubicBezTo>
                  <a:pt x="8088225" y="4588669"/>
                  <a:pt x="8083298" y="4589446"/>
                  <a:pt x="8078664" y="4590887"/>
                </a:cubicBezTo>
                <a:lnTo>
                  <a:pt x="8074404" y="4592935"/>
                </a:lnTo>
                <a:lnTo>
                  <a:pt x="8074802" y="4588989"/>
                </a:lnTo>
                <a:cubicBezTo>
                  <a:pt x="8074802" y="4561743"/>
                  <a:pt x="8052715" y="4539657"/>
                  <a:pt x="8025470" y="4539657"/>
                </a:cubicBezTo>
                <a:cubicBezTo>
                  <a:pt x="8011847" y="4539657"/>
                  <a:pt x="7999515" y="4545179"/>
                  <a:pt x="7990587" y="4554106"/>
                </a:cubicBezTo>
                <a:lnTo>
                  <a:pt x="7984940" y="4560950"/>
                </a:lnTo>
                <a:lnTo>
                  <a:pt x="7979294" y="4554106"/>
                </a:lnTo>
                <a:cubicBezTo>
                  <a:pt x="7970366" y="4545179"/>
                  <a:pt x="7958033" y="4539657"/>
                  <a:pt x="7944411" y="4539657"/>
                </a:cubicBezTo>
                <a:cubicBezTo>
                  <a:pt x="7917165" y="4539657"/>
                  <a:pt x="7895079" y="4561743"/>
                  <a:pt x="7895079" y="4588989"/>
                </a:cubicBezTo>
                <a:lnTo>
                  <a:pt x="7895427" y="4592446"/>
                </a:lnTo>
                <a:lnTo>
                  <a:pt x="7886489" y="4589671"/>
                </a:lnTo>
                <a:cubicBezTo>
                  <a:pt x="7883278" y="4589014"/>
                  <a:pt x="7879953" y="4588669"/>
                  <a:pt x="7876547" y="4588669"/>
                </a:cubicBezTo>
                <a:cubicBezTo>
                  <a:pt x="7849302" y="4588669"/>
                  <a:pt x="7827215" y="4610756"/>
                  <a:pt x="7827215" y="4638001"/>
                </a:cubicBezTo>
                <a:cubicBezTo>
                  <a:pt x="7827215" y="4648218"/>
                  <a:pt x="7830321" y="4657709"/>
                  <a:pt x="7835640" y="4665583"/>
                </a:cubicBezTo>
                <a:lnTo>
                  <a:pt x="7838276" y="4668777"/>
                </a:lnTo>
                <a:lnTo>
                  <a:pt x="7831896" y="4670757"/>
                </a:lnTo>
                <a:cubicBezTo>
                  <a:pt x="7814190" y="4678246"/>
                  <a:pt x="7801766" y="4695778"/>
                  <a:pt x="7801766" y="4716212"/>
                </a:cubicBezTo>
                <a:cubicBezTo>
                  <a:pt x="7801766" y="4736646"/>
                  <a:pt x="7814190" y="4754178"/>
                  <a:pt x="7831896" y="4761667"/>
                </a:cubicBezTo>
                <a:lnTo>
                  <a:pt x="7838908" y="4763844"/>
                </a:lnTo>
                <a:lnTo>
                  <a:pt x="7835640" y="4767804"/>
                </a:lnTo>
                <a:cubicBezTo>
                  <a:pt x="7830321" y="4775677"/>
                  <a:pt x="7827215" y="4785169"/>
                  <a:pt x="7827215" y="4795386"/>
                </a:cubicBezTo>
                <a:cubicBezTo>
                  <a:pt x="7827215" y="4822631"/>
                  <a:pt x="7849302" y="4844717"/>
                  <a:pt x="7876547" y="4844717"/>
                </a:cubicBezTo>
                <a:cubicBezTo>
                  <a:pt x="7879953" y="4844717"/>
                  <a:pt x="7883278" y="4844372"/>
                  <a:pt x="7886489" y="4843715"/>
                </a:cubicBezTo>
                <a:lnTo>
                  <a:pt x="7895427" y="4840941"/>
                </a:lnTo>
                <a:lnTo>
                  <a:pt x="7895079" y="4844398"/>
                </a:lnTo>
                <a:cubicBezTo>
                  <a:pt x="7895079" y="4871643"/>
                  <a:pt x="7917165" y="4893730"/>
                  <a:pt x="7944411" y="4893730"/>
                </a:cubicBezTo>
                <a:close/>
                <a:moveTo>
                  <a:pt x="7235159" y="4893730"/>
                </a:moveTo>
                <a:cubicBezTo>
                  <a:pt x="7248781" y="4893730"/>
                  <a:pt x="7261114" y="4888208"/>
                  <a:pt x="7270041" y="4879281"/>
                </a:cubicBezTo>
                <a:lnTo>
                  <a:pt x="7275688" y="4872437"/>
                </a:lnTo>
                <a:lnTo>
                  <a:pt x="7281335" y="4879281"/>
                </a:lnTo>
                <a:cubicBezTo>
                  <a:pt x="7290262" y="4888208"/>
                  <a:pt x="7302595" y="4893730"/>
                  <a:pt x="7316218" y="4893730"/>
                </a:cubicBezTo>
                <a:cubicBezTo>
                  <a:pt x="7343463" y="4893730"/>
                  <a:pt x="7365550" y="4871643"/>
                  <a:pt x="7365550" y="4844398"/>
                </a:cubicBezTo>
                <a:lnTo>
                  <a:pt x="7365201" y="4840941"/>
                </a:lnTo>
                <a:lnTo>
                  <a:pt x="7374139" y="4843715"/>
                </a:lnTo>
                <a:cubicBezTo>
                  <a:pt x="7377351" y="4844372"/>
                  <a:pt x="7380676" y="4844717"/>
                  <a:pt x="7384081" y="4844717"/>
                </a:cubicBezTo>
                <a:cubicBezTo>
                  <a:pt x="7411327" y="4844717"/>
                  <a:pt x="7433413" y="4822631"/>
                  <a:pt x="7433413" y="4795386"/>
                </a:cubicBezTo>
                <a:cubicBezTo>
                  <a:pt x="7433413" y="4785169"/>
                  <a:pt x="7430307" y="4775677"/>
                  <a:pt x="7424988" y="4767804"/>
                </a:cubicBezTo>
                <a:lnTo>
                  <a:pt x="7421721" y="4763844"/>
                </a:lnTo>
                <a:lnTo>
                  <a:pt x="7428733" y="4761667"/>
                </a:lnTo>
                <a:cubicBezTo>
                  <a:pt x="7446439" y="4754178"/>
                  <a:pt x="7458862" y="4736646"/>
                  <a:pt x="7458862" y="4716212"/>
                </a:cubicBezTo>
                <a:cubicBezTo>
                  <a:pt x="7458862" y="4695778"/>
                  <a:pt x="7446439" y="4678246"/>
                  <a:pt x="7428733" y="4670757"/>
                </a:cubicBezTo>
                <a:lnTo>
                  <a:pt x="7422353" y="4668777"/>
                </a:lnTo>
                <a:lnTo>
                  <a:pt x="7424988" y="4665583"/>
                </a:lnTo>
                <a:cubicBezTo>
                  <a:pt x="7430307" y="4657709"/>
                  <a:pt x="7433413" y="4648218"/>
                  <a:pt x="7433413" y="4638001"/>
                </a:cubicBezTo>
                <a:cubicBezTo>
                  <a:pt x="7433413" y="4610756"/>
                  <a:pt x="7411327" y="4588669"/>
                  <a:pt x="7384081" y="4588669"/>
                </a:cubicBezTo>
                <a:cubicBezTo>
                  <a:pt x="7378973" y="4588669"/>
                  <a:pt x="7374046" y="4589446"/>
                  <a:pt x="7369412" y="4590887"/>
                </a:cubicBezTo>
                <a:lnTo>
                  <a:pt x="7365152" y="4592935"/>
                </a:lnTo>
                <a:lnTo>
                  <a:pt x="7365550" y="4588989"/>
                </a:lnTo>
                <a:cubicBezTo>
                  <a:pt x="7365550" y="4561743"/>
                  <a:pt x="7343463" y="4539657"/>
                  <a:pt x="7316218" y="4539657"/>
                </a:cubicBezTo>
                <a:cubicBezTo>
                  <a:pt x="7302595" y="4539657"/>
                  <a:pt x="7290263" y="4545179"/>
                  <a:pt x="7281335" y="4554106"/>
                </a:cubicBezTo>
                <a:lnTo>
                  <a:pt x="7275688" y="4560950"/>
                </a:lnTo>
                <a:lnTo>
                  <a:pt x="7270042" y="4554106"/>
                </a:lnTo>
                <a:cubicBezTo>
                  <a:pt x="7261114" y="4545179"/>
                  <a:pt x="7248781" y="4539657"/>
                  <a:pt x="7235159" y="4539657"/>
                </a:cubicBezTo>
                <a:cubicBezTo>
                  <a:pt x="7207913" y="4539657"/>
                  <a:pt x="7185827" y="4561743"/>
                  <a:pt x="7185827" y="4588989"/>
                </a:cubicBezTo>
                <a:lnTo>
                  <a:pt x="7186175" y="4592446"/>
                </a:lnTo>
                <a:lnTo>
                  <a:pt x="7177237" y="4589671"/>
                </a:lnTo>
                <a:cubicBezTo>
                  <a:pt x="7174026" y="4589014"/>
                  <a:pt x="7170701" y="4588669"/>
                  <a:pt x="7167295" y="4588669"/>
                </a:cubicBezTo>
                <a:cubicBezTo>
                  <a:pt x="7140050" y="4588669"/>
                  <a:pt x="7117963" y="4610756"/>
                  <a:pt x="7117963" y="4638001"/>
                </a:cubicBezTo>
                <a:cubicBezTo>
                  <a:pt x="7117963" y="4648218"/>
                  <a:pt x="7121069" y="4657709"/>
                  <a:pt x="7126388" y="4665583"/>
                </a:cubicBezTo>
                <a:lnTo>
                  <a:pt x="7129024" y="4668777"/>
                </a:lnTo>
                <a:lnTo>
                  <a:pt x="7122644" y="4670757"/>
                </a:lnTo>
                <a:cubicBezTo>
                  <a:pt x="7104938" y="4678246"/>
                  <a:pt x="7092514" y="4695778"/>
                  <a:pt x="7092514" y="4716212"/>
                </a:cubicBezTo>
                <a:cubicBezTo>
                  <a:pt x="7092514" y="4736646"/>
                  <a:pt x="7104938" y="4754178"/>
                  <a:pt x="7122644" y="4761667"/>
                </a:cubicBezTo>
                <a:lnTo>
                  <a:pt x="7129656" y="4763844"/>
                </a:lnTo>
                <a:lnTo>
                  <a:pt x="7126388" y="4767804"/>
                </a:lnTo>
                <a:cubicBezTo>
                  <a:pt x="7121069" y="4775677"/>
                  <a:pt x="7117963" y="4785169"/>
                  <a:pt x="7117963" y="4795386"/>
                </a:cubicBezTo>
                <a:cubicBezTo>
                  <a:pt x="7117963" y="4822631"/>
                  <a:pt x="7140050" y="4844717"/>
                  <a:pt x="7167295" y="4844717"/>
                </a:cubicBezTo>
                <a:cubicBezTo>
                  <a:pt x="7170701" y="4844717"/>
                  <a:pt x="7174026" y="4844372"/>
                  <a:pt x="7177237" y="4843715"/>
                </a:cubicBezTo>
                <a:lnTo>
                  <a:pt x="7186175" y="4840941"/>
                </a:lnTo>
                <a:lnTo>
                  <a:pt x="7185827" y="4844398"/>
                </a:lnTo>
                <a:cubicBezTo>
                  <a:pt x="7185827" y="4871643"/>
                  <a:pt x="7207913" y="4893730"/>
                  <a:pt x="7235159" y="4893730"/>
                </a:cubicBezTo>
                <a:close/>
                <a:moveTo>
                  <a:pt x="6525907" y="4893730"/>
                </a:moveTo>
                <a:cubicBezTo>
                  <a:pt x="6539529" y="4893730"/>
                  <a:pt x="6551862" y="4888208"/>
                  <a:pt x="6560789" y="4879281"/>
                </a:cubicBezTo>
                <a:lnTo>
                  <a:pt x="6566436" y="4872437"/>
                </a:lnTo>
                <a:lnTo>
                  <a:pt x="6572083" y="4879281"/>
                </a:lnTo>
                <a:cubicBezTo>
                  <a:pt x="6581010" y="4888208"/>
                  <a:pt x="6593343" y="4893730"/>
                  <a:pt x="6606966" y="4893730"/>
                </a:cubicBezTo>
                <a:cubicBezTo>
                  <a:pt x="6634211" y="4893730"/>
                  <a:pt x="6656298" y="4871643"/>
                  <a:pt x="6656298" y="4844398"/>
                </a:cubicBezTo>
                <a:lnTo>
                  <a:pt x="6655949" y="4840941"/>
                </a:lnTo>
                <a:lnTo>
                  <a:pt x="6664887" y="4843715"/>
                </a:lnTo>
                <a:cubicBezTo>
                  <a:pt x="6668099" y="4844372"/>
                  <a:pt x="6671424" y="4844717"/>
                  <a:pt x="6674829" y="4844717"/>
                </a:cubicBezTo>
                <a:cubicBezTo>
                  <a:pt x="6702075" y="4844717"/>
                  <a:pt x="6724161" y="4822631"/>
                  <a:pt x="6724161" y="4795386"/>
                </a:cubicBezTo>
                <a:cubicBezTo>
                  <a:pt x="6724161" y="4785169"/>
                  <a:pt x="6721055" y="4775677"/>
                  <a:pt x="6715736" y="4767804"/>
                </a:cubicBezTo>
                <a:lnTo>
                  <a:pt x="6712469" y="4763844"/>
                </a:lnTo>
                <a:lnTo>
                  <a:pt x="6719481" y="4761667"/>
                </a:lnTo>
                <a:cubicBezTo>
                  <a:pt x="6737187" y="4754178"/>
                  <a:pt x="6749610" y="4736646"/>
                  <a:pt x="6749610" y="4716212"/>
                </a:cubicBezTo>
                <a:cubicBezTo>
                  <a:pt x="6749610" y="4695778"/>
                  <a:pt x="6737187" y="4678246"/>
                  <a:pt x="6719481" y="4670757"/>
                </a:cubicBezTo>
                <a:lnTo>
                  <a:pt x="6713101" y="4668777"/>
                </a:lnTo>
                <a:lnTo>
                  <a:pt x="6715736" y="4665583"/>
                </a:lnTo>
                <a:cubicBezTo>
                  <a:pt x="6721055" y="4657709"/>
                  <a:pt x="6724161" y="4648218"/>
                  <a:pt x="6724161" y="4638001"/>
                </a:cubicBezTo>
                <a:cubicBezTo>
                  <a:pt x="6724161" y="4610756"/>
                  <a:pt x="6702075" y="4588669"/>
                  <a:pt x="6674829" y="4588669"/>
                </a:cubicBezTo>
                <a:cubicBezTo>
                  <a:pt x="6669721" y="4588669"/>
                  <a:pt x="6664794" y="4589446"/>
                  <a:pt x="6660160" y="4590887"/>
                </a:cubicBezTo>
                <a:lnTo>
                  <a:pt x="6655900" y="4592935"/>
                </a:lnTo>
                <a:lnTo>
                  <a:pt x="6656298" y="4588989"/>
                </a:lnTo>
                <a:cubicBezTo>
                  <a:pt x="6656298" y="4561743"/>
                  <a:pt x="6634211" y="4539657"/>
                  <a:pt x="6606966" y="4539657"/>
                </a:cubicBezTo>
                <a:cubicBezTo>
                  <a:pt x="6593343" y="4539657"/>
                  <a:pt x="6581011" y="4545179"/>
                  <a:pt x="6572083" y="4554106"/>
                </a:cubicBezTo>
                <a:lnTo>
                  <a:pt x="6566436" y="4560950"/>
                </a:lnTo>
                <a:lnTo>
                  <a:pt x="6560790" y="4554106"/>
                </a:lnTo>
                <a:cubicBezTo>
                  <a:pt x="6551862" y="4545179"/>
                  <a:pt x="6539529" y="4539657"/>
                  <a:pt x="6525907" y="4539657"/>
                </a:cubicBezTo>
                <a:cubicBezTo>
                  <a:pt x="6498661" y="4539657"/>
                  <a:pt x="6476575" y="4561743"/>
                  <a:pt x="6476575" y="4588989"/>
                </a:cubicBezTo>
                <a:lnTo>
                  <a:pt x="6476923" y="4592446"/>
                </a:lnTo>
                <a:lnTo>
                  <a:pt x="6467985" y="4589671"/>
                </a:lnTo>
                <a:cubicBezTo>
                  <a:pt x="6464774" y="4589014"/>
                  <a:pt x="6461449" y="4588669"/>
                  <a:pt x="6458043" y="4588669"/>
                </a:cubicBezTo>
                <a:cubicBezTo>
                  <a:pt x="6430798" y="4588669"/>
                  <a:pt x="6408711" y="4610756"/>
                  <a:pt x="6408711" y="4638001"/>
                </a:cubicBezTo>
                <a:cubicBezTo>
                  <a:pt x="6408711" y="4648218"/>
                  <a:pt x="6411817" y="4657709"/>
                  <a:pt x="6417136" y="4665583"/>
                </a:cubicBezTo>
                <a:lnTo>
                  <a:pt x="6419772" y="4668777"/>
                </a:lnTo>
                <a:lnTo>
                  <a:pt x="6413392" y="4670757"/>
                </a:lnTo>
                <a:cubicBezTo>
                  <a:pt x="6395686" y="4678246"/>
                  <a:pt x="6383262" y="4695778"/>
                  <a:pt x="6383262" y="4716212"/>
                </a:cubicBezTo>
                <a:cubicBezTo>
                  <a:pt x="6383262" y="4736646"/>
                  <a:pt x="6395686" y="4754178"/>
                  <a:pt x="6413392" y="4761667"/>
                </a:cubicBezTo>
                <a:lnTo>
                  <a:pt x="6420404" y="4763844"/>
                </a:lnTo>
                <a:lnTo>
                  <a:pt x="6417136" y="4767804"/>
                </a:lnTo>
                <a:cubicBezTo>
                  <a:pt x="6411817" y="4775677"/>
                  <a:pt x="6408711" y="4785169"/>
                  <a:pt x="6408711" y="4795386"/>
                </a:cubicBezTo>
                <a:cubicBezTo>
                  <a:pt x="6408711" y="4822631"/>
                  <a:pt x="6430798" y="4844717"/>
                  <a:pt x="6458043" y="4844717"/>
                </a:cubicBezTo>
                <a:cubicBezTo>
                  <a:pt x="6461449" y="4844717"/>
                  <a:pt x="6464774" y="4844372"/>
                  <a:pt x="6467985" y="4843715"/>
                </a:cubicBezTo>
                <a:lnTo>
                  <a:pt x="6476923" y="4840941"/>
                </a:lnTo>
                <a:lnTo>
                  <a:pt x="6476575" y="4844398"/>
                </a:lnTo>
                <a:cubicBezTo>
                  <a:pt x="6476575" y="4871643"/>
                  <a:pt x="6498661" y="4893730"/>
                  <a:pt x="6525907" y="4893730"/>
                </a:cubicBezTo>
                <a:close/>
                <a:moveTo>
                  <a:pt x="5816655" y="4893730"/>
                </a:moveTo>
                <a:cubicBezTo>
                  <a:pt x="5830277" y="4893730"/>
                  <a:pt x="5842610" y="4888208"/>
                  <a:pt x="5851537" y="4879281"/>
                </a:cubicBezTo>
                <a:lnTo>
                  <a:pt x="5857184" y="4872437"/>
                </a:lnTo>
                <a:lnTo>
                  <a:pt x="5862831" y="4879281"/>
                </a:lnTo>
                <a:cubicBezTo>
                  <a:pt x="5871758" y="4888208"/>
                  <a:pt x="5884091" y="4893730"/>
                  <a:pt x="5897714" y="4893730"/>
                </a:cubicBezTo>
                <a:cubicBezTo>
                  <a:pt x="5924959" y="4893730"/>
                  <a:pt x="5947046" y="4871643"/>
                  <a:pt x="5947046" y="4844398"/>
                </a:cubicBezTo>
                <a:lnTo>
                  <a:pt x="5946697" y="4840941"/>
                </a:lnTo>
                <a:lnTo>
                  <a:pt x="5955635" y="4843715"/>
                </a:lnTo>
                <a:cubicBezTo>
                  <a:pt x="5958847" y="4844372"/>
                  <a:pt x="5962172" y="4844717"/>
                  <a:pt x="5965577" y="4844717"/>
                </a:cubicBezTo>
                <a:cubicBezTo>
                  <a:pt x="5992823" y="4844717"/>
                  <a:pt x="6014909" y="4822631"/>
                  <a:pt x="6014909" y="4795386"/>
                </a:cubicBezTo>
                <a:cubicBezTo>
                  <a:pt x="6014909" y="4785169"/>
                  <a:pt x="6011803" y="4775677"/>
                  <a:pt x="6006484" y="4767804"/>
                </a:cubicBezTo>
                <a:lnTo>
                  <a:pt x="6003217" y="4763844"/>
                </a:lnTo>
                <a:lnTo>
                  <a:pt x="6010229" y="4761667"/>
                </a:lnTo>
                <a:cubicBezTo>
                  <a:pt x="6027935" y="4754178"/>
                  <a:pt x="6040358" y="4736646"/>
                  <a:pt x="6040358" y="4716212"/>
                </a:cubicBezTo>
                <a:cubicBezTo>
                  <a:pt x="6040358" y="4695778"/>
                  <a:pt x="6027935" y="4678246"/>
                  <a:pt x="6010229" y="4670757"/>
                </a:cubicBezTo>
                <a:lnTo>
                  <a:pt x="6003849" y="4668777"/>
                </a:lnTo>
                <a:lnTo>
                  <a:pt x="6006484" y="4665583"/>
                </a:lnTo>
                <a:cubicBezTo>
                  <a:pt x="6011803" y="4657709"/>
                  <a:pt x="6014909" y="4648218"/>
                  <a:pt x="6014909" y="4638001"/>
                </a:cubicBezTo>
                <a:cubicBezTo>
                  <a:pt x="6014909" y="4610756"/>
                  <a:pt x="5992823" y="4588669"/>
                  <a:pt x="5965577" y="4588669"/>
                </a:cubicBezTo>
                <a:cubicBezTo>
                  <a:pt x="5960469" y="4588669"/>
                  <a:pt x="5955542" y="4589446"/>
                  <a:pt x="5950908" y="4590887"/>
                </a:cubicBezTo>
                <a:lnTo>
                  <a:pt x="5946648" y="4592935"/>
                </a:lnTo>
                <a:lnTo>
                  <a:pt x="5947046" y="4588989"/>
                </a:lnTo>
                <a:cubicBezTo>
                  <a:pt x="5947046" y="4561743"/>
                  <a:pt x="5924959" y="4539657"/>
                  <a:pt x="5897714" y="4539657"/>
                </a:cubicBezTo>
                <a:cubicBezTo>
                  <a:pt x="5884091" y="4539657"/>
                  <a:pt x="5871759" y="4545179"/>
                  <a:pt x="5862831" y="4554106"/>
                </a:cubicBezTo>
                <a:lnTo>
                  <a:pt x="5857184" y="4560950"/>
                </a:lnTo>
                <a:lnTo>
                  <a:pt x="5851538" y="4554106"/>
                </a:lnTo>
                <a:cubicBezTo>
                  <a:pt x="5842610" y="4545179"/>
                  <a:pt x="5830277" y="4539657"/>
                  <a:pt x="5816655" y="4539657"/>
                </a:cubicBezTo>
                <a:cubicBezTo>
                  <a:pt x="5789409" y="4539657"/>
                  <a:pt x="5767323" y="4561743"/>
                  <a:pt x="5767323" y="4588989"/>
                </a:cubicBezTo>
                <a:lnTo>
                  <a:pt x="5767671" y="4592446"/>
                </a:lnTo>
                <a:lnTo>
                  <a:pt x="5758733" y="4589671"/>
                </a:lnTo>
                <a:cubicBezTo>
                  <a:pt x="5755522" y="4589014"/>
                  <a:pt x="5752197" y="4588669"/>
                  <a:pt x="5748791" y="4588669"/>
                </a:cubicBezTo>
                <a:cubicBezTo>
                  <a:pt x="5721546" y="4588669"/>
                  <a:pt x="5699459" y="4610756"/>
                  <a:pt x="5699459" y="4638001"/>
                </a:cubicBezTo>
                <a:cubicBezTo>
                  <a:pt x="5699459" y="4648218"/>
                  <a:pt x="5702565" y="4657709"/>
                  <a:pt x="5707884" y="4665583"/>
                </a:cubicBezTo>
                <a:lnTo>
                  <a:pt x="5710520" y="4668777"/>
                </a:lnTo>
                <a:lnTo>
                  <a:pt x="5704140" y="4670757"/>
                </a:lnTo>
                <a:cubicBezTo>
                  <a:pt x="5686434" y="4678246"/>
                  <a:pt x="5674010" y="4695778"/>
                  <a:pt x="5674010" y="4716212"/>
                </a:cubicBezTo>
                <a:cubicBezTo>
                  <a:pt x="5674010" y="4736646"/>
                  <a:pt x="5686434" y="4754178"/>
                  <a:pt x="5704140" y="4761667"/>
                </a:cubicBezTo>
                <a:lnTo>
                  <a:pt x="5711152" y="4763844"/>
                </a:lnTo>
                <a:lnTo>
                  <a:pt x="5707884" y="4767804"/>
                </a:lnTo>
                <a:cubicBezTo>
                  <a:pt x="5702565" y="4775677"/>
                  <a:pt x="5699459" y="4785169"/>
                  <a:pt x="5699459" y="4795386"/>
                </a:cubicBezTo>
                <a:cubicBezTo>
                  <a:pt x="5699459" y="4822631"/>
                  <a:pt x="5721546" y="4844717"/>
                  <a:pt x="5748791" y="4844717"/>
                </a:cubicBezTo>
                <a:cubicBezTo>
                  <a:pt x="5752197" y="4844717"/>
                  <a:pt x="5755522" y="4844372"/>
                  <a:pt x="5758733" y="4843715"/>
                </a:cubicBezTo>
                <a:lnTo>
                  <a:pt x="5767671" y="4840941"/>
                </a:lnTo>
                <a:lnTo>
                  <a:pt x="5767323" y="4844398"/>
                </a:lnTo>
                <a:cubicBezTo>
                  <a:pt x="5767323" y="4871643"/>
                  <a:pt x="5789409" y="4893730"/>
                  <a:pt x="5816655" y="4893730"/>
                </a:cubicBezTo>
                <a:close/>
                <a:moveTo>
                  <a:pt x="5107403" y="4893730"/>
                </a:moveTo>
                <a:cubicBezTo>
                  <a:pt x="5121025" y="4893730"/>
                  <a:pt x="5133358" y="4888208"/>
                  <a:pt x="5142285" y="4879281"/>
                </a:cubicBezTo>
                <a:lnTo>
                  <a:pt x="5147932" y="4872437"/>
                </a:lnTo>
                <a:lnTo>
                  <a:pt x="5153579" y="4879281"/>
                </a:lnTo>
                <a:cubicBezTo>
                  <a:pt x="5162506" y="4888208"/>
                  <a:pt x="5174839" y="4893730"/>
                  <a:pt x="5188462" y="4893730"/>
                </a:cubicBezTo>
                <a:cubicBezTo>
                  <a:pt x="5215707" y="4893730"/>
                  <a:pt x="5237794" y="4871643"/>
                  <a:pt x="5237794" y="4844398"/>
                </a:cubicBezTo>
                <a:lnTo>
                  <a:pt x="5237445" y="4840941"/>
                </a:lnTo>
                <a:lnTo>
                  <a:pt x="5246383" y="4843715"/>
                </a:lnTo>
                <a:cubicBezTo>
                  <a:pt x="5249595" y="4844372"/>
                  <a:pt x="5252920" y="4844717"/>
                  <a:pt x="5256325" y="4844717"/>
                </a:cubicBezTo>
                <a:cubicBezTo>
                  <a:pt x="5283571" y="4844717"/>
                  <a:pt x="5305657" y="4822631"/>
                  <a:pt x="5305657" y="4795386"/>
                </a:cubicBezTo>
                <a:cubicBezTo>
                  <a:pt x="5305657" y="4785169"/>
                  <a:pt x="5302551" y="4775677"/>
                  <a:pt x="5297232" y="4767804"/>
                </a:cubicBezTo>
                <a:lnTo>
                  <a:pt x="5293965" y="4763844"/>
                </a:lnTo>
                <a:lnTo>
                  <a:pt x="5300977" y="4761667"/>
                </a:lnTo>
                <a:cubicBezTo>
                  <a:pt x="5318683" y="4754178"/>
                  <a:pt x="5331106" y="4736646"/>
                  <a:pt x="5331106" y="4716212"/>
                </a:cubicBezTo>
                <a:cubicBezTo>
                  <a:pt x="5331106" y="4695778"/>
                  <a:pt x="5318683" y="4678246"/>
                  <a:pt x="5300977" y="4670757"/>
                </a:cubicBezTo>
                <a:lnTo>
                  <a:pt x="5294597" y="4668777"/>
                </a:lnTo>
                <a:lnTo>
                  <a:pt x="5297232" y="4665583"/>
                </a:lnTo>
                <a:cubicBezTo>
                  <a:pt x="5302551" y="4657709"/>
                  <a:pt x="5305657" y="4648218"/>
                  <a:pt x="5305657" y="4638001"/>
                </a:cubicBezTo>
                <a:cubicBezTo>
                  <a:pt x="5305657" y="4610756"/>
                  <a:pt x="5283571" y="4588669"/>
                  <a:pt x="5256325" y="4588669"/>
                </a:cubicBezTo>
                <a:cubicBezTo>
                  <a:pt x="5251217" y="4588669"/>
                  <a:pt x="5246290" y="4589446"/>
                  <a:pt x="5241656" y="4590887"/>
                </a:cubicBezTo>
                <a:lnTo>
                  <a:pt x="5237396" y="4592935"/>
                </a:lnTo>
                <a:lnTo>
                  <a:pt x="5237794" y="4588989"/>
                </a:lnTo>
                <a:cubicBezTo>
                  <a:pt x="5237794" y="4561743"/>
                  <a:pt x="5215707" y="4539657"/>
                  <a:pt x="5188462" y="4539657"/>
                </a:cubicBezTo>
                <a:cubicBezTo>
                  <a:pt x="5174839" y="4539657"/>
                  <a:pt x="5162507" y="4545179"/>
                  <a:pt x="5153579" y="4554106"/>
                </a:cubicBezTo>
                <a:lnTo>
                  <a:pt x="5147932" y="4560950"/>
                </a:lnTo>
                <a:lnTo>
                  <a:pt x="5142286" y="4554106"/>
                </a:lnTo>
                <a:cubicBezTo>
                  <a:pt x="5133358" y="4545179"/>
                  <a:pt x="5121025" y="4539657"/>
                  <a:pt x="5107403" y="4539657"/>
                </a:cubicBezTo>
                <a:cubicBezTo>
                  <a:pt x="5080157" y="4539657"/>
                  <a:pt x="5058071" y="4561743"/>
                  <a:pt x="5058071" y="4588989"/>
                </a:cubicBezTo>
                <a:lnTo>
                  <a:pt x="5058419" y="4592446"/>
                </a:lnTo>
                <a:lnTo>
                  <a:pt x="5049481" y="4589671"/>
                </a:lnTo>
                <a:cubicBezTo>
                  <a:pt x="5046270" y="4589014"/>
                  <a:pt x="5042945" y="4588669"/>
                  <a:pt x="5039539" y="4588669"/>
                </a:cubicBezTo>
                <a:cubicBezTo>
                  <a:pt x="5012294" y="4588669"/>
                  <a:pt x="4990207" y="4610756"/>
                  <a:pt x="4990207" y="4638001"/>
                </a:cubicBezTo>
                <a:cubicBezTo>
                  <a:pt x="4990207" y="4648218"/>
                  <a:pt x="4993313" y="4657709"/>
                  <a:pt x="4998632" y="4665583"/>
                </a:cubicBezTo>
                <a:lnTo>
                  <a:pt x="5001268" y="4668777"/>
                </a:lnTo>
                <a:lnTo>
                  <a:pt x="4994888" y="4670757"/>
                </a:lnTo>
                <a:cubicBezTo>
                  <a:pt x="4977182" y="4678246"/>
                  <a:pt x="4964758" y="4695778"/>
                  <a:pt x="4964758" y="4716212"/>
                </a:cubicBezTo>
                <a:cubicBezTo>
                  <a:pt x="4964758" y="4736646"/>
                  <a:pt x="4977182" y="4754178"/>
                  <a:pt x="4994888" y="4761667"/>
                </a:cubicBezTo>
                <a:lnTo>
                  <a:pt x="5001900" y="4763844"/>
                </a:lnTo>
                <a:lnTo>
                  <a:pt x="4998632" y="4767804"/>
                </a:lnTo>
                <a:cubicBezTo>
                  <a:pt x="4993313" y="4775677"/>
                  <a:pt x="4990207" y="4785169"/>
                  <a:pt x="4990207" y="4795386"/>
                </a:cubicBezTo>
                <a:cubicBezTo>
                  <a:pt x="4990207" y="4822631"/>
                  <a:pt x="5012294" y="4844717"/>
                  <a:pt x="5039539" y="4844717"/>
                </a:cubicBezTo>
                <a:cubicBezTo>
                  <a:pt x="5042945" y="4844717"/>
                  <a:pt x="5046270" y="4844372"/>
                  <a:pt x="5049481" y="4843715"/>
                </a:cubicBezTo>
                <a:lnTo>
                  <a:pt x="5058419" y="4840941"/>
                </a:lnTo>
                <a:lnTo>
                  <a:pt x="5058071" y="4844398"/>
                </a:lnTo>
                <a:cubicBezTo>
                  <a:pt x="5058071" y="4871643"/>
                  <a:pt x="5080157" y="4893730"/>
                  <a:pt x="5107403" y="4893730"/>
                </a:cubicBezTo>
                <a:close/>
                <a:moveTo>
                  <a:pt x="4398151" y="4893730"/>
                </a:moveTo>
                <a:cubicBezTo>
                  <a:pt x="4411773" y="4893730"/>
                  <a:pt x="4424106" y="4888208"/>
                  <a:pt x="4433033" y="4879281"/>
                </a:cubicBezTo>
                <a:lnTo>
                  <a:pt x="4438680" y="4872437"/>
                </a:lnTo>
                <a:lnTo>
                  <a:pt x="4444327" y="4879281"/>
                </a:lnTo>
                <a:cubicBezTo>
                  <a:pt x="4453254" y="4888208"/>
                  <a:pt x="4465587" y="4893730"/>
                  <a:pt x="4479210" y="4893730"/>
                </a:cubicBezTo>
                <a:cubicBezTo>
                  <a:pt x="4506455" y="4893730"/>
                  <a:pt x="4528542" y="4871643"/>
                  <a:pt x="4528542" y="4844398"/>
                </a:cubicBezTo>
                <a:lnTo>
                  <a:pt x="4528193" y="4840941"/>
                </a:lnTo>
                <a:lnTo>
                  <a:pt x="4537131" y="4843715"/>
                </a:lnTo>
                <a:cubicBezTo>
                  <a:pt x="4540343" y="4844372"/>
                  <a:pt x="4543668" y="4844717"/>
                  <a:pt x="4547073" y="4844717"/>
                </a:cubicBezTo>
                <a:cubicBezTo>
                  <a:pt x="4574319" y="4844717"/>
                  <a:pt x="4596405" y="4822631"/>
                  <a:pt x="4596405" y="4795386"/>
                </a:cubicBezTo>
                <a:cubicBezTo>
                  <a:pt x="4596405" y="4785169"/>
                  <a:pt x="4593299" y="4775677"/>
                  <a:pt x="4587980" y="4767804"/>
                </a:cubicBezTo>
                <a:lnTo>
                  <a:pt x="4584713" y="4763844"/>
                </a:lnTo>
                <a:lnTo>
                  <a:pt x="4591725" y="4761667"/>
                </a:lnTo>
                <a:cubicBezTo>
                  <a:pt x="4609431" y="4754178"/>
                  <a:pt x="4621854" y="4736646"/>
                  <a:pt x="4621854" y="4716212"/>
                </a:cubicBezTo>
                <a:cubicBezTo>
                  <a:pt x="4621854" y="4695778"/>
                  <a:pt x="4609431" y="4678246"/>
                  <a:pt x="4591725" y="4670757"/>
                </a:cubicBezTo>
                <a:lnTo>
                  <a:pt x="4585345" y="4668777"/>
                </a:lnTo>
                <a:lnTo>
                  <a:pt x="4587980" y="4665583"/>
                </a:lnTo>
                <a:cubicBezTo>
                  <a:pt x="4593299" y="4657709"/>
                  <a:pt x="4596405" y="4648218"/>
                  <a:pt x="4596405" y="4638001"/>
                </a:cubicBezTo>
                <a:cubicBezTo>
                  <a:pt x="4596405" y="4610756"/>
                  <a:pt x="4574319" y="4588669"/>
                  <a:pt x="4547073" y="4588669"/>
                </a:cubicBezTo>
                <a:cubicBezTo>
                  <a:pt x="4541965" y="4588669"/>
                  <a:pt x="4537038" y="4589446"/>
                  <a:pt x="4532404" y="4590887"/>
                </a:cubicBezTo>
                <a:lnTo>
                  <a:pt x="4528144" y="4592935"/>
                </a:lnTo>
                <a:lnTo>
                  <a:pt x="4528542" y="4588989"/>
                </a:lnTo>
                <a:cubicBezTo>
                  <a:pt x="4528542" y="4561743"/>
                  <a:pt x="4506455" y="4539657"/>
                  <a:pt x="4479210" y="4539657"/>
                </a:cubicBezTo>
                <a:cubicBezTo>
                  <a:pt x="4465587" y="4539657"/>
                  <a:pt x="4453255" y="4545179"/>
                  <a:pt x="4444327" y="4554106"/>
                </a:cubicBezTo>
                <a:lnTo>
                  <a:pt x="4438680" y="4560950"/>
                </a:lnTo>
                <a:lnTo>
                  <a:pt x="4433034" y="4554106"/>
                </a:lnTo>
                <a:cubicBezTo>
                  <a:pt x="4424106" y="4545179"/>
                  <a:pt x="4411773" y="4539657"/>
                  <a:pt x="4398151" y="4539657"/>
                </a:cubicBezTo>
                <a:cubicBezTo>
                  <a:pt x="4370905" y="4539657"/>
                  <a:pt x="4348819" y="4561743"/>
                  <a:pt x="4348819" y="4588989"/>
                </a:cubicBezTo>
                <a:lnTo>
                  <a:pt x="4349167" y="4592446"/>
                </a:lnTo>
                <a:lnTo>
                  <a:pt x="4340229" y="4589671"/>
                </a:lnTo>
                <a:cubicBezTo>
                  <a:pt x="4337018" y="4589014"/>
                  <a:pt x="4333693" y="4588669"/>
                  <a:pt x="4330287" y="4588669"/>
                </a:cubicBezTo>
                <a:cubicBezTo>
                  <a:pt x="4303042" y="4588669"/>
                  <a:pt x="4280955" y="4610756"/>
                  <a:pt x="4280955" y="4638001"/>
                </a:cubicBezTo>
                <a:cubicBezTo>
                  <a:pt x="4280955" y="4648218"/>
                  <a:pt x="4284061" y="4657709"/>
                  <a:pt x="4289380" y="4665583"/>
                </a:cubicBezTo>
                <a:lnTo>
                  <a:pt x="4292016" y="4668777"/>
                </a:lnTo>
                <a:lnTo>
                  <a:pt x="4285636" y="4670757"/>
                </a:lnTo>
                <a:cubicBezTo>
                  <a:pt x="4267930" y="4678246"/>
                  <a:pt x="4255506" y="4695778"/>
                  <a:pt x="4255506" y="4716212"/>
                </a:cubicBezTo>
                <a:cubicBezTo>
                  <a:pt x="4255506" y="4736646"/>
                  <a:pt x="4267930" y="4754178"/>
                  <a:pt x="4285636" y="4761667"/>
                </a:cubicBezTo>
                <a:lnTo>
                  <a:pt x="4292648" y="4763844"/>
                </a:lnTo>
                <a:lnTo>
                  <a:pt x="4289380" y="4767804"/>
                </a:lnTo>
                <a:cubicBezTo>
                  <a:pt x="4284061" y="4775677"/>
                  <a:pt x="4280955" y="4785169"/>
                  <a:pt x="4280955" y="4795386"/>
                </a:cubicBezTo>
                <a:cubicBezTo>
                  <a:pt x="4280955" y="4822631"/>
                  <a:pt x="4303042" y="4844717"/>
                  <a:pt x="4330287" y="4844717"/>
                </a:cubicBezTo>
                <a:cubicBezTo>
                  <a:pt x="4333693" y="4844717"/>
                  <a:pt x="4337018" y="4844372"/>
                  <a:pt x="4340229" y="4843715"/>
                </a:cubicBezTo>
                <a:lnTo>
                  <a:pt x="4349167" y="4840941"/>
                </a:lnTo>
                <a:lnTo>
                  <a:pt x="4348819" y="4844398"/>
                </a:lnTo>
                <a:cubicBezTo>
                  <a:pt x="4348819" y="4871643"/>
                  <a:pt x="4370905" y="4893730"/>
                  <a:pt x="4398151" y="4893730"/>
                </a:cubicBezTo>
                <a:close/>
                <a:moveTo>
                  <a:pt x="3688906" y="4893730"/>
                </a:moveTo>
                <a:cubicBezTo>
                  <a:pt x="3702529" y="4893730"/>
                  <a:pt x="3714861" y="4888208"/>
                  <a:pt x="3723789" y="4879281"/>
                </a:cubicBezTo>
                <a:lnTo>
                  <a:pt x="3729435" y="4872437"/>
                </a:lnTo>
                <a:lnTo>
                  <a:pt x="3735082" y="4879281"/>
                </a:lnTo>
                <a:cubicBezTo>
                  <a:pt x="3744010" y="4888208"/>
                  <a:pt x="3756344" y="4893730"/>
                  <a:pt x="3769966" y="4893730"/>
                </a:cubicBezTo>
                <a:cubicBezTo>
                  <a:pt x="3797211" y="4893730"/>
                  <a:pt x="3819297" y="4871643"/>
                  <a:pt x="3819297" y="4844398"/>
                </a:cubicBezTo>
                <a:lnTo>
                  <a:pt x="3818949" y="4840941"/>
                </a:lnTo>
                <a:lnTo>
                  <a:pt x="3827887" y="4843715"/>
                </a:lnTo>
                <a:cubicBezTo>
                  <a:pt x="3831098" y="4844372"/>
                  <a:pt x="3834423" y="4844717"/>
                  <a:pt x="3837829" y="4844717"/>
                </a:cubicBezTo>
                <a:cubicBezTo>
                  <a:pt x="3865074" y="4844717"/>
                  <a:pt x="3887161" y="4822631"/>
                  <a:pt x="3887161" y="4795386"/>
                </a:cubicBezTo>
                <a:cubicBezTo>
                  <a:pt x="3887161" y="4785169"/>
                  <a:pt x="3884055" y="4775677"/>
                  <a:pt x="3878736" y="4767804"/>
                </a:cubicBezTo>
                <a:lnTo>
                  <a:pt x="3875469" y="4763844"/>
                </a:lnTo>
                <a:lnTo>
                  <a:pt x="3882480" y="4761667"/>
                </a:lnTo>
                <a:cubicBezTo>
                  <a:pt x="3900186" y="4754178"/>
                  <a:pt x="3912610" y="4736646"/>
                  <a:pt x="3912610" y="4716212"/>
                </a:cubicBezTo>
                <a:cubicBezTo>
                  <a:pt x="3912610" y="4695778"/>
                  <a:pt x="3900186" y="4678246"/>
                  <a:pt x="3882480" y="4670757"/>
                </a:cubicBezTo>
                <a:lnTo>
                  <a:pt x="3876100" y="4668777"/>
                </a:lnTo>
                <a:lnTo>
                  <a:pt x="3878736" y="4665583"/>
                </a:lnTo>
                <a:cubicBezTo>
                  <a:pt x="3884055" y="4657709"/>
                  <a:pt x="3887161" y="4648218"/>
                  <a:pt x="3887161" y="4638001"/>
                </a:cubicBezTo>
                <a:cubicBezTo>
                  <a:pt x="3887161" y="4610756"/>
                  <a:pt x="3865074" y="4588669"/>
                  <a:pt x="3837829" y="4588669"/>
                </a:cubicBezTo>
                <a:cubicBezTo>
                  <a:pt x="3832720" y="4588669"/>
                  <a:pt x="3827793" y="4589446"/>
                  <a:pt x="3823160" y="4590887"/>
                </a:cubicBezTo>
                <a:lnTo>
                  <a:pt x="3818900" y="4592935"/>
                </a:lnTo>
                <a:lnTo>
                  <a:pt x="3819297" y="4588989"/>
                </a:lnTo>
                <a:cubicBezTo>
                  <a:pt x="3819297" y="4561743"/>
                  <a:pt x="3797211" y="4539657"/>
                  <a:pt x="3769966" y="4539657"/>
                </a:cubicBezTo>
                <a:cubicBezTo>
                  <a:pt x="3756344" y="4539657"/>
                  <a:pt x="3744010" y="4545179"/>
                  <a:pt x="3735082" y="4554106"/>
                </a:cubicBezTo>
                <a:lnTo>
                  <a:pt x="3729437" y="4560950"/>
                </a:lnTo>
                <a:lnTo>
                  <a:pt x="3723789" y="4554106"/>
                </a:lnTo>
                <a:cubicBezTo>
                  <a:pt x="3714861" y="4545179"/>
                  <a:pt x="3702529" y="4539657"/>
                  <a:pt x="3688906" y="4539657"/>
                </a:cubicBezTo>
                <a:cubicBezTo>
                  <a:pt x="3661661" y="4539657"/>
                  <a:pt x="3639575" y="4561743"/>
                  <a:pt x="3639575" y="4588989"/>
                </a:cubicBezTo>
                <a:lnTo>
                  <a:pt x="3639922" y="4592446"/>
                </a:lnTo>
                <a:lnTo>
                  <a:pt x="3630985" y="4589671"/>
                </a:lnTo>
                <a:cubicBezTo>
                  <a:pt x="3627773" y="4589014"/>
                  <a:pt x="3624449" y="4588669"/>
                  <a:pt x="3621044" y="4588669"/>
                </a:cubicBezTo>
                <a:cubicBezTo>
                  <a:pt x="3593798" y="4588669"/>
                  <a:pt x="3571711" y="4610756"/>
                  <a:pt x="3571711" y="4638001"/>
                </a:cubicBezTo>
                <a:cubicBezTo>
                  <a:pt x="3571711" y="4648218"/>
                  <a:pt x="3574817" y="4657709"/>
                  <a:pt x="3580137" y="4665583"/>
                </a:cubicBezTo>
                <a:lnTo>
                  <a:pt x="3582772" y="4668777"/>
                </a:lnTo>
                <a:lnTo>
                  <a:pt x="3576392" y="4670757"/>
                </a:lnTo>
                <a:cubicBezTo>
                  <a:pt x="3558686" y="4678246"/>
                  <a:pt x="3546263" y="4695778"/>
                  <a:pt x="3546263" y="4716212"/>
                </a:cubicBezTo>
                <a:cubicBezTo>
                  <a:pt x="3546263" y="4736646"/>
                  <a:pt x="3558686" y="4754178"/>
                  <a:pt x="3576392" y="4761667"/>
                </a:cubicBezTo>
                <a:lnTo>
                  <a:pt x="3583404" y="4763844"/>
                </a:lnTo>
                <a:lnTo>
                  <a:pt x="3580137" y="4767804"/>
                </a:lnTo>
                <a:cubicBezTo>
                  <a:pt x="3574817" y="4775677"/>
                  <a:pt x="3571711" y="4785169"/>
                  <a:pt x="3571711" y="4795386"/>
                </a:cubicBezTo>
                <a:cubicBezTo>
                  <a:pt x="3571711" y="4822631"/>
                  <a:pt x="3593798" y="4844717"/>
                  <a:pt x="3621044" y="4844717"/>
                </a:cubicBezTo>
                <a:cubicBezTo>
                  <a:pt x="3624449" y="4844717"/>
                  <a:pt x="3627773" y="4844372"/>
                  <a:pt x="3630986" y="4843715"/>
                </a:cubicBezTo>
                <a:lnTo>
                  <a:pt x="3639922" y="4840941"/>
                </a:lnTo>
                <a:lnTo>
                  <a:pt x="3639575" y="4844398"/>
                </a:lnTo>
                <a:cubicBezTo>
                  <a:pt x="3639575" y="4871643"/>
                  <a:pt x="3661661" y="4893730"/>
                  <a:pt x="3688906" y="4893730"/>
                </a:cubicBezTo>
                <a:close/>
                <a:moveTo>
                  <a:pt x="2979655" y="4893730"/>
                </a:moveTo>
                <a:cubicBezTo>
                  <a:pt x="2993277" y="4893730"/>
                  <a:pt x="3005610" y="4888208"/>
                  <a:pt x="3014537" y="4879281"/>
                </a:cubicBezTo>
                <a:lnTo>
                  <a:pt x="3020184" y="4872437"/>
                </a:lnTo>
                <a:lnTo>
                  <a:pt x="3025830" y="4879281"/>
                </a:lnTo>
                <a:cubicBezTo>
                  <a:pt x="3034758" y="4888208"/>
                  <a:pt x="3047090" y="4893730"/>
                  <a:pt x="3060713" y="4893730"/>
                </a:cubicBezTo>
                <a:cubicBezTo>
                  <a:pt x="3087958" y="4893730"/>
                  <a:pt x="3110044" y="4871643"/>
                  <a:pt x="3110044" y="4844398"/>
                </a:cubicBezTo>
                <a:lnTo>
                  <a:pt x="3109696" y="4840941"/>
                </a:lnTo>
                <a:lnTo>
                  <a:pt x="3118635" y="4843715"/>
                </a:lnTo>
                <a:cubicBezTo>
                  <a:pt x="3121846" y="4844372"/>
                  <a:pt x="3125171" y="4844717"/>
                  <a:pt x="3128576" y="4844717"/>
                </a:cubicBezTo>
                <a:cubicBezTo>
                  <a:pt x="3155823" y="4844717"/>
                  <a:pt x="3177909" y="4822631"/>
                  <a:pt x="3177909" y="4795386"/>
                </a:cubicBezTo>
                <a:cubicBezTo>
                  <a:pt x="3177909" y="4785169"/>
                  <a:pt x="3174802" y="4775677"/>
                  <a:pt x="3169483" y="4767804"/>
                </a:cubicBezTo>
                <a:lnTo>
                  <a:pt x="3166215" y="4763844"/>
                </a:lnTo>
                <a:lnTo>
                  <a:pt x="3173228" y="4761667"/>
                </a:lnTo>
                <a:cubicBezTo>
                  <a:pt x="3190933" y="4754178"/>
                  <a:pt x="3203355" y="4736646"/>
                  <a:pt x="3203355" y="4716212"/>
                </a:cubicBezTo>
                <a:cubicBezTo>
                  <a:pt x="3203355" y="4695778"/>
                  <a:pt x="3190933" y="4678246"/>
                  <a:pt x="3173228" y="4670757"/>
                </a:cubicBezTo>
                <a:lnTo>
                  <a:pt x="3166849" y="4668777"/>
                </a:lnTo>
                <a:lnTo>
                  <a:pt x="3169483" y="4665583"/>
                </a:lnTo>
                <a:cubicBezTo>
                  <a:pt x="3174802" y="4657709"/>
                  <a:pt x="3177909" y="4648218"/>
                  <a:pt x="3177909" y="4638001"/>
                </a:cubicBezTo>
                <a:cubicBezTo>
                  <a:pt x="3177909" y="4610756"/>
                  <a:pt x="3155823" y="4588669"/>
                  <a:pt x="3128576" y="4588669"/>
                </a:cubicBezTo>
                <a:cubicBezTo>
                  <a:pt x="3123469" y="4588669"/>
                  <a:pt x="3118541" y="4589446"/>
                  <a:pt x="3113908" y="4590887"/>
                </a:cubicBezTo>
                <a:lnTo>
                  <a:pt x="3109647" y="4592935"/>
                </a:lnTo>
                <a:lnTo>
                  <a:pt x="3110044" y="4588989"/>
                </a:lnTo>
                <a:cubicBezTo>
                  <a:pt x="3110044" y="4561743"/>
                  <a:pt x="3087959" y="4539657"/>
                  <a:pt x="3060713" y="4539657"/>
                </a:cubicBezTo>
                <a:cubicBezTo>
                  <a:pt x="3047090" y="4539657"/>
                  <a:pt x="3034758" y="4545179"/>
                  <a:pt x="3025830" y="4554106"/>
                </a:cubicBezTo>
                <a:lnTo>
                  <a:pt x="3020184" y="4560950"/>
                </a:lnTo>
                <a:lnTo>
                  <a:pt x="3014537" y="4554106"/>
                </a:lnTo>
                <a:cubicBezTo>
                  <a:pt x="3005610" y="4545179"/>
                  <a:pt x="2993277" y="4539657"/>
                  <a:pt x="2979655" y="4539657"/>
                </a:cubicBezTo>
                <a:cubicBezTo>
                  <a:pt x="2952409" y="4539657"/>
                  <a:pt x="2930324" y="4561743"/>
                  <a:pt x="2930324" y="4588989"/>
                </a:cubicBezTo>
                <a:lnTo>
                  <a:pt x="2930672" y="4592446"/>
                </a:lnTo>
                <a:lnTo>
                  <a:pt x="2921734" y="4589671"/>
                </a:lnTo>
                <a:cubicBezTo>
                  <a:pt x="2918523" y="4589014"/>
                  <a:pt x="2915197" y="4588669"/>
                  <a:pt x="2911792" y="4588669"/>
                </a:cubicBezTo>
                <a:cubicBezTo>
                  <a:pt x="2884547" y="4588669"/>
                  <a:pt x="2862460" y="4610756"/>
                  <a:pt x="2862460" y="4638001"/>
                </a:cubicBezTo>
                <a:cubicBezTo>
                  <a:pt x="2862460" y="4648218"/>
                  <a:pt x="2865567" y="4657709"/>
                  <a:pt x="2870885" y="4665583"/>
                </a:cubicBezTo>
                <a:lnTo>
                  <a:pt x="2873521" y="4668777"/>
                </a:lnTo>
                <a:lnTo>
                  <a:pt x="2867140" y="4670757"/>
                </a:lnTo>
                <a:cubicBezTo>
                  <a:pt x="2849436" y="4678246"/>
                  <a:pt x="2837012" y="4695778"/>
                  <a:pt x="2837012" y="4716212"/>
                </a:cubicBezTo>
                <a:cubicBezTo>
                  <a:pt x="2837012" y="4736646"/>
                  <a:pt x="2849436" y="4754178"/>
                  <a:pt x="2867140" y="4761667"/>
                </a:cubicBezTo>
                <a:lnTo>
                  <a:pt x="2874154" y="4763844"/>
                </a:lnTo>
                <a:lnTo>
                  <a:pt x="2870885" y="4767804"/>
                </a:lnTo>
                <a:cubicBezTo>
                  <a:pt x="2865567" y="4775677"/>
                  <a:pt x="2862460" y="4785169"/>
                  <a:pt x="2862460" y="4795386"/>
                </a:cubicBezTo>
                <a:cubicBezTo>
                  <a:pt x="2862460" y="4822631"/>
                  <a:pt x="2884547" y="4844717"/>
                  <a:pt x="2911792" y="4844717"/>
                </a:cubicBezTo>
                <a:cubicBezTo>
                  <a:pt x="2915197" y="4844717"/>
                  <a:pt x="2918523" y="4844372"/>
                  <a:pt x="2921734" y="4843715"/>
                </a:cubicBezTo>
                <a:lnTo>
                  <a:pt x="2930672" y="4840941"/>
                </a:lnTo>
                <a:lnTo>
                  <a:pt x="2930324" y="4844398"/>
                </a:lnTo>
                <a:cubicBezTo>
                  <a:pt x="2930324" y="4871643"/>
                  <a:pt x="2952409" y="4893730"/>
                  <a:pt x="2979655" y="4893730"/>
                </a:cubicBezTo>
                <a:close/>
                <a:moveTo>
                  <a:pt x="2270403" y="4893730"/>
                </a:moveTo>
                <a:cubicBezTo>
                  <a:pt x="2284025" y="4893730"/>
                  <a:pt x="2296358" y="4888208"/>
                  <a:pt x="2305285" y="4879281"/>
                </a:cubicBezTo>
                <a:lnTo>
                  <a:pt x="2310932" y="4872437"/>
                </a:lnTo>
                <a:lnTo>
                  <a:pt x="2316578" y="4879281"/>
                </a:lnTo>
                <a:cubicBezTo>
                  <a:pt x="2325505" y="4888208"/>
                  <a:pt x="2337838" y="4893730"/>
                  <a:pt x="2351461" y="4893730"/>
                </a:cubicBezTo>
                <a:cubicBezTo>
                  <a:pt x="2378707" y="4893730"/>
                  <a:pt x="2400794" y="4871643"/>
                  <a:pt x="2400794" y="4844398"/>
                </a:cubicBezTo>
                <a:lnTo>
                  <a:pt x="2400445" y="4840941"/>
                </a:lnTo>
                <a:lnTo>
                  <a:pt x="2409382" y="4843715"/>
                </a:lnTo>
                <a:cubicBezTo>
                  <a:pt x="2412594" y="4844372"/>
                  <a:pt x="2415919" y="4844717"/>
                  <a:pt x="2419325" y="4844717"/>
                </a:cubicBezTo>
                <a:cubicBezTo>
                  <a:pt x="2446571" y="4844717"/>
                  <a:pt x="2468657" y="4822631"/>
                  <a:pt x="2468657" y="4795386"/>
                </a:cubicBezTo>
                <a:cubicBezTo>
                  <a:pt x="2468657" y="4785169"/>
                  <a:pt x="2465552" y="4775677"/>
                  <a:pt x="2460232" y="4767804"/>
                </a:cubicBezTo>
                <a:lnTo>
                  <a:pt x="2456965" y="4763844"/>
                </a:lnTo>
                <a:lnTo>
                  <a:pt x="2463977" y="4761667"/>
                </a:lnTo>
                <a:cubicBezTo>
                  <a:pt x="2481683" y="4754178"/>
                  <a:pt x="2494106" y="4736646"/>
                  <a:pt x="2494106" y="4716212"/>
                </a:cubicBezTo>
                <a:cubicBezTo>
                  <a:pt x="2494106" y="4695778"/>
                  <a:pt x="2481683" y="4678246"/>
                  <a:pt x="2463977" y="4670757"/>
                </a:cubicBezTo>
                <a:lnTo>
                  <a:pt x="2457596" y="4668777"/>
                </a:lnTo>
                <a:lnTo>
                  <a:pt x="2460232" y="4665583"/>
                </a:lnTo>
                <a:cubicBezTo>
                  <a:pt x="2465552" y="4657709"/>
                  <a:pt x="2468657" y="4648218"/>
                  <a:pt x="2468657" y="4638001"/>
                </a:cubicBezTo>
                <a:cubicBezTo>
                  <a:pt x="2468657" y="4610756"/>
                  <a:pt x="2446571" y="4588669"/>
                  <a:pt x="2419325" y="4588669"/>
                </a:cubicBezTo>
                <a:cubicBezTo>
                  <a:pt x="2414217" y="4588669"/>
                  <a:pt x="2409289" y="4589446"/>
                  <a:pt x="2404655" y="4590887"/>
                </a:cubicBezTo>
                <a:lnTo>
                  <a:pt x="2400396" y="4592935"/>
                </a:lnTo>
                <a:lnTo>
                  <a:pt x="2400794" y="4588989"/>
                </a:lnTo>
                <a:cubicBezTo>
                  <a:pt x="2400794" y="4561743"/>
                  <a:pt x="2378707" y="4539657"/>
                  <a:pt x="2351461" y="4539657"/>
                </a:cubicBezTo>
                <a:cubicBezTo>
                  <a:pt x="2337838" y="4539657"/>
                  <a:pt x="2325505" y="4545179"/>
                  <a:pt x="2316578" y="4554106"/>
                </a:cubicBezTo>
                <a:lnTo>
                  <a:pt x="2310933" y="4560950"/>
                </a:lnTo>
                <a:lnTo>
                  <a:pt x="2305285" y="4554106"/>
                </a:lnTo>
                <a:cubicBezTo>
                  <a:pt x="2296358" y="4545179"/>
                  <a:pt x="2284025" y="4539657"/>
                  <a:pt x="2270403" y="4539657"/>
                </a:cubicBezTo>
                <a:cubicBezTo>
                  <a:pt x="2243157" y="4539657"/>
                  <a:pt x="2221070" y="4561743"/>
                  <a:pt x="2221070" y="4588989"/>
                </a:cubicBezTo>
                <a:lnTo>
                  <a:pt x="2221420" y="4592446"/>
                </a:lnTo>
                <a:lnTo>
                  <a:pt x="2212481" y="4589671"/>
                </a:lnTo>
                <a:cubicBezTo>
                  <a:pt x="2209269" y="4589014"/>
                  <a:pt x="2205944" y="4588669"/>
                  <a:pt x="2202539" y="4588669"/>
                </a:cubicBezTo>
                <a:cubicBezTo>
                  <a:pt x="2175294" y="4588669"/>
                  <a:pt x="2153208" y="4610756"/>
                  <a:pt x="2153208" y="4638001"/>
                </a:cubicBezTo>
                <a:cubicBezTo>
                  <a:pt x="2153208" y="4648218"/>
                  <a:pt x="2156314" y="4657709"/>
                  <a:pt x="2161632" y="4665583"/>
                </a:cubicBezTo>
                <a:lnTo>
                  <a:pt x="2164267" y="4668777"/>
                </a:lnTo>
                <a:lnTo>
                  <a:pt x="2157888" y="4670757"/>
                </a:lnTo>
                <a:cubicBezTo>
                  <a:pt x="2140182" y="4678246"/>
                  <a:pt x="2127759" y="4695778"/>
                  <a:pt x="2127759" y="4716212"/>
                </a:cubicBezTo>
                <a:cubicBezTo>
                  <a:pt x="2127759" y="4736646"/>
                  <a:pt x="2140182" y="4754178"/>
                  <a:pt x="2157888" y="4761667"/>
                </a:cubicBezTo>
                <a:lnTo>
                  <a:pt x="2164900" y="4763844"/>
                </a:lnTo>
                <a:lnTo>
                  <a:pt x="2161632" y="4767804"/>
                </a:lnTo>
                <a:cubicBezTo>
                  <a:pt x="2156314" y="4775677"/>
                  <a:pt x="2153208" y="4785169"/>
                  <a:pt x="2153208" y="4795386"/>
                </a:cubicBezTo>
                <a:cubicBezTo>
                  <a:pt x="2153208" y="4822631"/>
                  <a:pt x="2175294" y="4844717"/>
                  <a:pt x="2202539" y="4844717"/>
                </a:cubicBezTo>
                <a:cubicBezTo>
                  <a:pt x="2205944" y="4844717"/>
                  <a:pt x="2209269" y="4844372"/>
                  <a:pt x="2212481" y="4843715"/>
                </a:cubicBezTo>
                <a:lnTo>
                  <a:pt x="2221419" y="4840941"/>
                </a:lnTo>
                <a:lnTo>
                  <a:pt x="2221070" y="4844398"/>
                </a:lnTo>
                <a:cubicBezTo>
                  <a:pt x="2221070" y="4871643"/>
                  <a:pt x="2243157" y="4893730"/>
                  <a:pt x="2270403" y="4893730"/>
                </a:cubicBezTo>
                <a:close/>
                <a:moveTo>
                  <a:pt x="1561150" y="4893730"/>
                </a:moveTo>
                <a:cubicBezTo>
                  <a:pt x="1574773" y="4893730"/>
                  <a:pt x="1587106" y="4888208"/>
                  <a:pt x="1596033" y="4879281"/>
                </a:cubicBezTo>
                <a:lnTo>
                  <a:pt x="1601680" y="4872437"/>
                </a:lnTo>
                <a:lnTo>
                  <a:pt x="1607327" y="4879281"/>
                </a:lnTo>
                <a:cubicBezTo>
                  <a:pt x="1616254" y="4888208"/>
                  <a:pt x="1628587" y="4893730"/>
                  <a:pt x="1642209" y="4893730"/>
                </a:cubicBezTo>
                <a:cubicBezTo>
                  <a:pt x="1669454" y="4893730"/>
                  <a:pt x="1691542" y="4871643"/>
                  <a:pt x="1691542" y="4844398"/>
                </a:cubicBezTo>
                <a:lnTo>
                  <a:pt x="1691193" y="4840941"/>
                </a:lnTo>
                <a:lnTo>
                  <a:pt x="1700131" y="4843715"/>
                </a:lnTo>
                <a:cubicBezTo>
                  <a:pt x="1703343" y="4844372"/>
                  <a:pt x="1706668" y="4844717"/>
                  <a:pt x="1710073" y="4844717"/>
                </a:cubicBezTo>
                <a:cubicBezTo>
                  <a:pt x="1737319" y="4844717"/>
                  <a:pt x="1759405" y="4822631"/>
                  <a:pt x="1759405" y="4795386"/>
                </a:cubicBezTo>
                <a:cubicBezTo>
                  <a:pt x="1759405" y="4785169"/>
                  <a:pt x="1756299" y="4775677"/>
                  <a:pt x="1750980" y="4767804"/>
                </a:cubicBezTo>
                <a:lnTo>
                  <a:pt x="1747712" y="4763844"/>
                </a:lnTo>
                <a:lnTo>
                  <a:pt x="1754724" y="4761667"/>
                </a:lnTo>
                <a:cubicBezTo>
                  <a:pt x="1772430" y="4754178"/>
                  <a:pt x="1784854" y="4736646"/>
                  <a:pt x="1784854" y="4716212"/>
                </a:cubicBezTo>
                <a:cubicBezTo>
                  <a:pt x="1784854" y="4695778"/>
                  <a:pt x="1772430" y="4678246"/>
                  <a:pt x="1754724" y="4670757"/>
                </a:cubicBezTo>
                <a:lnTo>
                  <a:pt x="1748345" y="4668777"/>
                </a:lnTo>
                <a:lnTo>
                  <a:pt x="1750980" y="4665583"/>
                </a:lnTo>
                <a:cubicBezTo>
                  <a:pt x="1756299" y="4657709"/>
                  <a:pt x="1759405" y="4648218"/>
                  <a:pt x="1759405" y="4638001"/>
                </a:cubicBezTo>
                <a:cubicBezTo>
                  <a:pt x="1759405" y="4610756"/>
                  <a:pt x="1737319" y="4588669"/>
                  <a:pt x="1710073" y="4588669"/>
                </a:cubicBezTo>
                <a:cubicBezTo>
                  <a:pt x="1704965" y="4588669"/>
                  <a:pt x="1700038" y="4589446"/>
                  <a:pt x="1695403" y="4590887"/>
                </a:cubicBezTo>
                <a:lnTo>
                  <a:pt x="1691144" y="4592935"/>
                </a:lnTo>
                <a:lnTo>
                  <a:pt x="1691542" y="4588989"/>
                </a:lnTo>
                <a:cubicBezTo>
                  <a:pt x="1691542" y="4561743"/>
                  <a:pt x="1669455" y="4539657"/>
                  <a:pt x="1642209" y="4539657"/>
                </a:cubicBezTo>
                <a:cubicBezTo>
                  <a:pt x="1628587" y="4539657"/>
                  <a:pt x="1616254" y="4545179"/>
                  <a:pt x="1607327" y="4554106"/>
                </a:cubicBezTo>
                <a:lnTo>
                  <a:pt x="1601680" y="4560950"/>
                </a:lnTo>
                <a:lnTo>
                  <a:pt x="1596034" y="4554106"/>
                </a:lnTo>
                <a:cubicBezTo>
                  <a:pt x="1587106" y="4545179"/>
                  <a:pt x="1574773" y="4539657"/>
                  <a:pt x="1561151" y="4539657"/>
                </a:cubicBezTo>
                <a:cubicBezTo>
                  <a:pt x="1533905" y="4539657"/>
                  <a:pt x="1511819" y="4561743"/>
                  <a:pt x="1511819" y="4588989"/>
                </a:cubicBezTo>
                <a:lnTo>
                  <a:pt x="1512167" y="4592446"/>
                </a:lnTo>
                <a:lnTo>
                  <a:pt x="1503230" y="4589671"/>
                </a:lnTo>
                <a:cubicBezTo>
                  <a:pt x="1500018" y="4589014"/>
                  <a:pt x="1496692" y="4588669"/>
                  <a:pt x="1493287" y="4588669"/>
                </a:cubicBezTo>
                <a:cubicBezTo>
                  <a:pt x="1466041" y="4588669"/>
                  <a:pt x="1443955" y="4610756"/>
                  <a:pt x="1443955" y="4638001"/>
                </a:cubicBezTo>
                <a:cubicBezTo>
                  <a:pt x="1443955" y="4648218"/>
                  <a:pt x="1447060" y="4657709"/>
                  <a:pt x="1452380" y="4665583"/>
                </a:cubicBezTo>
                <a:lnTo>
                  <a:pt x="1455015" y="4668777"/>
                </a:lnTo>
                <a:lnTo>
                  <a:pt x="1448636" y="4670757"/>
                </a:lnTo>
                <a:cubicBezTo>
                  <a:pt x="1430930" y="4678246"/>
                  <a:pt x="1418506" y="4695778"/>
                  <a:pt x="1418506" y="4716212"/>
                </a:cubicBezTo>
                <a:cubicBezTo>
                  <a:pt x="1418506" y="4736646"/>
                  <a:pt x="1430930" y="4754178"/>
                  <a:pt x="1448636" y="4761667"/>
                </a:cubicBezTo>
                <a:lnTo>
                  <a:pt x="1455648" y="4763844"/>
                </a:lnTo>
                <a:lnTo>
                  <a:pt x="1452380" y="4767804"/>
                </a:lnTo>
                <a:cubicBezTo>
                  <a:pt x="1447060" y="4775677"/>
                  <a:pt x="1443955" y="4785169"/>
                  <a:pt x="1443955" y="4795386"/>
                </a:cubicBezTo>
                <a:cubicBezTo>
                  <a:pt x="1443955" y="4822631"/>
                  <a:pt x="1466041" y="4844717"/>
                  <a:pt x="1493287" y="4844717"/>
                </a:cubicBezTo>
                <a:cubicBezTo>
                  <a:pt x="1496692" y="4844717"/>
                  <a:pt x="1500018" y="4844372"/>
                  <a:pt x="1503230" y="4843715"/>
                </a:cubicBezTo>
                <a:lnTo>
                  <a:pt x="1512167" y="4840941"/>
                </a:lnTo>
                <a:lnTo>
                  <a:pt x="1511818" y="4844398"/>
                </a:lnTo>
                <a:cubicBezTo>
                  <a:pt x="1511818" y="4871643"/>
                  <a:pt x="1533905" y="4893730"/>
                  <a:pt x="1561150" y="4893730"/>
                </a:cubicBezTo>
                <a:close/>
                <a:moveTo>
                  <a:pt x="851898" y="4893730"/>
                </a:moveTo>
                <a:cubicBezTo>
                  <a:pt x="865520" y="4893730"/>
                  <a:pt x="877853" y="4888208"/>
                  <a:pt x="886780" y="4879281"/>
                </a:cubicBezTo>
                <a:lnTo>
                  <a:pt x="892427" y="4872437"/>
                </a:lnTo>
                <a:lnTo>
                  <a:pt x="898074" y="4879281"/>
                </a:lnTo>
                <a:cubicBezTo>
                  <a:pt x="907001" y="4888208"/>
                  <a:pt x="919337" y="4893730"/>
                  <a:pt x="932958" y="4893730"/>
                </a:cubicBezTo>
                <a:cubicBezTo>
                  <a:pt x="960204" y="4893730"/>
                  <a:pt x="982290" y="4871643"/>
                  <a:pt x="982290" y="4844398"/>
                </a:cubicBezTo>
                <a:lnTo>
                  <a:pt x="981941" y="4840941"/>
                </a:lnTo>
                <a:lnTo>
                  <a:pt x="990880" y="4843715"/>
                </a:lnTo>
                <a:cubicBezTo>
                  <a:pt x="994091" y="4844372"/>
                  <a:pt x="997417" y="4844717"/>
                  <a:pt x="1000822" y="4844717"/>
                </a:cubicBezTo>
                <a:cubicBezTo>
                  <a:pt x="1028066" y="4844717"/>
                  <a:pt x="1050154" y="4822631"/>
                  <a:pt x="1050154" y="4795386"/>
                </a:cubicBezTo>
                <a:cubicBezTo>
                  <a:pt x="1050154" y="4785169"/>
                  <a:pt x="1047048" y="4775677"/>
                  <a:pt x="1041729" y="4767804"/>
                </a:cubicBezTo>
                <a:lnTo>
                  <a:pt x="1038461" y="4763844"/>
                </a:lnTo>
                <a:lnTo>
                  <a:pt x="1045473" y="4761667"/>
                </a:lnTo>
                <a:cubicBezTo>
                  <a:pt x="1063179" y="4754178"/>
                  <a:pt x="1075602" y="4736646"/>
                  <a:pt x="1075602" y="4716212"/>
                </a:cubicBezTo>
                <a:cubicBezTo>
                  <a:pt x="1075602" y="4695778"/>
                  <a:pt x="1063179" y="4678246"/>
                  <a:pt x="1045473" y="4670757"/>
                </a:cubicBezTo>
                <a:lnTo>
                  <a:pt x="1039092" y="4668777"/>
                </a:lnTo>
                <a:lnTo>
                  <a:pt x="1041729" y="4665583"/>
                </a:lnTo>
                <a:cubicBezTo>
                  <a:pt x="1047048" y="4657709"/>
                  <a:pt x="1050154" y="4648218"/>
                  <a:pt x="1050154" y="4638001"/>
                </a:cubicBezTo>
                <a:cubicBezTo>
                  <a:pt x="1050154" y="4610756"/>
                  <a:pt x="1028066" y="4588669"/>
                  <a:pt x="1000822" y="4588669"/>
                </a:cubicBezTo>
                <a:cubicBezTo>
                  <a:pt x="995713" y="4588669"/>
                  <a:pt x="990787" y="4589446"/>
                  <a:pt x="986151" y="4590887"/>
                </a:cubicBezTo>
                <a:lnTo>
                  <a:pt x="981892" y="4592935"/>
                </a:lnTo>
                <a:lnTo>
                  <a:pt x="982290" y="4588989"/>
                </a:lnTo>
                <a:cubicBezTo>
                  <a:pt x="982290" y="4561743"/>
                  <a:pt x="960204" y="4539657"/>
                  <a:pt x="932959" y="4539657"/>
                </a:cubicBezTo>
                <a:cubicBezTo>
                  <a:pt x="919337" y="4539657"/>
                  <a:pt x="907001" y="4545179"/>
                  <a:pt x="898074" y="4554106"/>
                </a:cubicBezTo>
                <a:lnTo>
                  <a:pt x="892427" y="4560950"/>
                </a:lnTo>
                <a:lnTo>
                  <a:pt x="886781" y="4554106"/>
                </a:lnTo>
                <a:cubicBezTo>
                  <a:pt x="877854" y="4545179"/>
                  <a:pt x="865520" y="4539657"/>
                  <a:pt x="851898" y="4539657"/>
                </a:cubicBezTo>
                <a:cubicBezTo>
                  <a:pt x="824653" y="4539657"/>
                  <a:pt x="802566" y="4561743"/>
                  <a:pt x="802566" y="4588989"/>
                </a:cubicBezTo>
                <a:lnTo>
                  <a:pt x="802914" y="4592446"/>
                </a:lnTo>
                <a:lnTo>
                  <a:pt x="793976" y="4589671"/>
                </a:lnTo>
                <a:cubicBezTo>
                  <a:pt x="790765" y="4589014"/>
                  <a:pt x="787440" y="4588669"/>
                  <a:pt x="784034" y="4588669"/>
                </a:cubicBezTo>
                <a:cubicBezTo>
                  <a:pt x="756789" y="4588669"/>
                  <a:pt x="734702" y="4610756"/>
                  <a:pt x="734702" y="4638001"/>
                </a:cubicBezTo>
                <a:cubicBezTo>
                  <a:pt x="734702" y="4648218"/>
                  <a:pt x="737808" y="4657709"/>
                  <a:pt x="743127" y="4665583"/>
                </a:cubicBezTo>
                <a:lnTo>
                  <a:pt x="745763" y="4668777"/>
                </a:lnTo>
                <a:lnTo>
                  <a:pt x="739383" y="4670757"/>
                </a:lnTo>
                <a:cubicBezTo>
                  <a:pt x="721677" y="4678246"/>
                  <a:pt x="709253" y="4695778"/>
                  <a:pt x="709253" y="4716212"/>
                </a:cubicBezTo>
                <a:cubicBezTo>
                  <a:pt x="709253" y="4736646"/>
                  <a:pt x="721677" y="4754178"/>
                  <a:pt x="739383" y="4761667"/>
                </a:cubicBezTo>
                <a:lnTo>
                  <a:pt x="746395" y="4763844"/>
                </a:lnTo>
                <a:lnTo>
                  <a:pt x="743127" y="4767804"/>
                </a:lnTo>
                <a:cubicBezTo>
                  <a:pt x="737808" y="4775677"/>
                  <a:pt x="734702" y="4785169"/>
                  <a:pt x="734702" y="4795386"/>
                </a:cubicBezTo>
                <a:cubicBezTo>
                  <a:pt x="734702" y="4822631"/>
                  <a:pt x="756789" y="4844717"/>
                  <a:pt x="784034" y="4844717"/>
                </a:cubicBezTo>
                <a:cubicBezTo>
                  <a:pt x="787440" y="4844717"/>
                  <a:pt x="790765" y="4844372"/>
                  <a:pt x="793976" y="4843715"/>
                </a:cubicBezTo>
                <a:lnTo>
                  <a:pt x="802914" y="4840941"/>
                </a:lnTo>
                <a:lnTo>
                  <a:pt x="802566" y="4844398"/>
                </a:lnTo>
                <a:cubicBezTo>
                  <a:pt x="802566" y="4871643"/>
                  <a:pt x="824652" y="4893730"/>
                  <a:pt x="851898" y="4893730"/>
                </a:cubicBezTo>
                <a:close/>
                <a:moveTo>
                  <a:pt x="142646" y="4893730"/>
                </a:moveTo>
                <a:cubicBezTo>
                  <a:pt x="156269" y="4893730"/>
                  <a:pt x="168602" y="4888208"/>
                  <a:pt x="177529" y="4879281"/>
                </a:cubicBezTo>
                <a:lnTo>
                  <a:pt x="183175" y="4872437"/>
                </a:lnTo>
                <a:lnTo>
                  <a:pt x="188822" y="4879281"/>
                </a:lnTo>
                <a:cubicBezTo>
                  <a:pt x="197750" y="4888208"/>
                  <a:pt x="210083" y="4893730"/>
                  <a:pt x="223705" y="4893730"/>
                </a:cubicBezTo>
                <a:cubicBezTo>
                  <a:pt x="250950" y="4893730"/>
                  <a:pt x="273037" y="4871643"/>
                  <a:pt x="273037" y="4844398"/>
                </a:cubicBezTo>
                <a:lnTo>
                  <a:pt x="272688" y="4840941"/>
                </a:lnTo>
                <a:lnTo>
                  <a:pt x="281627" y="4843715"/>
                </a:lnTo>
                <a:cubicBezTo>
                  <a:pt x="284838" y="4844372"/>
                  <a:pt x="288163" y="4844717"/>
                  <a:pt x="291569" y="4844717"/>
                </a:cubicBezTo>
                <a:cubicBezTo>
                  <a:pt x="318814" y="4844717"/>
                  <a:pt x="340901" y="4822631"/>
                  <a:pt x="340901" y="4795386"/>
                </a:cubicBezTo>
                <a:cubicBezTo>
                  <a:pt x="340901" y="4785169"/>
                  <a:pt x="337795" y="4775677"/>
                  <a:pt x="332476" y="4767804"/>
                </a:cubicBezTo>
                <a:lnTo>
                  <a:pt x="329208" y="4763844"/>
                </a:lnTo>
                <a:lnTo>
                  <a:pt x="336220" y="4761667"/>
                </a:lnTo>
                <a:cubicBezTo>
                  <a:pt x="353926" y="4754178"/>
                  <a:pt x="366349" y="4736646"/>
                  <a:pt x="366349" y="4716212"/>
                </a:cubicBezTo>
                <a:cubicBezTo>
                  <a:pt x="366349" y="4695778"/>
                  <a:pt x="353926" y="4678246"/>
                  <a:pt x="336220" y="4670757"/>
                </a:cubicBezTo>
                <a:lnTo>
                  <a:pt x="329840" y="4668777"/>
                </a:lnTo>
                <a:lnTo>
                  <a:pt x="332476" y="4665583"/>
                </a:lnTo>
                <a:cubicBezTo>
                  <a:pt x="337795" y="4657709"/>
                  <a:pt x="340901" y="4648218"/>
                  <a:pt x="340901" y="4638001"/>
                </a:cubicBezTo>
                <a:cubicBezTo>
                  <a:pt x="340901" y="4610756"/>
                  <a:pt x="318814" y="4588669"/>
                  <a:pt x="291569" y="4588669"/>
                </a:cubicBezTo>
                <a:cubicBezTo>
                  <a:pt x="286460" y="4588669"/>
                  <a:pt x="281533" y="4589446"/>
                  <a:pt x="276899" y="4590887"/>
                </a:cubicBezTo>
                <a:lnTo>
                  <a:pt x="272640" y="4592935"/>
                </a:lnTo>
                <a:lnTo>
                  <a:pt x="273037" y="4588989"/>
                </a:lnTo>
                <a:cubicBezTo>
                  <a:pt x="273037" y="4561743"/>
                  <a:pt x="250951" y="4539657"/>
                  <a:pt x="223705" y="4539657"/>
                </a:cubicBezTo>
                <a:cubicBezTo>
                  <a:pt x="210083" y="4539657"/>
                  <a:pt x="197750" y="4545179"/>
                  <a:pt x="188823" y="4554106"/>
                </a:cubicBezTo>
                <a:lnTo>
                  <a:pt x="183176" y="4560950"/>
                </a:lnTo>
                <a:lnTo>
                  <a:pt x="177529" y="4554106"/>
                </a:lnTo>
                <a:cubicBezTo>
                  <a:pt x="168602" y="4545179"/>
                  <a:pt x="156269" y="4539657"/>
                  <a:pt x="142646" y="4539657"/>
                </a:cubicBezTo>
                <a:cubicBezTo>
                  <a:pt x="115401" y="4539657"/>
                  <a:pt x="93314" y="4561743"/>
                  <a:pt x="93314" y="4588989"/>
                </a:cubicBezTo>
                <a:lnTo>
                  <a:pt x="93663" y="4592446"/>
                </a:lnTo>
                <a:lnTo>
                  <a:pt x="84725" y="4589671"/>
                </a:lnTo>
                <a:cubicBezTo>
                  <a:pt x="81513" y="4589014"/>
                  <a:pt x="78188" y="4588669"/>
                  <a:pt x="74783" y="4588669"/>
                </a:cubicBezTo>
                <a:cubicBezTo>
                  <a:pt x="47537" y="4588669"/>
                  <a:pt x="25451" y="4610756"/>
                  <a:pt x="25451" y="4638001"/>
                </a:cubicBezTo>
                <a:cubicBezTo>
                  <a:pt x="25451" y="4648218"/>
                  <a:pt x="28557" y="4657709"/>
                  <a:pt x="33876" y="4665583"/>
                </a:cubicBezTo>
                <a:lnTo>
                  <a:pt x="36511" y="4668777"/>
                </a:lnTo>
                <a:lnTo>
                  <a:pt x="30131" y="4670757"/>
                </a:lnTo>
                <a:cubicBezTo>
                  <a:pt x="12426" y="4678246"/>
                  <a:pt x="2" y="4695778"/>
                  <a:pt x="2" y="4716212"/>
                </a:cubicBezTo>
                <a:cubicBezTo>
                  <a:pt x="2" y="4736646"/>
                  <a:pt x="12426" y="4754178"/>
                  <a:pt x="30131" y="4761667"/>
                </a:cubicBezTo>
                <a:lnTo>
                  <a:pt x="37144" y="4763844"/>
                </a:lnTo>
                <a:lnTo>
                  <a:pt x="33876" y="4767804"/>
                </a:lnTo>
                <a:cubicBezTo>
                  <a:pt x="28557" y="4775677"/>
                  <a:pt x="25451" y="4785169"/>
                  <a:pt x="25451" y="4795386"/>
                </a:cubicBezTo>
                <a:cubicBezTo>
                  <a:pt x="25451" y="4822631"/>
                  <a:pt x="47537" y="4844717"/>
                  <a:pt x="74783" y="4844717"/>
                </a:cubicBezTo>
                <a:cubicBezTo>
                  <a:pt x="78188" y="4844717"/>
                  <a:pt x="81513" y="4844372"/>
                  <a:pt x="84725" y="4843715"/>
                </a:cubicBezTo>
                <a:lnTo>
                  <a:pt x="93663" y="4840941"/>
                </a:lnTo>
                <a:lnTo>
                  <a:pt x="93314" y="4844398"/>
                </a:lnTo>
                <a:cubicBezTo>
                  <a:pt x="93314" y="4871643"/>
                  <a:pt x="115401" y="4893730"/>
                  <a:pt x="142646" y="489373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9" name="Text Placeholder 18">
            <a:extLst>
              <a:ext uri="{FF2B5EF4-FFF2-40B4-BE49-F238E27FC236}">
                <a16:creationId xmlns:a16="http://schemas.microsoft.com/office/drawing/2014/main" id="{A0962502-0013-77C2-9858-EA9284577F95}"/>
              </a:ext>
            </a:extLst>
          </p:cNvPr>
          <p:cNvSpPr>
            <a:spLocks noGrp="1"/>
          </p:cNvSpPr>
          <p:nvPr>
            <p:ph type="body" sz="quarter" idx="12" hasCustomPrompt="1"/>
          </p:nvPr>
        </p:nvSpPr>
        <p:spPr>
          <a:xfrm>
            <a:off x="2178756" y="1456265"/>
            <a:ext cx="7834488" cy="3945467"/>
          </a:xfrm>
        </p:spPr>
        <p:txBody>
          <a:bodyPr anchor="ctr">
            <a:noAutofit/>
          </a:bodyPr>
          <a:lstStyle>
            <a:lvl1pPr marL="0" indent="0" algn="ctr">
              <a:buNone/>
              <a:defRPr sz="6000"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Statement Text</a:t>
            </a:r>
          </a:p>
        </p:txBody>
      </p:sp>
    </p:spTree>
    <p:extLst>
      <p:ext uri="{BB962C8B-B14F-4D97-AF65-F5344CB8AC3E}">
        <p14:creationId xmlns:p14="http://schemas.microsoft.com/office/powerpoint/2010/main" val="315157380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9" Type="http://schemas.openxmlformats.org/officeDocument/2006/relationships/slideLayout" Target="../slideLayouts/slideLayout81.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42" Type="http://schemas.openxmlformats.org/officeDocument/2006/relationships/theme" Target="../theme/theme2.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41" Type="http://schemas.openxmlformats.org/officeDocument/2006/relationships/slideLayout" Target="../slideLayouts/slideLayout83.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slideLayout" Target="../slideLayouts/slideLayout79.xml"/><Relationship Id="rId40" Type="http://schemas.openxmlformats.org/officeDocument/2006/relationships/slideLayout" Target="../slideLayouts/slideLayout82.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slideLayout" Target="../slideLayouts/slideLayout78.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 Id="rId8" Type="http://schemas.openxmlformats.org/officeDocument/2006/relationships/slideLayout" Target="../slideLayouts/slideLayout50.xml"/><Relationship Id="rId3" Type="http://schemas.openxmlformats.org/officeDocument/2006/relationships/slideLayout" Target="../slideLayouts/slideLayout45.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38" Type="http://schemas.openxmlformats.org/officeDocument/2006/relationships/slideLayout" Target="../slideLayouts/slideLayout8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slideLayout" Target="../slideLayouts/slideLayout109.xml"/><Relationship Id="rId39" Type="http://schemas.openxmlformats.org/officeDocument/2006/relationships/slideLayout" Target="../slideLayouts/slideLayout122.xml"/><Relationship Id="rId21" Type="http://schemas.openxmlformats.org/officeDocument/2006/relationships/slideLayout" Target="../slideLayouts/slideLayout104.xml"/><Relationship Id="rId34" Type="http://schemas.openxmlformats.org/officeDocument/2006/relationships/slideLayout" Target="../slideLayouts/slideLayout117.xml"/><Relationship Id="rId42" Type="http://schemas.openxmlformats.org/officeDocument/2006/relationships/slideLayout" Target="../slideLayouts/slideLayout125.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29" Type="http://schemas.openxmlformats.org/officeDocument/2006/relationships/slideLayout" Target="../slideLayouts/slideLayout112.xml"/><Relationship Id="rId41" Type="http://schemas.openxmlformats.org/officeDocument/2006/relationships/slideLayout" Target="../slideLayouts/slideLayout124.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32" Type="http://schemas.openxmlformats.org/officeDocument/2006/relationships/slideLayout" Target="../slideLayouts/slideLayout115.xml"/><Relationship Id="rId37" Type="http://schemas.openxmlformats.org/officeDocument/2006/relationships/slideLayout" Target="../slideLayouts/slideLayout120.xml"/><Relationship Id="rId40" Type="http://schemas.openxmlformats.org/officeDocument/2006/relationships/slideLayout" Target="../slideLayouts/slideLayout123.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slideLayout" Target="../slideLayouts/slideLayout111.xml"/><Relationship Id="rId36" Type="http://schemas.openxmlformats.org/officeDocument/2006/relationships/slideLayout" Target="../slideLayouts/slideLayout119.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31" Type="http://schemas.openxmlformats.org/officeDocument/2006/relationships/slideLayout" Target="../slideLayouts/slideLayout114.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slideLayout" Target="../slideLayouts/slideLayout110.xml"/><Relationship Id="rId30" Type="http://schemas.openxmlformats.org/officeDocument/2006/relationships/slideLayout" Target="../slideLayouts/slideLayout113.xml"/><Relationship Id="rId35" Type="http://schemas.openxmlformats.org/officeDocument/2006/relationships/slideLayout" Target="../slideLayouts/slideLayout118.xml"/><Relationship Id="rId43" Type="http://schemas.openxmlformats.org/officeDocument/2006/relationships/theme" Target="../theme/theme3.xml"/><Relationship Id="rId8" Type="http://schemas.openxmlformats.org/officeDocument/2006/relationships/slideLayout" Target="../slideLayouts/slideLayout91.xml"/><Relationship Id="rId3" Type="http://schemas.openxmlformats.org/officeDocument/2006/relationships/slideLayout" Target="../slideLayouts/slideLayout86.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33" Type="http://schemas.openxmlformats.org/officeDocument/2006/relationships/slideLayout" Target="../slideLayouts/slideLayout116.xml"/><Relationship Id="rId38" Type="http://schemas.openxmlformats.org/officeDocument/2006/relationships/slideLayout" Target="../slideLayouts/slideLayout12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26" Type="http://schemas.openxmlformats.org/officeDocument/2006/relationships/slideLayout" Target="../slideLayouts/slideLayout151.xml"/><Relationship Id="rId39" Type="http://schemas.openxmlformats.org/officeDocument/2006/relationships/slideLayout" Target="../slideLayouts/slideLayout164.xml"/><Relationship Id="rId21" Type="http://schemas.openxmlformats.org/officeDocument/2006/relationships/slideLayout" Target="../slideLayouts/slideLayout146.xml"/><Relationship Id="rId34" Type="http://schemas.openxmlformats.org/officeDocument/2006/relationships/slideLayout" Target="../slideLayouts/slideLayout159.xml"/><Relationship Id="rId42" Type="http://schemas.openxmlformats.org/officeDocument/2006/relationships/slideLayout" Target="../slideLayouts/slideLayout167.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29" Type="http://schemas.openxmlformats.org/officeDocument/2006/relationships/slideLayout" Target="../slideLayouts/slideLayout154.xml"/><Relationship Id="rId41" Type="http://schemas.openxmlformats.org/officeDocument/2006/relationships/slideLayout" Target="../slideLayouts/slideLayout166.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24" Type="http://schemas.openxmlformats.org/officeDocument/2006/relationships/slideLayout" Target="../slideLayouts/slideLayout149.xml"/><Relationship Id="rId32" Type="http://schemas.openxmlformats.org/officeDocument/2006/relationships/slideLayout" Target="../slideLayouts/slideLayout157.xml"/><Relationship Id="rId37" Type="http://schemas.openxmlformats.org/officeDocument/2006/relationships/slideLayout" Target="../slideLayouts/slideLayout162.xml"/><Relationship Id="rId40" Type="http://schemas.openxmlformats.org/officeDocument/2006/relationships/slideLayout" Target="../slideLayouts/slideLayout165.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28" Type="http://schemas.openxmlformats.org/officeDocument/2006/relationships/slideLayout" Target="../slideLayouts/slideLayout153.xml"/><Relationship Id="rId36" Type="http://schemas.openxmlformats.org/officeDocument/2006/relationships/slideLayout" Target="../slideLayouts/slideLayout161.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31" Type="http://schemas.openxmlformats.org/officeDocument/2006/relationships/slideLayout" Target="../slideLayouts/slideLayout156.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slideLayout" Target="../slideLayouts/slideLayout147.xml"/><Relationship Id="rId27" Type="http://schemas.openxmlformats.org/officeDocument/2006/relationships/slideLayout" Target="../slideLayouts/slideLayout152.xml"/><Relationship Id="rId30" Type="http://schemas.openxmlformats.org/officeDocument/2006/relationships/slideLayout" Target="../slideLayouts/slideLayout155.xml"/><Relationship Id="rId35" Type="http://schemas.openxmlformats.org/officeDocument/2006/relationships/slideLayout" Target="../slideLayouts/slideLayout160.xml"/><Relationship Id="rId43" Type="http://schemas.openxmlformats.org/officeDocument/2006/relationships/theme" Target="../theme/theme4.xml"/><Relationship Id="rId8" Type="http://schemas.openxmlformats.org/officeDocument/2006/relationships/slideLayout" Target="../slideLayouts/slideLayout133.xml"/><Relationship Id="rId3" Type="http://schemas.openxmlformats.org/officeDocument/2006/relationships/slideLayout" Target="../slideLayouts/slideLayout128.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5" Type="http://schemas.openxmlformats.org/officeDocument/2006/relationships/slideLayout" Target="../slideLayouts/slideLayout150.xml"/><Relationship Id="rId33" Type="http://schemas.openxmlformats.org/officeDocument/2006/relationships/slideLayout" Target="../slideLayouts/slideLayout158.xml"/><Relationship Id="rId38" Type="http://schemas.openxmlformats.org/officeDocument/2006/relationships/slideLayout" Target="../slideLayouts/slideLayout16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133CBF-10AA-9F24-9BDF-6CA5548D45F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FEB2242-EC1C-DDD9-1C2E-DECD457C3F25}"/>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F52D848C-9688-8FE5-210B-769A4F6D4D22}"/>
              </a:ext>
            </a:extLst>
          </p:cNvPr>
          <p:cNvSpPr>
            <a:spLocks noGrp="1"/>
          </p:cNvSpPr>
          <p:nvPr>
            <p:ph type="sldNum" sz="quarter" idx="4"/>
          </p:nvPr>
        </p:nvSpPr>
        <p:spPr>
          <a:xfrm>
            <a:off x="11313945" y="6629402"/>
            <a:ext cx="734123" cy="243652"/>
          </a:xfrm>
          <a:prstGeom prst="rect">
            <a:avLst/>
          </a:prstGeom>
        </p:spPr>
        <p:txBody>
          <a:bodyPr vert="horz" lIns="91440" tIns="45720" rIns="91440" bIns="45720" rtlCol="0" anchor="t"/>
          <a:lstStyle>
            <a:lvl1pPr algn="r">
              <a:defRPr sz="800" b="0" i="0">
                <a:solidFill>
                  <a:schemeClr val="tx1"/>
                </a:solidFill>
                <a:latin typeface="Palatino" pitchFamily="2" charset="77"/>
              </a:defRPr>
            </a:lvl1pPr>
          </a:lstStyle>
          <a:p>
            <a:fld id="{58A74A4A-9E12-472B-8C84-56A468EF8F49}" type="slidenum">
              <a:rPr lang="en-US" smtClean="0"/>
              <a:t>‹#›</a:t>
            </a:fld>
            <a:endParaRPr lang="en-US"/>
          </a:p>
        </p:txBody>
      </p:sp>
      <p:sp>
        <p:nvSpPr>
          <p:cNvPr id="10" name="Footer Placeholder 4">
            <a:extLst>
              <a:ext uri="{FF2B5EF4-FFF2-40B4-BE49-F238E27FC236}">
                <a16:creationId xmlns:a16="http://schemas.microsoft.com/office/drawing/2014/main" id="{944452D0-C1F1-3BBB-0FF9-026F81EAB437}"/>
              </a:ext>
            </a:extLst>
          </p:cNvPr>
          <p:cNvSpPr>
            <a:spLocks noGrp="1"/>
          </p:cNvSpPr>
          <p:nvPr>
            <p:ph type="ftr" sz="quarter" idx="3"/>
          </p:nvPr>
        </p:nvSpPr>
        <p:spPr>
          <a:xfrm>
            <a:off x="228599" y="6664124"/>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lang="en-US" sz="600" b="0" i="0" u="none" strike="noStrike" smtClean="0">
                <a:effectLst/>
                <a:latin typeface="Palatino" pitchFamily="2" charset="77"/>
              </a:defRPr>
            </a:lvl1pPr>
          </a:lstStyle>
          <a:p>
            <a:endParaRPr lang="en-US"/>
          </a:p>
        </p:txBody>
      </p:sp>
    </p:spTree>
    <p:extLst>
      <p:ext uri="{BB962C8B-B14F-4D97-AF65-F5344CB8AC3E}">
        <p14:creationId xmlns:p14="http://schemas.microsoft.com/office/powerpoint/2010/main" val="2823950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Lst>
  <p:txStyles>
    <p:titleStyle>
      <a:lvl1pPr algn="l" defTabSz="1219170" rtl="0" eaLnBrk="1" latinLnBrk="0" hangingPunct="1">
        <a:lnSpc>
          <a:spcPct val="90000"/>
        </a:lnSpc>
        <a:spcBef>
          <a:spcPct val="0"/>
        </a:spcBef>
        <a:buNone/>
        <a:defRPr sz="4000" b="0" i="0" kern="1200">
          <a:solidFill>
            <a:schemeClr val="tx1"/>
          </a:solidFill>
          <a:latin typeface="Palatino" pitchFamily="2" charset="77"/>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133CBF-10AA-9F24-9BDF-6CA5548D45F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FEB2242-EC1C-DDD9-1C2E-DECD457C3F25}"/>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F52D848C-9688-8FE5-210B-769A4F6D4D22}"/>
              </a:ext>
            </a:extLst>
          </p:cNvPr>
          <p:cNvSpPr>
            <a:spLocks noGrp="1"/>
          </p:cNvSpPr>
          <p:nvPr>
            <p:ph type="sldNum" sz="quarter" idx="4"/>
          </p:nvPr>
        </p:nvSpPr>
        <p:spPr>
          <a:xfrm>
            <a:off x="11313945" y="6629402"/>
            <a:ext cx="734123" cy="243652"/>
          </a:xfrm>
          <a:prstGeom prst="rect">
            <a:avLst/>
          </a:prstGeom>
        </p:spPr>
        <p:txBody>
          <a:bodyPr vert="horz" lIns="91440" tIns="45720" rIns="91440" bIns="45720" rtlCol="0" anchor="t"/>
          <a:lstStyle>
            <a:lvl1pPr algn="r">
              <a:defRPr sz="800" b="0" i="0">
                <a:solidFill>
                  <a:schemeClr val="tx1"/>
                </a:solidFill>
                <a:latin typeface="Palatino" pitchFamily="2" charset="77"/>
              </a:defRPr>
            </a:lvl1pPr>
          </a:lstStyle>
          <a:p>
            <a:fld id="{7691CCDB-B024-8747-B233-CAD1CBC7A901}" type="slidenum">
              <a:rPr lang="en-US" smtClean="0"/>
              <a:pPr/>
              <a:t>‹#›</a:t>
            </a:fld>
            <a:endParaRPr lang="en-US" dirty="0"/>
          </a:p>
        </p:txBody>
      </p:sp>
      <p:sp>
        <p:nvSpPr>
          <p:cNvPr id="10" name="Footer Placeholder 4">
            <a:extLst>
              <a:ext uri="{FF2B5EF4-FFF2-40B4-BE49-F238E27FC236}">
                <a16:creationId xmlns:a16="http://schemas.microsoft.com/office/drawing/2014/main" id="{944452D0-C1F1-3BBB-0FF9-026F81EAB437}"/>
              </a:ext>
            </a:extLst>
          </p:cNvPr>
          <p:cNvSpPr>
            <a:spLocks noGrp="1"/>
          </p:cNvSpPr>
          <p:nvPr>
            <p:ph type="ftr" sz="quarter" idx="3"/>
          </p:nvPr>
        </p:nvSpPr>
        <p:spPr>
          <a:xfrm>
            <a:off x="228599" y="6664124"/>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lang="en-US" sz="600" b="0" i="0" u="none" strike="noStrike" smtClean="0">
                <a:solidFill>
                  <a:schemeClr val="tx1"/>
                </a:solidFill>
                <a:effectLst/>
                <a:latin typeface="Palatino" pitchFamily="2" charset="77"/>
              </a:defRPr>
            </a:lvl1pPr>
          </a:lstStyle>
          <a:p>
            <a:r>
              <a:rPr lang="en-US"/>
              <a:t>©2024 Girl Scouts of the USA. All Rights Reserved. Not for public distribution.</a:t>
            </a:r>
            <a:endParaRPr lang="en-US" dirty="0"/>
          </a:p>
        </p:txBody>
      </p:sp>
    </p:spTree>
    <p:extLst>
      <p:ext uri="{BB962C8B-B14F-4D97-AF65-F5344CB8AC3E}">
        <p14:creationId xmlns:p14="http://schemas.microsoft.com/office/powerpoint/2010/main" val="426691026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 id="2147483734" r:id="rId31"/>
    <p:sldLayoutId id="2147483735" r:id="rId32"/>
    <p:sldLayoutId id="2147483736" r:id="rId33"/>
    <p:sldLayoutId id="2147483737" r:id="rId34"/>
    <p:sldLayoutId id="2147483738" r:id="rId35"/>
    <p:sldLayoutId id="2147483739" r:id="rId36"/>
    <p:sldLayoutId id="2147483740" r:id="rId37"/>
    <p:sldLayoutId id="2147483741" r:id="rId38"/>
    <p:sldLayoutId id="2147483742" r:id="rId39"/>
    <p:sldLayoutId id="2147483743" r:id="rId40"/>
    <p:sldLayoutId id="2147483744" r:id="rId41"/>
  </p:sldLayoutIdLst>
  <p:hf hdr="0" dt="0"/>
  <p:txStyles>
    <p:titleStyle>
      <a:lvl1pPr algn="l" defTabSz="1219170" rtl="0" eaLnBrk="1" latinLnBrk="0" hangingPunct="1">
        <a:lnSpc>
          <a:spcPct val="90000"/>
        </a:lnSpc>
        <a:spcBef>
          <a:spcPct val="0"/>
        </a:spcBef>
        <a:buNone/>
        <a:defRPr sz="4000" b="0" i="0" kern="1200">
          <a:solidFill>
            <a:schemeClr val="tx1"/>
          </a:solidFill>
          <a:latin typeface="Palatino" pitchFamily="2" charset="77"/>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133CBF-10AA-9F24-9BDF-6CA5548D45F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FEB2242-EC1C-DDD9-1C2E-DECD457C3F25}"/>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F52D848C-9688-8FE5-210B-769A4F6D4D22}"/>
              </a:ext>
            </a:extLst>
          </p:cNvPr>
          <p:cNvSpPr>
            <a:spLocks noGrp="1"/>
          </p:cNvSpPr>
          <p:nvPr>
            <p:ph type="sldNum" sz="quarter" idx="4"/>
          </p:nvPr>
        </p:nvSpPr>
        <p:spPr>
          <a:xfrm>
            <a:off x="11313945" y="6629402"/>
            <a:ext cx="734123" cy="243652"/>
          </a:xfrm>
          <a:prstGeom prst="rect">
            <a:avLst/>
          </a:prstGeom>
        </p:spPr>
        <p:txBody>
          <a:bodyPr vert="horz" lIns="91440" tIns="45720" rIns="91440" bIns="45720" rtlCol="0" anchor="t"/>
          <a:lstStyle>
            <a:lvl1pPr algn="r">
              <a:defRPr sz="800" b="0" i="0">
                <a:solidFill>
                  <a:schemeClr val="tx1"/>
                </a:solidFill>
                <a:latin typeface="Palatino" pitchFamily="2" charset="77"/>
              </a:defRPr>
            </a:lvl1pPr>
          </a:lstStyle>
          <a:p>
            <a:fld id="{7691CCDB-B024-8747-B233-CAD1CBC7A901}" type="slidenum">
              <a:rPr lang="en-US" smtClean="0"/>
              <a:pPr/>
              <a:t>‹#›</a:t>
            </a:fld>
            <a:endParaRPr lang="en-US" dirty="0"/>
          </a:p>
        </p:txBody>
      </p:sp>
      <p:sp>
        <p:nvSpPr>
          <p:cNvPr id="10" name="Footer Placeholder 4">
            <a:extLst>
              <a:ext uri="{FF2B5EF4-FFF2-40B4-BE49-F238E27FC236}">
                <a16:creationId xmlns:a16="http://schemas.microsoft.com/office/drawing/2014/main" id="{944452D0-C1F1-3BBB-0FF9-026F81EAB437}"/>
              </a:ext>
            </a:extLst>
          </p:cNvPr>
          <p:cNvSpPr>
            <a:spLocks noGrp="1"/>
          </p:cNvSpPr>
          <p:nvPr>
            <p:ph type="ftr" sz="quarter" idx="3"/>
          </p:nvPr>
        </p:nvSpPr>
        <p:spPr>
          <a:xfrm>
            <a:off x="228599" y="6664124"/>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lang="en-US" sz="600" b="0" i="0" u="none" strike="noStrike" smtClean="0">
                <a:solidFill>
                  <a:schemeClr val="tx1"/>
                </a:solidFill>
                <a:effectLst/>
                <a:latin typeface="Palatino" pitchFamily="2" charset="77"/>
              </a:defRPr>
            </a:lvl1pPr>
          </a:lstStyle>
          <a:p>
            <a:r>
              <a:rPr lang="en-US"/>
              <a:t>©2024 Girl Scouts of the USA. All Rights Reserved. Not for public distribution.</a:t>
            </a:r>
            <a:endParaRPr lang="en-US" dirty="0"/>
          </a:p>
        </p:txBody>
      </p:sp>
    </p:spTree>
    <p:extLst>
      <p:ext uri="{BB962C8B-B14F-4D97-AF65-F5344CB8AC3E}">
        <p14:creationId xmlns:p14="http://schemas.microsoft.com/office/powerpoint/2010/main" val="122574831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 id="2147483773" r:id="rId28"/>
    <p:sldLayoutId id="2147483774" r:id="rId29"/>
    <p:sldLayoutId id="2147483775" r:id="rId30"/>
    <p:sldLayoutId id="2147483776" r:id="rId31"/>
    <p:sldLayoutId id="2147483777" r:id="rId32"/>
    <p:sldLayoutId id="2147483778" r:id="rId33"/>
    <p:sldLayoutId id="2147483779" r:id="rId34"/>
    <p:sldLayoutId id="2147483780" r:id="rId35"/>
    <p:sldLayoutId id="2147483781" r:id="rId36"/>
    <p:sldLayoutId id="2147483782" r:id="rId37"/>
    <p:sldLayoutId id="2147483783" r:id="rId38"/>
    <p:sldLayoutId id="2147483784" r:id="rId39"/>
    <p:sldLayoutId id="2147483785" r:id="rId40"/>
    <p:sldLayoutId id="2147483786" r:id="rId41"/>
    <p:sldLayoutId id="2147483831" r:id="rId42"/>
  </p:sldLayoutIdLst>
  <p:hf hdr="0" dt="0"/>
  <p:txStyles>
    <p:titleStyle>
      <a:lvl1pPr algn="l" defTabSz="1219170" rtl="0" eaLnBrk="1" latinLnBrk="0" hangingPunct="1">
        <a:lnSpc>
          <a:spcPct val="90000"/>
        </a:lnSpc>
        <a:spcBef>
          <a:spcPct val="0"/>
        </a:spcBef>
        <a:buNone/>
        <a:defRPr sz="4000" b="0" i="0" kern="1200">
          <a:solidFill>
            <a:schemeClr val="tx1"/>
          </a:solidFill>
          <a:latin typeface="Palatino" pitchFamily="2" charset="77"/>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133CBF-10AA-9F24-9BDF-6CA5548D45F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FEB2242-EC1C-DDD9-1C2E-DECD457C3F25}"/>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F52D848C-9688-8FE5-210B-769A4F6D4D22}"/>
              </a:ext>
            </a:extLst>
          </p:cNvPr>
          <p:cNvSpPr>
            <a:spLocks noGrp="1"/>
          </p:cNvSpPr>
          <p:nvPr>
            <p:ph type="sldNum" sz="quarter" idx="4"/>
          </p:nvPr>
        </p:nvSpPr>
        <p:spPr>
          <a:xfrm>
            <a:off x="11313945" y="6629402"/>
            <a:ext cx="734123" cy="243652"/>
          </a:xfrm>
          <a:prstGeom prst="rect">
            <a:avLst/>
          </a:prstGeom>
        </p:spPr>
        <p:txBody>
          <a:bodyPr vert="horz" lIns="91440" tIns="45720" rIns="91440" bIns="45720" rtlCol="0" anchor="t"/>
          <a:lstStyle>
            <a:lvl1pPr algn="r">
              <a:defRPr sz="800" b="0" i="0">
                <a:solidFill>
                  <a:schemeClr val="tx1"/>
                </a:solidFill>
                <a:latin typeface="Palatino" pitchFamily="2" charset="77"/>
              </a:defRPr>
            </a:lvl1pPr>
          </a:lstStyle>
          <a:p>
            <a:fld id="{7691CCDB-B024-8747-B233-CAD1CBC7A901}" type="slidenum">
              <a:rPr lang="en-US" smtClean="0"/>
              <a:pPr/>
              <a:t>‹#›</a:t>
            </a:fld>
            <a:endParaRPr lang="en-US" dirty="0"/>
          </a:p>
        </p:txBody>
      </p:sp>
      <p:sp>
        <p:nvSpPr>
          <p:cNvPr id="10" name="Footer Placeholder 4">
            <a:extLst>
              <a:ext uri="{FF2B5EF4-FFF2-40B4-BE49-F238E27FC236}">
                <a16:creationId xmlns:a16="http://schemas.microsoft.com/office/drawing/2014/main" id="{944452D0-C1F1-3BBB-0FF9-026F81EAB437}"/>
              </a:ext>
            </a:extLst>
          </p:cNvPr>
          <p:cNvSpPr>
            <a:spLocks noGrp="1"/>
          </p:cNvSpPr>
          <p:nvPr>
            <p:ph type="ftr" sz="quarter" idx="3"/>
          </p:nvPr>
        </p:nvSpPr>
        <p:spPr>
          <a:xfrm>
            <a:off x="228599" y="6664124"/>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lang="en-US" sz="600" b="0" i="0" u="none" strike="noStrike" smtClean="0">
                <a:solidFill>
                  <a:schemeClr val="tx1"/>
                </a:solidFill>
                <a:effectLst/>
                <a:latin typeface="Palatino" pitchFamily="2" charset="77"/>
              </a:defRPr>
            </a:lvl1pPr>
          </a:lstStyle>
          <a:p>
            <a:r>
              <a:rPr lang="en-US"/>
              <a:t>©2024 Girl Scouts of the USA. All Rights Reserved. Not for public distribution.</a:t>
            </a:r>
            <a:endParaRPr lang="en-US" dirty="0"/>
          </a:p>
        </p:txBody>
      </p:sp>
    </p:spTree>
    <p:extLst>
      <p:ext uri="{BB962C8B-B14F-4D97-AF65-F5344CB8AC3E}">
        <p14:creationId xmlns:p14="http://schemas.microsoft.com/office/powerpoint/2010/main" val="51317189"/>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 id="2147483806" r:id="rId19"/>
    <p:sldLayoutId id="2147483807" r:id="rId20"/>
    <p:sldLayoutId id="2147483808" r:id="rId21"/>
    <p:sldLayoutId id="2147483809" r:id="rId22"/>
    <p:sldLayoutId id="2147483810" r:id="rId23"/>
    <p:sldLayoutId id="2147483811" r:id="rId24"/>
    <p:sldLayoutId id="2147483812" r:id="rId25"/>
    <p:sldLayoutId id="2147483813" r:id="rId26"/>
    <p:sldLayoutId id="2147483814" r:id="rId27"/>
    <p:sldLayoutId id="2147483815" r:id="rId28"/>
    <p:sldLayoutId id="2147483816" r:id="rId29"/>
    <p:sldLayoutId id="2147483817" r:id="rId30"/>
    <p:sldLayoutId id="2147483818" r:id="rId31"/>
    <p:sldLayoutId id="2147483819" r:id="rId32"/>
    <p:sldLayoutId id="2147483820" r:id="rId33"/>
    <p:sldLayoutId id="2147483821" r:id="rId34"/>
    <p:sldLayoutId id="2147483822" r:id="rId35"/>
    <p:sldLayoutId id="2147483823" r:id="rId36"/>
    <p:sldLayoutId id="2147483824" r:id="rId37"/>
    <p:sldLayoutId id="2147483825" r:id="rId38"/>
    <p:sldLayoutId id="2147483826" r:id="rId39"/>
    <p:sldLayoutId id="2147483827" r:id="rId40"/>
    <p:sldLayoutId id="2147483828" r:id="rId41"/>
    <p:sldLayoutId id="2147483832" r:id="rId42"/>
  </p:sldLayoutIdLst>
  <p:hf hdr="0" dt="0"/>
  <p:txStyles>
    <p:titleStyle>
      <a:lvl1pPr algn="l" defTabSz="1219170" rtl="0" eaLnBrk="1" latinLnBrk="0" hangingPunct="1">
        <a:lnSpc>
          <a:spcPct val="90000"/>
        </a:lnSpc>
        <a:spcBef>
          <a:spcPct val="0"/>
        </a:spcBef>
        <a:buNone/>
        <a:defRPr sz="4000" b="0" i="0" kern="1200">
          <a:solidFill>
            <a:schemeClr val="tx1"/>
          </a:solidFill>
          <a:latin typeface="Palatino" pitchFamily="2" charset="77"/>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9.xml"/></Relationships>
</file>

<file path=ppt/slides/_rels/slide11.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158.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 Id="rId9" Type="http://schemas.openxmlformats.org/officeDocument/2006/relationships/image" Target="../media/image62.emf"/></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136.xml"/><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9.xml"/></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13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139.xml"/></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137.xml"/></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137.xml"/></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137.xml"/></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13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13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139.xml"/></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136.xml"/><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139.xml"/></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137.xml"/><Relationship Id="rId5" Type="http://schemas.openxmlformats.org/officeDocument/2006/relationships/image" Target="../media/image84.png"/><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2.xml"/></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136.xml"/></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136.xml"/><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136.xml"/></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136.xml"/><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2.xml"/></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0.xml"/><Relationship Id="rId1" Type="http://schemas.openxmlformats.org/officeDocument/2006/relationships/slideLayout" Target="../slideLayouts/slideLayout13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6.xml"/></Relationships>
</file>

<file path=ppt/slides/_rels/slide3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2.xml"/><Relationship Id="rId1" Type="http://schemas.openxmlformats.org/officeDocument/2006/relationships/slideLayout" Target="../slideLayouts/slideLayout15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5.xml.rels><?xml version="1.0" encoding="UTF-8" standalone="yes"?>
<Relationships xmlns="http://schemas.openxmlformats.org/package/2006/relationships"><Relationship Id="rId8" Type="http://schemas.openxmlformats.org/officeDocument/2006/relationships/image" Target="../media/image100.emf"/><Relationship Id="rId3" Type="http://schemas.openxmlformats.org/officeDocument/2006/relationships/image" Target="../media/image96.emf"/><Relationship Id="rId7" Type="http://schemas.openxmlformats.org/officeDocument/2006/relationships/image" Target="../media/image99.emf"/><Relationship Id="rId2" Type="http://schemas.openxmlformats.org/officeDocument/2006/relationships/notesSlide" Target="../notesSlides/notesSlide33.xml"/><Relationship Id="rId1" Type="http://schemas.openxmlformats.org/officeDocument/2006/relationships/slideLayout" Target="../slideLayouts/slideLayout158.xml"/><Relationship Id="rId6" Type="http://schemas.openxmlformats.org/officeDocument/2006/relationships/image" Target="../media/image62.emf"/><Relationship Id="rId5" Type="http://schemas.openxmlformats.org/officeDocument/2006/relationships/image" Target="../media/image98.emf"/><Relationship Id="rId4" Type="http://schemas.openxmlformats.org/officeDocument/2006/relationships/image" Target="../media/image97.emf"/></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4.xml"/><Relationship Id="rId1" Type="http://schemas.openxmlformats.org/officeDocument/2006/relationships/slideLayout" Target="../slideLayouts/slideLayout1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5.xml"/><Relationship Id="rId1" Type="http://schemas.openxmlformats.org/officeDocument/2006/relationships/slideLayout" Target="../slideLayouts/slideLayout136.xml"/><Relationship Id="rId4" Type="http://schemas.openxmlformats.org/officeDocument/2006/relationships/image" Target="../media/image10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2.xml"/></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7.xml"/><Relationship Id="rId1" Type="http://schemas.openxmlformats.org/officeDocument/2006/relationships/slideLayout" Target="../slideLayouts/slideLayout136.xml"/></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8.xml"/><Relationship Id="rId1" Type="http://schemas.openxmlformats.org/officeDocument/2006/relationships/slideLayout" Target="../slideLayouts/slideLayout136.xml"/></Relationships>
</file>

<file path=ppt/slides/_rels/slide4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9.xml"/><Relationship Id="rId1" Type="http://schemas.openxmlformats.org/officeDocument/2006/relationships/slideLayout" Target="../slideLayouts/slideLayout136.xml"/></Relationships>
</file>

<file path=ppt/slides/_rels/slide4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0.xml"/><Relationship Id="rId1" Type="http://schemas.openxmlformats.org/officeDocument/2006/relationships/slideLayout" Target="../slideLayouts/slideLayout136.xml"/><Relationship Id="rId4" Type="http://schemas.openxmlformats.org/officeDocument/2006/relationships/image" Target="../media/image10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9.xml"/></Relationships>
</file>

<file path=ppt/slides/_rels/slide4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35.xml"/></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2.xml"/><Relationship Id="rId1" Type="http://schemas.openxmlformats.org/officeDocument/2006/relationships/slideLayout" Target="../slideLayouts/slideLayout136.xml"/><Relationship Id="rId4" Type="http://schemas.openxmlformats.org/officeDocument/2006/relationships/image" Target="../media/image111.png"/></Relationships>
</file>

<file path=ppt/slides/_rels/slide4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35.xml"/></Relationships>
</file>

<file path=ppt/slides/_rels/slide4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3.xml"/><Relationship Id="rId1" Type="http://schemas.openxmlformats.org/officeDocument/2006/relationships/slideLayout" Target="../slideLayouts/slideLayout136.xml"/><Relationship Id="rId4" Type="http://schemas.openxmlformats.org/officeDocument/2006/relationships/image" Target="../media/image114.png"/></Relationships>
</file>

<file path=ppt/slides/_rels/slide4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35.xml"/></Relationships>
</file>

<file path=ppt/slides/_rels/slide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xml"/><Relationship Id="rId1" Type="http://schemas.openxmlformats.org/officeDocument/2006/relationships/slideLayout" Target="../slideLayouts/slideLayout167.xml"/></Relationships>
</file>

<file path=ppt/slides/_rels/slide5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4.xml"/><Relationship Id="rId1" Type="http://schemas.openxmlformats.org/officeDocument/2006/relationships/slideLayout" Target="../slideLayouts/slideLayout136.xml"/></Relationships>
</file>

<file path=ppt/slides/_rels/slide5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5.xml"/><Relationship Id="rId1" Type="http://schemas.openxmlformats.org/officeDocument/2006/relationships/slideLayout" Target="../slideLayouts/slideLayout136.xml"/><Relationship Id="rId4" Type="http://schemas.openxmlformats.org/officeDocument/2006/relationships/image" Target="../media/image118.png"/></Relationships>
</file>

<file path=ppt/slides/_rels/slide5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6.xml"/><Relationship Id="rId1" Type="http://schemas.openxmlformats.org/officeDocument/2006/relationships/slideLayout" Target="../slideLayouts/slideLayout136.xml"/></Relationships>
</file>

<file path=ppt/slides/_rels/slide5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35.xml"/></Relationships>
</file>

<file path=ppt/slides/_rels/slide5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7.xml"/><Relationship Id="rId1" Type="http://schemas.openxmlformats.org/officeDocument/2006/relationships/slideLayout" Target="../slideLayouts/slideLayout136.xml"/></Relationships>
</file>

<file path=ppt/slides/_rels/slide5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8.xml"/><Relationship Id="rId1" Type="http://schemas.openxmlformats.org/officeDocument/2006/relationships/slideLayout" Target="../slideLayouts/slideLayout136.xml"/><Relationship Id="rId4" Type="http://schemas.openxmlformats.org/officeDocument/2006/relationships/image" Target="../media/image123.png"/></Relationships>
</file>

<file path=ppt/slides/_rels/slide5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9.xml"/><Relationship Id="rId1" Type="http://schemas.openxmlformats.org/officeDocument/2006/relationships/slideLayout" Target="../slideLayouts/slideLayout136.xml"/><Relationship Id="rId4" Type="http://schemas.openxmlformats.org/officeDocument/2006/relationships/image" Target="../media/image125.png"/></Relationships>
</file>

<file path=ppt/slides/_rels/slide5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0.xml"/><Relationship Id="rId1" Type="http://schemas.openxmlformats.org/officeDocument/2006/relationships/slideLayout" Target="../slideLayouts/slideLayout136.xml"/></Relationships>
</file>

<file path=ppt/slides/_rels/slide5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1.xml"/><Relationship Id="rId1" Type="http://schemas.openxmlformats.org/officeDocument/2006/relationships/slideLayout" Target="../slideLayouts/slideLayout136.xml"/></Relationships>
</file>

<file path=ppt/slides/_rels/slide5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3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2.xml"/></Relationships>
</file>

<file path=ppt/slides/_rels/slide6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2.xml"/><Relationship Id="rId1" Type="http://schemas.openxmlformats.org/officeDocument/2006/relationships/slideLayout" Target="../slideLayouts/slideLayout136.xml"/><Relationship Id="rId4" Type="http://schemas.openxmlformats.org/officeDocument/2006/relationships/image" Target="../media/image130.png"/></Relationships>
</file>

<file path=ppt/slides/_rels/slide6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35.xml"/></Relationships>
</file>

<file path=ppt/slides/_rels/slide6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3.xml"/><Relationship Id="rId1" Type="http://schemas.openxmlformats.org/officeDocument/2006/relationships/slideLayout" Target="../slideLayouts/slideLayout136.xml"/></Relationships>
</file>

<file path=ppt/slides/_rels/slide6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4.xml"/><Relationship Id="rId1" Type="http://schemas.openxmlformats.org/officeDocument/2006/relationships/slideLayout" Target="../slideLayouts/slideLayout136.xml"/></Relationships>
</file>

<file path=ppt/slides/_rels/slide6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5.xml"/><Relationship Id="rId1" Type="http://schemas.openxmlformats.org/officeDocument/2006/relationships/slideLayout" Target="../slideLayouts/slideLayout136.xml"/></Relationships>
</file>

<file path=ppt/slides/_rels/slide6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6.xml"/><Relationship Id="rId1" Type="http://schemas.openxmlformats.org/officeDocument/2006/relationships/slideLayout" Target="../slideLayouts/slideLayout136.xml"/></Relationships>
</file>

<file path=ppt/slides/_rels/slide6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35.xml"/></Relationships>
</file>

<file path=ppt/slides/_rels/slide6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7.xml"/><Relationship Id="rId1" Type="http://schemas.openxmlformats.org/officeDocument/2006/relationships/slideLayout" Target="../slideLayouts/slideLayout136.xml"/><Relationship Id="rId4" Type="http://schemas.openxmlformats.org/officeDocument/2006/relationships/image" Target="../media/image138.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2.xml"/></Relationships>
</file>

<file path=ppt/slides/_rels/slide69.xml.rels><?xml version="1.0" encoding="UTF-8" standalone="yes"?>
<Relationships xmlns="http://schemas.openxmlformats.org/package/2006/relationships"><Relationship Id="rId8" Type="http://schemas.openxmlformats.org/officeDocument/2006/relationships/image" Target="../media/image144.svg"/><Relationship Id="rId3" Type="http://schemas.openxmlformats.org/officeDocument/2006/relationships/image" Target="../media/image139.png"/><Relationship Id="rId7" Type="http://schemas.openxmlformats.org/officeDocument/2006/relationships/image" Target="../media/image143.png"/><Relationship Id="rId12" Type="http://schemas.openxmlformats.org/officeDocument/2006/relationships/image" Target="../media/image148.svg"/><Relationship Id="rId2" Type="http://schemas.openxmlformats.org/officeDocument/2006/relationships/notesSlide" Target="../notesSlides/notesSlide59.xml"/><Relationship Id="rId1" Type="http://schemas.openxmlformats.org/officeDocument/2006/relationships/slideLayout" Target="../slideLayouts/slideLayout136.xml"/><Relationship Id="rId6" Type="http://schemas.openxmlformats.org/officeDocument/2006/relationships/image" Target="../media/image142.svg"/><Relationship Id="rId11" Type="http://schemas.openxmlformats.org/officeDocument/2006/relationships/image" Target="../media/image147.png"/><Relationship Id="rId5" Type="http://schemas.openxmlformats.org/officeDocument/2006/relationships/image" Target="../media/image141.png"/><Relationship Id="rId10" Type="http://schemas.openxmlformats.org/officeDocument/2006/relationships/image" Target="../media/image146.svg"/><Relationship Id="rId4" Type="http://schemas.openxmlformats.org/officeDocument/2006/relationships/image" Target="../media/image140.png"/><Relationship Id="rId9" Type="http://schemas.openxmlformats.org/officeDocument/2006/relationships/image" Target="../media/image14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2.xml"/></Relationships>
</file>

<file path=ppt/slides/_rels/slide7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61.xml"/><Relationship Id="rId1" Type="http://schemas.openxmlformats.org/officeDocument/2006/relationships/slideLayout" Target="../slideLayouts/slideLayout136.xml"/><Relationship Id="rId4" Type="http://schemas.openxmlformats.org/officeDocument/2006/relationships/image" Target="../media/image150.png"/></Relationships>
</file>

<file path=ppt/slides/_rels/slide7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62.xml"/><Relationship Id="rId1" Type="http://schemas.openxmlformats.org/officeDocument/2006/relationships/slideLayout" Target="../slideLayouts/slideLayout136.xml"/><Relationship Id="rId4" Type="http://schemas.openxmlformats.org/officeDocument/2006/relationships/image" Target="../media/image152.png"/></Relationships>
</file>

<file path=ppt/slides/_rels/slide7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63.xml"/><Relationship Id="rId1" Type="http://schemas.openxmlformats.org/officeDocument/2006/relationships/slideLayout" Target="../slideLayouts/slideLayout136.xml"/><Relationship Id="rId4" Type="http://schemas.openxmlformats.org/officeDocument/2006/relationships/image" Target="../media/image15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2.xml"/></Relationships>
</file>

<file path=ppt/slides/_rels/slide9.xml.rels><?xml version="1.0" encoding="UTF-8" standalone="yes"?>
<Relationships xmlns="http://schemas.openxmlformats.org/package/2006/relationships"><Relationship Id="rId3" Type="http://schemas.openxmlformats.org/officeDocument/2006/relationships/hyperlink" Target="https://www.girlscouts.org/content/dam/girlscouts-gsusa/forms-and-documents/cookie/digitalcookie/NoRegistrationEmail_Volunteers.pdf" TargetMode="External"/><Relationship Id="rId2" Type="http://schemas.openxmlformats.org/officeDocument/2006/relationships/notesSlide" Target="../notesSlides/notesSlide7.xml"/><Relationship Id="rId1" Type="http://schemas.openxmlformats.org/officeDocument/2006/relationships/slideLayout" Target="../slideLayouts/slideLayout1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611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BD55E2-FC5A-70F9-0416-BE6802631A59}"/>
              </a:ext>
            </a:extLst>
          </p:cNvPr>
          <p:cNvSpPr>
            <a:spLocks noGrp="1"/>
          </p:cNvSpPr>
          <p:nvPr>
            <p:ph type="sldNum" sz="quarter" idx="10"/>
          </p:nvPr>
        </p:nvSpPr>
        <p:spPr/>
        <p:txBody>
          <a:bodyPr/>
          <a:lstStyle/>
          <a:p>
            <a:fld id="{7691CCDB-B024-8747-B233-CAD1CBC7A901}" type="slidenum">
              <a:rPr lang="en-US" smtClean="0"/>
              <a:pPr/>
              <a:t>10</a:t>
            </a:fld>
            <a:endParaRPr lang="en-US" dirty="0"/>
          </a:p>
        </p:txBody>
      </p:sp>
      <p:sp>
        <p:nvSpPr>
          <p:cNvPr id="3" name="Footer Placeholder 2">
            <a:extLst>
              <a:ext uri="{FF2B5EF4-FFF2-40B4-BE49-F238E27FC236}">
                <a16:creationId xmlns:a16="http://schemas.microsoft.com/office/drawing/2014/main" id="{FEE579BF-7321-5367-1409-832432E394A0}"/>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5" name="Text Placeholder 4">
            <a:extLst>
              <a:ext uri="{FF2B5EF4-FFF2-40B4-BE49-F238E27FC236}">
                <a16:creationId xmlns:a16="http://schemas.microsoft.com/office/drawing/2014/main" id="{EF8789B8-B3D8-C513-BB89-3EF52C9001FD}"/>
              </a:ext>
            </a:extLst>
          </p:cNvPr>
          <p:cNvSpPr>
            <a:spLocks noGrp="1"/>
          </p:cNvSpPr>
          <p:nvPr>
            <p:ph type="body" sz="quarter" idx="12"/>
          </p:nvPr>
        </p:nvSpPr>
        <p:spPr/>
        <p:txBody>
          <a:bodyPr/>
          <a:lstStyle/>
          <a:p>
            <a:r>
              <a:rPr lang="en-US" dirty="0"/>
              <a:t>Troop Dashboard </a:t>
            </a:r>
            <a:br>
              <a:rPr lang="en-US" dirty="0"/>
            </a:br>
            <a:r>
              <a:rPr lang="en-US" dirty="0"/>
              <a:t>Six Sections</a:t>
            </a:r>
          </a:p>
        </p:txBody>
      </p:sp>
      <p:sp>
        <p:nvSpPr>
          <p:cNvPr id="6" name="Text Placeholder 5">
            <a:extLst>
              <a:ext uri="{FF2B5EF4-FFF2-40B4-BE49-F238E27FC236}">
                <a16:creationId xmlns:a16="http://schemas.microsoft.com/office/drawing/2014/main" id="{1BD18CB5-0FDE-A654-8809-2B1C4817A9E3}"/>
              </a:ext>
            </a:extLst>
          </p:cNvPr>
          <p:cNvSpPr>
            <a:spLocks noGrp="1"/>
          </p:cNvSpPr>
          <p:nvPr>
            <p:ph type="body" sz="quarter" idx="19"/>
          </p:nvPr>
        </p:nvSpPr>
        <p:spPr/>
        <p:txBody>
          <a:bodyPr/>
          <a:lstStyle/>
          <a:p>
            <a:r>
              <a:rPr lang="en-US" dirty="0"/>
              <a:t>Troop Cookie Volunteer Experience</a:t>
            </a:r>
          </a:p>
        </p:txBody>
      </p:sp>
    </p:spTree>
    <p:extLst>
      <p:ext uri="{BB962C8B-B14F-4D97-AF65-F5344CB8AC3E}">
        <p14:creationId xmlns:p14="http://schemas.microsoft.com/office/powerpoint/2010/main" val="3290707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35716F-9087-9D7E-96DF-AD67435F496E}"/>
              </a:ext>
            </a:extLst>
          </p:cNvPr>
          <p:cNvSpPr>
            <a:spLocks noGrp="1"/>
          </p:cNvSpPr>
          <p:nvPr>
            <p:ph type="sldNum" sz="quarter" idx="10"/>
          </p:nvPr>
        </p:nvSpPr>
        <p:spPr/>
        <p:txBody>
          <a:bodyPr/>
          <a:lstStyle/>
          <a:p>
            <a:fld id="{7691CCDB-B024-8747-B233-CAD1CBC7A901}" type="slidenum">
              <a:rPr lang="en-US" smtClean="0"/>
              <a:pPr/>
              <a:t>11</a:t>
            </a:fld>
            <a:endParaRPr lang="en-US" dirty="0"/>
          </a:p>
        </p:txBody>
      </p:sp>
      <p:sp>
        <p:nvSpPr>
          <p:cNvPr id="3" name="Footer Placeholder 2">
            <a:extLst>
              <a:ext uri="{FF2B5EF4-FFF2-40B4-BE49-F238E27FC236}">
                <a16:creationId xmlns:a16="http://schemas.microsoft.com/office/drawing/2014/main" id="{86197D4C-C807-E3DF-4828-AC41923FE829}"/>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4" name="Text Placeholder 3">
            <a:extLst>
              <a:ext uri="{FF2B5EF4-FFF2-40B4-BE49-F238E27FC236}">
                <a16:creationId xmlns:a16="http://schemas.microsoft.com/office/drawing/2014/main" id="{E01DAAAC-D3AE-B535-C268-F75539E7A0E8}"/>
              </a:ext>
            </a:extLst>
          </p:cNvPr>
          <p:cNvSpPr>
            <a:spLocks noGrp="1"/>
          </p:cNvSpPr>
          <p:nvPr>
            <p:ph type="body" sz="quarter" idx="14"/>
          </p:nvPr>
        </p:nvSpPr>
        <p:spPr>
          <a:xfrm>
            <a:off x="509391" y="425575"/>
            <a:ext cx="3393069" cy="347401"/>
          </a:xfrm>
        </p:spPr>
        <p:txBody>
          <a:bodyPr/>
          <a:lstStyle/>
          <a:p>
            <a:r>
              <a:rPr lang="en-US" dirty="0"/>
              <a:t>Troop Cookie Site</a:t>
            </a:r>
          </a:p>
        </p:txBody>
      </p:sp>
      <p:sp>
        <p:nvSpPr>
          <p:cNvPr id="5" name="Text Placeholder 4">
            <a:extLst>
              <a:ext uri="{FF2B5EF4-FFF2-40B4-BE49-F238E27FC236}">
                <a16:creationId xmlns:a16="http://schemas.microsoft.com/office/drawing/2014/main" id="{B612BD1F-2226-CD7E-9F18-7F85BEE6E53B}"/>
              </a:ext>
            </a:extLst>
          </p:cNvPr>
          <p:cNvSpPr>
            <a:spLocks noGrp="1"/>
          </p:cNvSpPr>
          <p:nvPr>
            <p:ph type="body" sz="quarter" idx="56"/>
          </p:nvPr>
        </p:nvSpPr>
        <p:spPr>
          <a:xfrm>
            <a:off x="507789" y="3557829"/>
            <a:ext cx="3393069" cy="347401"/>
          </a:xfrm>
        </p:spPr>
        <p:txBody>
          <a:bodyPr/>
          <a:lstStyle/>
          <a:p>
            <a:r>
              <a:rPr lang="en-US" dirty="0"/>
              <a:t>Cheers</a:t>
            </a:r>
          </a:p>
        </p:txBody>
      </p:sp>
      <p:sp>
        <p:nvSpPr>
          <p:cNvPr id="6" name="Text Placeholder 5">
            <a:extLst>
              <a:ext uri="{FF2B5EF4-FFF2-40B4-BE49-F238E27FC236}">
                <a16:creationId xmlns:a16="http://schemas.microsoft.com/office/drawing/2014/main" id="{4A150CED-ECA7-E2EC-D2E2-77F36D078D6E}"/>
              </a:ext>
            </a:extLst>
          </p:cNvPr>
          <p:cNvSpPr>
            <a:spLocks noGrp="1"/>
          </p:cNvSpPr>
          <p:nvPr>
            <p:ph type="body" sz="quarter" idx="58"/>
          </p:nvPr>
        </p:nvSpPr>
        <p:spPr>
          <a:xfrm>
            <a:off x="4399466" y="425575"/>
            <a:ext cx="3393069" cy="347401"/>
          </a:xfrm>
        </p:spPr>
        <p:txBody>
          <a:bodyPr/>
          <a:lstStyle/>
          <a:p>
            <a:r>
              <a:rPr lang="en-US" dirty="0"/>
              <a:t>Pending Orders</a:t>
            </a:r>
          </a:p>
        </p:txBody>
      </p:sp>
      <p:sp>
        <p:nvSpPr>
          <p:cNvPr id="7" name="Text Placeholder 6">
            <a:extLst>
              <a:ext uri="{FF2B5EF4-FFF2-40B4-BE49-F238E27FC236}">
                <a16:creationId xmlns:a16="http://schemas.microsoft.com/office/drawing/2014/main" id="{EB058F49-01DC-5CE8-C5FE-A618E5B50A29}"/>
              </a:ext>
            </a:extLst>
          </p:cNvPr>
          <p:cNvSpPr>
            <a:spLocks noGrp="1"/>
          </p:cNvSpPr>
          <p:nvPr>
            <p:ph type="body" sz="quarter" idx="60"/>
          </p:nvPr>
        </p:nvSpPr>
        <p:spPr>
          <a:xfrm>
            <a:off x="4397864" y="3557829"/>
            <a:ext cx="3393069" cy="347401"/>
          </a:xfrm>
        </p:spPr>
        <p:txBody>
          <a:bodyPr/>
          <a:lstStyle/>
          <a:p>
            <a:r>
              <a:rPr lang="en-US" dirty="0"/>
              <a:t>Troop Online Sales and Marketing</a:t>
            </a:r>
          </a:p>
        </p:txBody>
      </p:sp>
      <p:sp>
        <p:nvSpPr>
          <p:cNvPr id="8" name="Text Placeholder 7">
            <a:extLst>
              <a:ext uri="{FF2B5EF4-FFF2-40B4-BE49-F238E27FC236}">
                <a16:creationId xmlns:a16="http://schemas.microsoft.com/office/drawing/2014/main" id="{47A1BF13-3F88-9F8F-4570-D3069C234942}"/>
              </a:ext>
            </a:extLst>
          </p:cNvPr>
          <p:cNvSpPr>
            <a:spLocks noGrp="1"/>
          </p:cNvSpPr>
          <p:nvPr>
            <p:ph type="body" sz="quarter" idx="62"/>
          </p:nvPr>
        </p:nvSpPr>
        <p:spPr>
          <a:xfrm>
            <a:off x="8289540" y="425575"/>
            <a:ext cx="3393069" cy="347401"/>
          </a:xfrm>
        </p:spPr>
        <p:txBody>
          <a:bodyPr/>
          <a:lstStyle/>
          <a:p>
            <a:r>
              <a:rPr lang="en-US" dirty="0"/>
              <a:t>Troop Site Sales</a:t>
            </a:r>
          </a:p>
        </p:txBody>
      </p:sp>
      <p:sp>
        <p:nvSpPr>
          <p:cNvPr id="9" name="Text Placeholder 8">
            <a:extLst>
              <a:ext uri="{FF2B5EF4-FFF2-40B4-BE49-F238E27FC236}">
                <a16:creationId xmlns:a16="http://schemas.microsoft.com/office/drawing/2014/main" id="{90A2CE2F-3CFA-8EA0-C63F-761F58346FA5}"/>
              </a:ext>
            </a:extLst>
          </p:cNvPr>
          <p:cNvSpPr>
            <a:spLocks noGrp="1"/>
          </p:cNvSpPr>
          <p:nvPr>
            <p:ph type="body" sz="quarter" idx="64"/>
          </p:nvPr>
        </p:nvSpPr>
        <p:spPr>
          <a:xfrm>
            <a:off x="8287938" y="3557829"/>
            <a:ext cx="3393069" cy="347401"/>
          </a:xfrm>
        </p:spPr>
        <p:txBody>
          <a:bodyPr/>
          <a:lstStyle/>
          <a:p>
            <a:r>
              <a:rPr lang="en-US" dirty="0"/>
              <a:t>Reports</a:t>
            </a:r>
          </a:p>
        </p:txBody>
      </p:sp>
      <p:sp>
        <p:nvSpPr>
          <p:cNvPr id="10" name="Text Placeholder 9">
            <a:extLst>
              <a:ext uri="{FF2B5EF4-FFF2-40B4-BE49-F238E27FC236}">
                <a16:creationId xmlns:a16="http://schemas.microsoft.com/office/drawing/2014/main" id="{259599A4-BCC8-804B-1567-2BABFC3EB5F5}"/>
              </a:ext>
            </a:extLst>
          </p:cNvPr>
          <p:cNvSpPr>
            <a:spLocks noGrp="1"/>
          </p:cNvSpPr>
          <p:nvPr>
            <p:ph type="body" sz="quarter" idx="65"/>
          </p:nvPr>
        </p:nvSpPr>
        <p:spPr>
          <a:xfrm>
            <a:off x="509392" y="1950719"/>
            <a:ext cx="3393069" cy="1175751"/>
          </a:xfrm>
        </p:spPr>
        <p:txBody>
          <a:bodyPr/>
          <a:lstStyle/>
          <a:p>
            <a:pPr marL="285750" indent="-285750" algn="l">
              <a:buFont typeface="Arial" panose="020B0604020202020204" pitchFamily="34" charset="0"/>
              <a:buChar char="•"/>
            </a:pPr>
            <a:r>
              <a:rPr lang="en-US" dirty="0"/>
              <a:t>Assign troop site lead</a:t>
            </a:r>
          </a:p>
          <a:p>
            <a:pPr marL="285750" indent="-285750" algn="l">
              <a:buFont typeface="Arial" panose="020B0604020202020204" pitchFamily="34" charset="0"/>
              <a:buChar char="•"/>
            </a:pPr>
            <a:r>
              <a:rPr lang="en-US" dirty="0"/>
              <a:t>Set up troop cookie site</a:t>
            </a:r>
          </a:p>
          <a:p>
            <a:pPr marL="285750" indent="-285750" algn="l">
              <a:buFont typeface="Arial" panose="020B0604020202020204" pitchFamily="34" charset="0"/>
              <a:buChar char="•"/>
            </a:pPr>
            <a:r>
              <a:rPr lang="en-US" dirty="0"/>
              <a:t>Copy troop site link or view QR Code</a:t>
            </a:r>
          </a:p>
        </p:txBody>
      </p:sp>
      <p:sp>
        <p:nvSpPr>
          <p:cNvPr id="11" name="Text Placeholder 10">
            <a:extLst>
              <a:ext uri="{FF2B5EF4-FFF2-40B4-BE49-F238E27FC236}">
                <a16:creationId xmlns:a16="http://schemas.microsoft.com/office/drawing/2014/main" id="{C2AF83EE-9445-B605-3A4B-B0FEB8D59F93}"/>
              </a:ext>
            </a:extLst>
          </p:cNvPr>
          <p:cNvSpPr>
            <a:spLocks noGrp="1"/>
          </p:cNvSpPr>
          <p:nvPr>
            <p:ph type="body" sz="quarter" idx="66"/>
          </p:nvPr>
        </p:nvSpPr>
        <p:spPr>
          <a:xfrm>
            <a:off x="4399466" y="1389888"/>
            <a:ext cx="3393069" cy="1736583"/>
          </a:xfrm>
        </p:spPr>
        <p:txBody>
          <a:bodyPr/>
          <a:lstStyle/>
          <a:p>
            <a:pPr algn="l"/>
            <a:r>
              <a:rPr lang="en-US" dirty="0"/>
              <a:t>At a glance, see if:</a:t>
            </a:r>
          </a:p>
          <a:p>
            <a:pPr marL="285750" indent="-285750" algn="l">
              <a:buFont typeface="Arial" panose="020B0604020202020204" pitchFamily="34" charset="0"/>
              <a:buChar char="•"/>
            </a:pPr>
            <a:r>
              <a:rPr lang="en-US" dirty="0"/>
              <a:t>The troop site has any pending orders to approve or deliver. </a:t>
            </a:r>
          </a:p>
          <a:p>
            <a:pPr marL="285750" indent="-285750" algn="l">
              <a:buFont typeface="Arial" panose="020B0604020202020204" pitchFamily="34" charset="0"/>
              <a:buChar char="•"/>
            </a:pPr>
            <a:r>
              <a:rPr lang="en-US" dirty="0"/>
              <a:t>Girl Scouts in your troop have any pending orders to approve or deliver.</a:t>
            </a:r>
          </a:p>
          <a:p>
            <a:pPr marL="285750" indent="-285750" algn="l">
              <a:buFont typeface="Arial" panose="020B0604020202020204" pitchFamily="34" charset="0"/>
              <a:buChar char="•"/>
            </a:pPr>
            <a:r>
              <a:rPr lang="en-US" dirty="0"/>
              <a:t>Quick access button to view orders.</a:t>
            </a:r>
          </a:p>
          <a:p>
            <a:pPr marL="285750" indent="-285750" algn="l">
              <a:buFont typeface="Arial" panose="020B0604020202020204" pitchFamily="34" charset="0"/>
              <a:buChar char="•"/>
            </a:pPr>
            <a:endParaRPr lang="en-US" dirty="0"/>
          </a:p>
        </p:txBody>
      </p:sp>
      <p:sp>
        <p:nvSpPr>
          <p:cNvPr id="12" name="Text Placeholder 11">
            <a:extLst>
              <a:ext uri="{FF2B5EF4-FFF2-40B4-BE49-F238E27FC236}">
                <a16:creationId xmlns:a16="http://schemas.microsoft.com/office/drawing/2014/main" id="{06BDCCD3-022F-841B-84C7-80F3B1629F1C}"/>
              </a:ext>
            </a:extLst>
          </p:cNvPr>
          <p:cNvSpPr>
            <a:spLocks noGrp="1"/>
          </p:cNvSpPr>
          <p:nvPr>
            <p:ph type="body" sz="quarter" idx="67"/>
          </p:nvPr>
        </p:nvSpPr>
        <p:spPr/>
        <p:txBody>
          <a:bodyPr vert="horz" lIns="91440" tIns="45720" rIns="91440" bIns="45720" rtlCol="0" anchor="t">
            <a:noAutofit/>
          </a:bodyPr>
          <a:lstStyle/>
          <a:p>
            <a:pPr marL="285750" indent="-285750" algn="l">
              <a:buFont typeface="Arial" panose="020B0604020202020204" pitchFamily="34" charset="0"/>
              <a:buChar char="•"/>
            </a:pPr>
            <a:r>
              <a:rPr lang="en-US" sz="1300" dirty="0"/>
              <a:t>View the troop site’s progress towards their goal.</a:t>
            </a:r>
          </a:p>
        </p:txBody>
      </p:sp>
      <p:sp>
        <p:nvSpPr>
          <p:cNvPr id="13" name="Text Placeholder 12">
            <a:extLst>
              <a:ext uri="{FF2B5EF4-FFF2-40B4-BE49-F238E27FC236}">
                <a16:creationId xmlns:a16="http://schemas.microsoft.com/office/drawing/2014/main" id="{86EF063F-6BDF-F180-0B3A-AFAAC46FF0A9}"/>
              </a:ext>
            </a:extLst>
          </p:cNvPr>
          <p:cNvSpPr>
            <a:spLocks noGrp="1"/>
          </p:cNvSpPr>
          <p:nvPr>
            <p:ph type="body" sz="quarter" idx="68"/>
          </p:nvPr>
        </p:nvSpPr>
        <p:spPr/>
        <p:txBody>
          <a:bodyPr vert="horz" lIns="91440" tIns="45720" rIns="91440" bIns="45720" rtlCol="0" anchor="t">
            <a:noAutofit/>
          </a:bodyPr>
          <a:lstStyle/>
          <a:p>
            <a:pPr marL="285750" indent="-285750" algn="l">
              <a:buFont typeface="Arial" panose="020B0604020202020204" pitchFamily="34" charset="0"/>
              <a:buChar char="•"/>
            </a:pPr>
            <a:r>
              <a:rPr lang="en-US" sz="1300" dirty="0"/>
              <a:t>Quick access button to send a Cheer to a Girl Scout in your troop.</a:t>
            </a:r>
          </a:p>
        </p:txBody>
      </p:sp>
      <p:sp>
        <p:nvSpPr>
          <p:cNvPr id="14" name="Text Placeholder 13">
            <a:extLst>
              <a:ext uri="{FF2B5EF4-FFF2-40B4-BE49-F238E27FC236}">
                <a16:creationId xmlns:a16="http://schemas.microsoft.com/office/drawing/2014/main" id="{21D1CD2F-E8F7-6414-6B55-134CDCB7B08E}"/>
              </a:ext>
            </a:extLst>
          </p:cNvPr>
          <p:cNvSpPr>
            <a:spLocks noGrp="1"/>
          </p:cNvSpPr>
          <p:nvPr>
            <p:ph type="body" sz="quarter" idx="69"/>
          </p:nvPr>
        </p:nvSpPr>
        <p:spPr/>
        <p:txBody>
          <a:bodyPr vert="horz" lIns="91440" tIns="45720" rIns="91440" bIns="45720" rtlCol="0" anchor="t">
            <a:noAutofit/>
          </a:bodyPr>
          <a:lstStyle/>
          <a:p>
            <a:pPr marL="285750" indent="-285750" algn="l">
              <a:buFont typeface="Arial" panose="020B0604020202020204" pitchFamily="34" charset="0"/>
              <a:buChar char="•"/>
            </a:pPr>
            <a:r>
              <a:rPr lang="en-US" sz="1300" dirty="0"/>
              <a:t>Monitor your troop’s sales and Girl Scouts' Digital Cookie progress. </a:t>
            </a:r>
          </a:p>
        </p:txBody>
      </p:sp>
      <p:sp>
        <p:nvSpPr>
          <p:cNvPr id="15" name="Text Placeholder 14">
            <a:extLst>
              <a:ext uri="{FF2B5EF4-FFF2-40B4-BE49-F238E27FC236}">
                <a16:creationId xmlns:a16="http://schemas.microsoft.com/office/drawing/2014/main" id="{C963E366-042C-CF43-43FA-9D1211F9DF57}"/>
              </a:ext>
            </a:extLst>
          </p:cNvPr>
          <p:cNvSpPr>
            <a:spLocks noGrp="1"/>
          </p:cNvSpPr>
          <p:nvPr>
            <p:ph type="body" sz="quarter" idx="70"/>
          </p:nvPr>
        </p:nvSpPr>
        <p:spPr>
          <a:xfrm>
            <a:off x="8287938" y="4336588"/>
            <a:ext cx="3393069" cy="1922136"/>
          </a:xfrm>
        </p:spPr>
        <p:txBody>
          <a:bodyPr/>
          <a:lstStyle/>
          <a:p>
            <a:pPr algn="l"/>
            <a:r>
              <a:rPr lang="en-US" dirty="0"/>
              <a:t>The following reports are available for download: </a:t>
            </a:r>
          </a:p>
          <a:p>
            <a:pPr marL="285750" indent="-285750" algn="l">
              <a:buFont typeface="Arial" panose="020B0604020202020204" pitchFamily="34" charset="0"/>
              <a:buChar char="•"/>
            </a:pPr>
            <a:r>
              <a:rPr lang="en-US" sz="1400" dirty="0">
                <a:effectLst/>
                <a:ea typeface="MS Mincho" panose="02020609040205080304" pitchFamily="49" charset="-128"/>
              </a:rPr>
              <a:t>All Order Data </a:t>
            </a:r>
          </a:p>
          <a:p>
            <a:pPr marL="285750" indent="-285750" algn="l">
              <a:buFont typeface="Arial" panose="020B0604020202020204" pitchFamily="34" charset="0"/>
              <a:buChar char="•"/>
            </a:pPr>
            <a:r>
              <a:rPr lang="en-US" sz="1400" dirty="0">
                <a:effectLst/>
                <a:ea typeface="MS Mincho" panose="02020609040205080304" pitchFamily="49" charset="-128"/>
              </a:rPr>
              <a:t>Initial Order </a:t>
            </a:r>
            <a:r>
              <a:rPr lang="en-US" sz="1400" i="1" dirty="0">
                <a:effectLst/>
                <a:ea typeface="MS Mincho" panose="02020609040205080304" pitchFamily="49" charset="-128"/>
              </a:rPr>
              <a:t>(If applicable) </a:t>
            </a:r>
          </a:p>
          <a:p>
            <a:pPr marL="285750" indent="-285750" algn="l">
              <a:buFont typeface="Arial" panose="020B0604020202020204" pitchFamily="34" charset="0"/>
              <a:buChar char="•"/>
            </a:pPr>
            <a:r>
              <a:rPr lang="en-US" sz="1400" dirty="0">
                <a:effectLst/>
                <a:ea typeface="MS Mincho" panose="02020609040205080304" pitchFamily="49" charset="-128"/>
              </a:rPr>
              <a:t>Cookie Badges </a:t>
            </a:r>
          </a:p>
          <a:p>
            <a:pPr marL="285750" indent="-285750" algn="l">
              <a:buFont typeface="Arial" panose="020B0604020202020204" pitchFamily="34" charset="0"/>
              <a:buChar char="•"/>
            </a:pPr>
            <a:r>
              <a:rPr lang="en-US" sz="1400" dirty="0">
                <a:effectLst/>
                <a:ea typeface="MS Mincho" panose="02020609040205080304" pitchFamily="49" charset="-128"/>
              </a:rPr>
              <a:t>Rewards Selection </a:t>
            </a:r>
            <a:endParaRPr lang="en-US" dirty="0"/>
          </a:p>
        </p:txBody>
      </p:sp>
      <p:pic>
        <p:nvPicPr>
          <p:cNvPr id="17" name="Graphic 16" descr="Kiosk with solid fill">
            <a:extLst>
              <a:ext uri="{FF2B5EF4-FFF2-40B4-BE49-F238E27FC236}">
                <a16:creationId xmlns:a16="http://schemas.microsoft.com/office/drawing/2014/main" id="{81A7EF94-2ABB-8BB1-33A0-E9D23F74AF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47123" y="777599"/>
            <a:ext cx="914400" cy="914400"/>
          </a:xfrm>
          <a:prstGeom prst="rect">
            <a:avLst/>
          </a:prstGeom>
        </p:spPr>
      </p:pic>
      <p:pic>
        <p:nvPicPr>
          <p:cNvPr id="23" name="Graphic 22" descr="Register with solid fill">
            <a:extLst>
              <a:ext uri="{FF2B5EF4-FFF2-40B4-BE49-F238E27FC236}">
                <a16:creationId xmlns:a16="http://schemas.microsoft.com/office/drawing/2014/main" id="{20AE4769-4E59-F994-8AF5-5E854508C1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30478" y="990599"/>
            <a:ext cx="914400" cy="914400"/>
          </a:xfrm>
          <a:prstGeom prst="rect">
            <a:avLst/>
          </a:prstGeom>
        </p:spPr>
      </p:pic>
      <p:pic>
        <p:nvPicPr>
          <p:cNvPr id="25" name="Graphic 24" descr="Megaphone with solid fill">
            <a:extLst>
              <a:ext uri="{FF2B5EF4-FFF2-40B4-BE49-F238E27FC236}">
                <a16:creationId xmlns:a16="http://schemas.microsoft.com/office/drawing/2014/main" id="{E61B738A-670A-4070-A988-F1712B056D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5521" y="4073376"/>
            <a:ext cx="914400" cy="914400"/>
          </a:xfrm>
          <a:prstGeom prst="rect">
            <a:avLst/>
          </a:prstGeom>
        </p:spPr>
      </p:pic>
      <p:pic>
        <p:nvPicPr>
          <p:cNvPr id="26" name="Picture 25">
            <a:extLst>
              <a:ext uri="{FF2B5EF4-FFF2-40B4-BE49-F238E27FC236}">
                <a16:creationId xmlns:a16="http://schemas.microsoft.com/office/drawing/2014/main" id="{D435E84C-7471-69F0-15F7-50E38397891E}"/>
              </a:ext>
            </a:extLst>
          </p:cNvPr>
          <p:cNvPicPr>
            <a:picLocks noChangeAspect="1"/>
          </p:cNvPicPr>
          <p:nvPr/>
        </p:nvPicPr>
        <p:blipFill>
          <a:blip r:embed="rId9"/>
          <a:stretch>
            <a:fillRect/>
          </a:stretch>
        </p:blipFill>
        <p:spPr>
          <a:xfrm>
            <a:off x="5719635" y="4279603"/>
            <a:ext cx="779687" cy="705109"/>
          </a:xfrm>
          <a:prstGeom prst="rect">
            <a:avLst/>
          </a:prstGeom>
        </p:spPr>
      </p:pic>
    </p:spTree>
    <p:extLst>
      <p:ext uri="{BB962C8B-B14F-4D97-AF65-F5344CB8AC3E}">
        <p14:creationId xmlns:p14="http://schemas.microsoft.com/office/powerpoint/2010/main" val="1002921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D718F7-96A1-2AD7-3AEA-89872BA985AF}"/>
              </a:ext>
            </a:extLst>
          </p:cNvPr>
          <p:cNvSpPr>
            <a:spLocks noGrp="1"/>
          </p:cNvSpPr>
          <p:nvPr>
            <p:ph type="sldNum" sz="quarter" idx="10"/>
          </p:nvPr>
        </p:nvSpPr>
        <p:spPr/>
        <p:txBody>
          <a:bodyPr/>
          <a:lstStyle/>
          <a:p>
            <a:fld id="{7691CCDB-B024-8747-B233-CAD1CBC7A901}" type="slidenum">
              <a:rPr lang="en-US" smtClean="0"/>
              <a:pPr/>
              <a:t>12</a:t>
            </a:fld>
            <a:endParaRPr lang="en-US" dirty="0"/>
          </a:p>
        </p:txBody>
      </p:sp>
      <p:sp>
        <p:nvSpPr>
          <p:cNvPr id="3" name="Footer Placeholder 2">
            <a:extLst>
              <a:ext uri="{FF2B5EF4-FFF2-40B4-BE49-F238E27FC236}">
                <a16:creationId xmlns:a16="http://schemas.microsoft.com/office/drawing/2014/main" id="{3DFC6751-3487-AD59-5DB7-0803B9CD64F5}"/>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4" name="Text Placeholder 3">
            <a:extLst>
              <a:ext uri="{FF2B5EF4-FFF2-40B4-BE49-F238E27FC236}">
                <a16:creationId xmlns:a16="http://schemas.microsoft.com/office/drawing/2014/main" id="{A32E3FC9-D1A6-4D4F-9025-93FB124A7436}"/>
              </a:ext>
            </a:extLst>
          </p:cNvPr>
          <p:cNvSpPr>
            <a:spLocks noGrp="1"/>
          </p:cNvSpPr>
          <p:nvPr>
            <p:ph type="body" sz="quarter" idx="19"/>
          </p:nvPr>
        </p:nvSpPr>
        <p:spPr>
          <a:xfrm>
            <a:off x="228600" y="0"/>
            <a:ext cx="11734800" cy="372293"/>
          </a:xfrm>
        </p:spPr>
        <p:txBody>
          <a:bodyPr/>
          <a:lstStyle/>
          <a:p>
            <a:r>
              <a:rPr lang="en-US" dirty="0"/>
              <a:t>Troop Dashboard</a:t>
            </a:r>
          </a:p>
        </p:txBody>
      </p:sp>
      <p:pic>
        <p:nvPicPr>
          <p:cNvPr id="6" name="Picture 5">
            <a:extLst>
              <a:ext uri="{FF2B5EF4-FFF2-40B4-BE49-F238E27FC236}">
                <a16:creationId xmlns:a16="http://schemas.microsoft.com/office/drawing/2014/main" id="{FD766203-EA3A-5776-F984-87138CC3FAB9}"/>
              </a:ext>
            </a:extLst>
          </p:cNvPr>
          <p:cNvPicPr>
            <a:picLocks noChangeAspect="1"/>
          </p:cNvPicPr>
          <p:nvPr/>
        </p:nvPicPr>
        <p:blipFill>
          <a:blip r:embed="rId3"/>
          <a:stretch>
            <a:fillRect/>
          </a:stretch>
        </p:blipFill>
        <p:spPr>
          <a:xfrm>
            <a:off x="385855" y="816865"/>
            <a:ext cx="9372035" cy="1518094"/>
          </a:xfrm>
          <a:prstGeom prst="rect">
            <a:avLst/>
          </a:prstGeom>
          <a:ln>
            <a:solidFill>
              <a:schemeClr val="tx1"/>
            </a:solidFill>
          </a:ln>
        </p:spPr>
      </p:pic>
      <p:pic>
        <p:nvPicPr>
          <p:cNvPr id="8" name="Picture 7">
            <a:extLst>
              <a:ext uri="{FF2B5EF4-FFF2-40B4-BE49-F238E27FC236}">
                <a16:creationId xmlns:a16="http://schemas.microsoft.com/office/drawing/2014/main" id="{685FFA67-7E3F-86EE-DCC5-36EF0D413693}"/>
              </a:ext>
            </a:extLst>
          </p:cNvPr>
          <p:cNvPicPr>
            <a:picLocks noChangeAspect="1"/>
          </p:cNvPicPr>
          <p:nvPr/>
        </p:nvPicPr>
        <p:blipFill>
          <a:blip r:embed="rId4"/>
          <a:stretch>
            <a:fillRect/>
          </a:stretch>
        </p:blipFill>
        <p:spPr>
          <a:xfrm>
            <a:off x="385290" y="3639510"/>
            <a:ext cx="9372600" cy="1767063"/>
          </a:xfrm>
          <a:prstGeom prst="rect">
            <a:avLst/>
          </a:prstGeom>
          <a:ln>
            <a:solidFill>
              <a:schemeClr val="tx1"/>
            </a:solidFill>
          </a:ln>
        </p:spPr>
      </p:pic>
      <p:sp>
        <p:nvSpPr>
          <p:cNvPr id="5" name="Arrow: Down 4">
            <a:extLst>
              <a:ext uri="{FF2B5EF4-FFF2-40B4-BE49-F238E27FC236}">
                <a16:creationId xmlns:a16="http://schemas.microsoft.com/office/drawing/2014/main" id="{B8A32E9D-CD0F-5B98-8D11-7EB2BA83713D}"/>
              </a:ext>
            </a:extLst>
          </p:cNvPr>
          <p:cNvSpPr/>
          <p:nvPr/>
        </p:nvSpPr>
        <p:spPr>
          <a:xfrm rot="5400000">
            <a:off x="10391956" y="817087"/>
            <a:ext cx="1060450" cy="151765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7" name="Arrow: Down 6">
            <a:extLst>
              <a:ext uri="{FF2B5EF4-FFF2-40B4-BE49-F238E27FC236}">
                <a16:creationId xmlns:a16="http://schemas.microsoft.com/office/drawing/2014/main" id="{66326EFA-EECD-DCDA-ED77-DEE8A809DDE6}"/>
              </a:ext>
            </a:extLst>
          </p:cNvPr>
          <p:cNvSpPr/>
          <p:nvPr/>
        </p:nvSpPr>
        <p:spPr>
          <a:xfrm>
            <a:off x="7927975" y="2468752"/>
            <a:ext cx="603250" cy="98996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1161181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1FBB5F-892E-7A35-FC5E-9F67ACA6FF3C}"/>
              </a:ext>
            </a:extLst>
          </p:cNvPr>
          <p:cNvSpPr>
            <a:spLocks noGrp="1"/>
          </p:cNvSpPr>
          <p:nvPr>
            <p:ph type="sldNum" sz="quarter" idx="10"/>
          </p:nvPr>
        </p:nvSpPr>
        <p:spPr/>
        <p:txBody>
          <a:bodyPr/>
          <a:lstStyle/>
          <a:p>
            <a:fld id="{7691CCDB-B024-8747-B233-CAD1CBC7A901}" type="slidenum">
              <a:rPr lang="en-US" smtClean="0"/>
              <a:pPr/>
              <a:t>13</a:t>
            </a:fld>
            <a:endParaRPr lang="en-US" dirty="0"/>
          </a:p>
        </p:txBody>
      </p:sp>
      <p:sp>
        <p:nvSpPr>
          <p:cNvPr id="3" name="Footer Placeholder 2">
            <a:extLst>
              <a:ext uri="{FF2B5EF4-FFF2-40B4-BE49-F238E27FC236}">
                <a16:creationId xmlns:a16="http://schemas.microsoft.com/office/drawing/2014/main" id="{D8B370DB-D506-799F-100E-786AA5CFCADE}"/>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4" name="Text Placeholder 3">
            <a:extLst>
              <a:ext uri="{FF2B5EF4-FFF2-40B4-BE49-F238E27FC236}">
                <a16:creationId xmlns:a16="http://schemas.microsoft.com/office/drawing/2014/main" id="{0B2C0BE3-7D23-0CFA-FAE4-7F2F04746149}"/>
              </a:ext>
            </a:extLst>
          </p:cNvPr>
          <p:cNvSpPr>
            <a:spLocks noGrp="1"/>
          </p:cNvSpPr>
          <p:nvPr>
            <p:ph type="body" sz="quarter" idx="12"/>
          </p:nvPr>
        </p:nvSpPr>
        <p:spPr/>
        <p:txBody>
          <a:bodyPr/>
          <a:lstStyle/>
          <a:p>
            <a:r>
              <a:rPr lang="en-US" dirty="0"/>
              <a:t>Troop Site Setup</a:t>
            </a:r>
          </a:p>
        </p:txBody>
      </p:sp>
      <p:sp>
        <p:nvSpPr>
          <p:cNvPr id="5" name="Text Placeholder 4">
            <a:extLst>
              <a:ext uri="{FF2B5EF4-FFF2-40B4-BE49-F238E27FC236}">
                <a16:creationId xmlns:a16="http://schemas.microsoft.com/office/drawing/2014/main" id="{EBFCA358-F906-95D8-1712-78E55DA55ED8}"/>
              </a:ext>
            </a:extLst>
          </p:cNvPr>
          <p:cNvSpPr>
            <a:spLocks noGrp="1"/>
          </p:cNvSpPr>
          <p:nvPr>
            <p:ph type="body" sz="quarter" idx="19"/>
          </p:nvPr>
        </p:nvSpPr>
        <p:spPr/>
        <p:txBody>
          <a:bodyPr/>
          <a:lstStyle/>
          <a:p>
            <a:endParaRPr lang="en-US"/>
          </a:p>
        </p:txBody>
      </p:sp>
    </p:spTree>
    <p:extLst>
      <p:ext uri="{BB962C8B-B14F-4D97-AF65-F5344CB8AC3E}">
        <p14:creationId xmlns:p14="http://schemas.microsoft.com/office/powerpoint/2010/main" val="1312487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DB2A68-6DB8-5795-F0D8-654DEEA7853D}"/>
              </a:ext>
            </a:extLst>
          </p:cNvPr>
          <p:cNvSpPr>
            <a:spLocks noGrp="1"/>
          </p:cNvSpPr>
          <p:nvPr>
            <p:ph type="sldNum" sz="quarter" idx="10"/>
          </p:nvPr>
        </p:nvSpPr>
        <p:spPr/>
        <p:txBody>
          <a:bodyPr/>
          <a:lstStyle/>
          <a:p>
            <a:fld id="{7691CCDB-B024-8747-B233-CAD1CBC7A901}" type="slidenum">
              <a:rPr lang="en-US" smtClean="0"/>
              <a:pPr/>
              <a:t>14</a:t>
            </a:fld>
            <a:endParaRPr lang="en-US" dirty="0"/>
          </a:p>
        </p:txBody>
      </p:sp>
      <p:sp>
        <p:nvSpPr>
          <p:cNvPr id="3" name="Footer Placeholder 2">
            <a:extLst>
              <a:ext uri="{FF2B5EF4-FFF2-40B4-BE49-F238E27FC236}">
                <a16:creationId xmlns:a16="http://schemas.microsoft.com/office/drawing/2014/main" id="{AE3E10F5-7E00-9902-D888-AEF58E5918A4}"/>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4" name="Text Placeholder 3">
            <a:extLst>
              <a:ext uri="{FF2B5EF4-FFF2-40B4-BE49-F238E27FC236}">
                <a16:creationId xmlns:a16="http://schemas.microsoft.com/office/drawing/2014/main" id="{D6DC40E0-0C06-FDF0-5858-903AFDADE794}"/>
              </a:ext>
            </a:extLst>
          </p:cNvPr>
          <p:cNvSpPr>
            <a:spLocks noGrp="1"/>
          </p:cNvSpPr>
          <p:nvPr>
            <p:ph type="body" sz="quarter" idx="19"/>
          </p:nvPr>
        </p:nvSpPr>
        <p:spPr/>
        <p:txBody>
          <a:bodyPr/>
          <a:lstStyle/>
          <a:p>
            <a:r>
              <a:rPr lang="en-US" dirty="0"/>
              <a:t>Troop Site Setup</a:t>
            </a:r>
          </a:p>
        </p:txBody>
      </p:sp>
      <p:pic>
        <p:nvPicPr>
          <p:cNvPr id="5" name="Picture 4" descr="A screenshot of a computer&#10;&#10;Description automatically generated">
            <a:extLst>
              <a:ext uri="{FF2B5EF4-FFF2-40B4-BE49-F238E27FC236}">
                <a16:creationId xmlns:a16="http://schemas.microsoft.com/office/drawing/2014/main" id="{32DD2249-16B6-B678-71DC-40EF5E31817E}"/>
              </a:ext>
            </a:extLst>
          </p:cNvPr>
          <p:cNvPicPr>
            <a:picLocks noChangeAspect="1"/>
          </p:cNvPicPr>
          <p:nvPr/>
        </p:nvPicPr>
        <p:blipFill>
          <a:blip r:embed="rId3"/>
          <a:stretch>
            <a:fillRect/>
          </a:stretch>
        </p:blipFill>
        <p:spPr>
          <a:xfrm>
            <a:off x="5693728" y="3920173"/>
            <a:ext cx="5398770" cy="2526030"/>
          </a:xfrm>
          <a:prstGeom prst="rect">
            <a:avLst/>
          </a:prstGeom>
          <a:ln>
            <a:solidFill>
              <a:schemeClr val="tx1"/>
            </a:solidFill>
          </a:ln>
        </p:spPr>
      </p:pic>
      <p:sp>
        <p:nvSpPr>
          <p:cNvPr id="6" name="TextBox 6">
            <a:extLst>
              <a:ext uri="{FF2B5EF4-FFF2-40B4-BE49-F238E27FC236}">
                <a16:creationId xmlns:a16="http://schemas.microsoft.com/office/drawing/2014/main" id="{6DD86D9D-64CA-6A98-D6AD-B9ABB7B87E3C}"/>
              </a:ext>
            </a:extLst>
          </p:cNvPr>
          <p:cNvSpPr txBox="1"/>
          <p:nvPr/>
        </p:nvSpPr>
        <p:spPr>
          <a:xfrm>
            <a:off x="869633" y="3343593"/>
            <a:ext cx="4081780" cy="721360"/>
          </a:xfrm>
          <a:prstGeom prst="rect">
            <a:avLst/>
          </a:prstGeom>
          <a:noFill/>
          <a:ln>
            <a:noFill/>
          </a:ln>
        </p:spPr>
        <p:txBody>
          <a:bodyPr vert="horz" wrap="square" lIns="121920" tIns="60960" rIns="121920" bIns="60960" rtlCol="0" anchor="ctr">
            <a:noAutofit/>
          </a:bodyPr>
          <a:lstStyle/>
          <a:p>
            <a:pPr marL="0" marR="0">
              <a:lnSpc>
                <a:spcPct val="107000"/>
              </a:lnSpc>
              <a:spcBef>
                <a:spcPts val="0"/>
              </a:spcBef>
              <a:spcAft>
                <a:spcPts val="800"/>
              </a:spcAft>
            </a:pPr>
            <a:r>
              <a:rPr lang="en-US" sz="2150" kern="1200" dirty="0">
                <a:solidFill>
                  <a:srgbClr val="0E2841"/>
                </a:solidFill>
                <a:effectLst/>
                <a:latin typeface="Aptos" panose="020B0004020202020204" pitchFamily="34" charset="0"/>
                <a:ea typeface="Aptos" panose="020B0004020202020204" pitchFamily="34" charset="0"/>
                <a:cs typeface="Times New Roman" panose="02020603050405020304" pitchFamily="18" charset="0"/>
              </a:rPr>
              <a:t>Step 2: Select a Troop site lead </a:t>
            </a:r>
            <a:endParaRPr lang="en-US" sz="1100" kern="100" dirty="0">
              <a:effectLst/>
              <a:latin typeface="Palatino Linotype" panose="02040502050505030304" pitchFamily="18" charset="0"/>
              <a:ea typeface="Aptos" panose="020B0004020202020204" pitchFamily="34" charset="0"/>
              <a:cs typeface="Times New Roman" panose="02020603050405020304" pitchFamily="18" charset="0"/>
            </a:endParaRPr>
          </a:p>
        </p:txBody>
      </p:sp>
      <p:pic>
        <p:nvPicPr>
          <p:cNvPr id="7" name="Picture 6" descr="A screenshot of a web page&#10;&#10;Description automatically generated">
            <a:extLst>
              <a:ext uri="{FF2B5EF4-FFF2-40B4-BE49-F238E27FC236}">
                <a16:creationId xmlns:a16="http://schemas.microsoft.com/office/drawing/2014/main" id="{7A2C48C0-CEEA-23DE-EFF0-9B9A2299F6DB}"/>
              </a:ext>
            </a:extLst>
          </p:cNvPr>
          <p:cNvPicPr>
            <a:picLocks noChangeAspect="1"/>
          </p:cNvPicPr>
          <p:nvPr/>
        </p:nvPicPr>
        <p:blipFill>
          <a:blip r:embed="rId4"/>
          <a:stretch>
            <a:fillRect/>
          </a:stretch>
        </p:blipFill>
        <p:spPr>
          <a:xfrm>
            <a:off x="869633" y="4064953"/>
            <a:ext cx="3552825" cy="2381250"/>
          </a:xfrm>
          <a:prstGeom prst="rect">
            <a:avLst/>
          </a:prstGeom>
          <a:ln>
            <a:solidFill>
              <a:schemeClr val="tx1"/>
            </a:solidFill>
          </a:ln>
        </p:spPr>
      </p:pic>
      <p:pic>
        <p:nvPicPr>
          <p:cNvPr id="8" name="Picture 7" descr="A screenshot of a website&#10;&#10;Description automatically generated">
            <a:extLst>
              <a:ext uri="{FF2B5EF4-FFF2-40B4-BE49-F238E27FC236}">
                <a16:creationId xmlns:a16="http://schemas.microsoft.com/office/drawing/2014/main" id="{0B81E46A-3904-BAED-0957-214AA4E9778D}"/>
              </a:ext>
            </a:extLst>
          </p:cNvPr>
          <p:cNvPicPr>
            <a:picLocks noChangeAspect="1"/>
          </p:cNvPicPr>
          <p:nvPr/>
        </p:nvPicPr>
        <p:blipFill>
          <a:blip r:embed="rId5"/>
          <a:stretch>
            <a:fillRect/>
          </a:stretch>
        </p:blipFill>
        <p:spPr>
          <a:xfrm>
            <a:off x="5724843" y="1122998"/>
            <a:ext cx="3524250" cy="2276475"/>
          </a:xfrm>
          <a:prstGeom prst="rect">
            <a:avLst/>
          </a:prstGeom>
          <a:ln>
            <a:solidFill>
              <a:schemeClr val="tx1"/>
            </a:solidFill>
          </a:ln>
        </p:spPr>
      </p:pic>
      <p:sp>
        <p:nvSpPr>
          <p:cNvPr id="9" name="TextBox 12">
            <a:extLst>
              <a:ext uri="{FF2B5EF4-FFF2-40B4-BE49-F238E27FC236}">
                <a16:creationId xmlns:a16="http://schemas.microsoft.com/office/drawing/2014/main" id="{63975B21-4938-3F61-A552-607381F9959C}"/>
              </a:ext>
            </a:extLst>
          </p:cNvPr>
          <p:cNvSpPr txBox="1"/>
          <p:nvPr/>
        </p:nvSpPr>
        <p:spPr>
          <a:xfrm>
            <a:off x="5724843" y="3266123"/>
            <a:ext cx="5597525" cy="721360"/>
          </a:xfrm>
          <a:prstGeom prst="rect">
            <a:avLst/>
          </a:prstGeom>
          <a:noFill/>
          <a:ln>
            <a:noFill/>
          </a:ln>
        </p:spPr>
        <p:txBody>
          <a:bodyPr vert="horz" wrap="square" lIns="121920" tIns="60960" rIns="121920" bIns="60960" rtlCol="0" anchor="ctr">
            <a:noAutofit/>
          </a:bodyPr>
          <a:lstStyle/>
          <a:p>
            <a:pPr marL="0" marR="0">
              <a:lnSpc>
                <a:spcPct val="107000"/>
              </a:lnSpc>
              <a:spcBef>
                <a:spcPts val="0"/>
              </a:spcBef>
              <a:spcAft>
                <a:spcPts val="800"/>
              </a:spcAft>
            </a:pPr>
            <a:r>
              <a:rPr lang="en-US" sz="2150" kern="1200" dirty="0">
                <a:solidFill>
                  <a:srgbClr val="0E2841"/>
                </a:solidFill>
                <a:effectLst/>
                <a:latin typeface="Aptos" panose="020B0004020202020204" pitchFamily="34" charset="0"/>
                <a:ea typeface="Aptos" panose="020B0004020202020204" pitchFamily="34" charset="0"/>
                <a:cs typeface="Times New Roman" panose="02020603050405020304" pitchFamily="18" charset="0"/>
              </a:rPr>
              <a:t>Step 4: Activate the Site</a:t>
            </a:r>
            <a:endParaRPr lang="en-US" sz="1100" kern="100" dirty="0">
              <a:effectLst/>
              <a:latin typeface="Palatino Linotype" panose="02040502050505030304" pitchFamily="18" charset="0"/>
              <a:ea typeface="Aptos" panose="020B0004020202020204" pitchFamily="34" charset="0"/>
              <a:cs typeface="Times New Roman" panose="02020603050405020304" pitchFamily="18" charset="0"/>
            </a:endParaRPr>
          </a:p>
        </p:txBody>
      </p:sp>
      <p:sp>
        <p:nvSpPr>
          <p:cNvPr id="10" name="TextBox 14">
            <a:extLst>
              <a:ext uri="{FF2B5EF4-FFF2-40B4-BE49-F238E27FC236}">
                <a16:creationId xmlns:a16="http://schemas.microsoft.com/office/drawing/2014/main" id="{BEB963AB-52C4-2816-97FF-E84298A97702}"/>
              </a:ext>
            </a:extLst>
          </p:cNvPr>
          <p:cNvSpPr txBox="1"/>
          <p:nvPr/>
        </p:nvSpPr>
        <p:spPr>
          <a:xfrm>
            <a:off x="879158" y="411798"/>
            <a:ext cx="3117215" cy="609600"/>
          </a:xfrm>
          <a:prstGeom prst="rect">
            <a:avLst/>
          </a:prstGeom>
          <a:noFill/>
          <a:ln>
            <a:noFill/>
          </a:ln>
        </p:spPr>
        <p:txBody>
          <a:bodyPr vert="horz" wrap="none" lIns="121920" tIns="60960" rIns="121920" bIns="60960" rtlCol="0" anchor="ctr">
            <a:noAutofit/>
          </a:bodyPr>
          <a:lstStyle/>
          <a:p>
            <a:pPr marL="0" marR="0">
              <a:lnSpc>
                <a:spcPct val="107000"/>
              </a:lnSpc>
              <a:spcBef>
                <a:spcPts val="0"/>
              </a:spcBef>
              <a:spcAft>
                <a:spcPts val="800"/>
              </a:spcAft>
            </a:pPr>
            <a:r>
              <a:rPr lang="en-US" sz="2150" kern="1200">
                <a:solidFill>
                  <a:srgbClr val="0E2841"/>
                </a:solidFill>
                <a:effectLst/>
                <a:latin typeface="Aptos" panose="020B0004020202020204" pitchFamily="34" charset="0"/>
                <a:ea typeface="Aptos" panose="020B0004020202020204" pitchFamily="34" charset="0"/>
                <a:cs typeface="Times New Roman" panose="02020603050405020304" pitchFamily="18" charset="0"/>
              </a:rPr>
              <a:t>Step 1: Click Get Started</a:t>
            </a:r>
            <a:endParaRPr lang="en-US" sz="1100" kern="100">
              <a:effectLst/>
              <a:latin typeface="Palatino Linotype" panose="02040502050505030304" pitchFamily="18" charset="0"/>
              <a:ea typeface="Aptos" panose="020B0004020202020204" pitchFamily="34" charset="0"/>
              <a:cs typeface="Times New Roman" panose="02020603050405020304" pitchFamily="18" charset="0"/>
            </a:endParaRPr>
          </a:p>
        </p:txBody>
      </p:sp>
      <p:pic>
        <p:nvPicPr>
          <p:cNvPr id="11" name="Picture 10" descr="A screenshot of a website&#10;&#10;Description automatically generated">
            <a:extLst>
              <a:ext uri="{FF2B5EF4-FFF2-40B4-BE49-F238E27FC236}">
                <a16:creationId xmlns:a16="http://schemas.microsoft.com/office/drawing/2014/main" id="{43F856FA-111F-38E6-4E50-F6AC8553EC77}"/>
              </a:ext>
            </a:extLst>
          </p:cNvPr>
          <p:cNvPicPr>
            <a:picLocks noChangeAspect="1"/>
          </p:cNvPicPr>
          <p:nvPr/>
        </p:nvPicPr>
        <p:blipFill>
          <a:blip r:embed="rId6"/>
          <a:stretch>
            <a:fillRect/>
          </a:stretch>
        </p:blipFill>
        <p:spPr>
          <a:xfrm>
            <a:off x="879158" y="1040448"/>
            <a:ext cx="3543300" cy="2286000"/>
          </a:xfrm>
          <a:prstGeom prst="rect">
            <a:avLst/>
          </a:prstGeom>
          <a:ln>
            <a:solidFill>
              <a:schemeClr val="tx1"/>
            </a:solidFill>
          </a:ln>
        </p:spPr>
      </p:pic>
      <p:sp>
        <p:nvSpPr>
          <p:cNvPr id="12" name="TextBox 21">
            <a:extLst>
              <a:ext uri="{FF2B5EF4-FFF2-40B4-BE49-F238E27FC236}">
                <a16:creationId xmlns:a16="http://schemas.microsoft.com/office/drawing/2014/main" id="{B5C6E735-9037-515D-A49C-1B16ABE7B40F}"/>
              </a:ext>
            </a:extLst>
          </p:cNvPr>
          <p:cNvSpPr txBox="1"/>
          <p:nvPr/>
        </p:nvSpPr>
        <p:spPr>
          <a:xfrm>
            <a:off x="5734368" y="432753"/>
            <a:ext cx="4445000" cy="609600"/>
          </a:xfrm>
          <a:prstGeom prst="rect">
            <a:avLst/>
          </a:prstGeom>
          <a:noFill/>
          <a:ln>
            <a:noFill/>
          </a:ln>
        </p:spPr>
        <p:txBody>
          <a:bodyPr vert="horz" wrap="square" lIns="121920" tIns="60960" rIns="121920" bIns="60960" rtlCol="0" anchor="ctr">
            <a:noAutofit/>
          </a:bodyPr>
          <a:lstStyle/>
          <a:p>
            <a:pPr marL="0" marR="0">
              <a:lnSpc>
                <a:spcPct val="107000"/>
              </a:lnSpc>
              <a:spcBef>
                <a:spcPts val="0"/>
              </a:spcBef>
              <a:spcAft>
                <a:spcPts val="800"/>
              </a:spcAft>
            </a:pPr>
            <a:r>
              <a:rPr lang="en-US" sz="2150" kern="1200" dirty="0">
                <a:solidFill>
                  <a:srgbClr val="0E2841"/>
                </a:solidFill>
                <a:effectLst/>
                <a:latin typeface="Aptos" panose="020B0004020202020204" pitchFamily="34" charset="0"/>
                <a:ea typeface="Aptos" panose="020B0004020202020204" pitchFamily="34" charset="0"/>
                <a:cs typeface="Times New Roman" panose="02020603050405020304" pitchFamily="18" charset="0"/>
              </a:rPr>
              <a:t>Step 3: Click Set Up Your Site</a:t>
            </a:r>
            <a:endParaRPr lang="en-US" sz="1100" kern="100" dirty="0">
              <a:effectLst/>
              <a:latin typeface="Palatino Linotype" panose="0204050205050503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67787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3B5673-C5C1-F654-EB95-F533F075E75F}"/>
              </a:ext>
            </a:extLst>
          </p:cNvPr>
          <p:cNvSpPr>
            <a:spLocks noGrp="1"/>
          </p:cNvSpPr>
          <p:nvPr>
            <p:ph type="sldNum" sz="quarter" idx="10"/>
          </p:nvPr>
        </p:nvSpPr>
        <p:spPr/>
        <p:txBody>
          <a:bodyPr/>
          <a:lstStyle/>
          <a:p>
            <a:fld id="{7691CCDB-B024-8747-B233-CAD1CBC7A901}" type="slidenum">
              <a:rPr lang="en-US" smtClean="0"/>
              <a:pPr/>
              <a:t>15</a:t>
            </a:fld>
            <a:endParaRPr lang="en-US" dirty="0"/>
          </a:p>
        </p:txBody>
      </p:sp>
      <p:sp>
        <p:nvSpPr>
          <p:cNvPr id="3" name="Footer Placeholder 2">
            <a:extLst>
              <a:ext uri="{FF2B5EF4-FFF2-40B4-BE49-F238E27FC236}">
                <a16:creationId xmlns:a16="http://schemas.microsoft.com/office/drawing/2014/main" id="{51D950C0-0827-2763-4289-498C02E317C6}"/>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4" name="Text Placeholder 3">
            <a:extLst>
              <a:ext uri="{FF2B5EF4-FFF2-40B4-BE49-F238E27FC236}">
                <a16:creationId xmlns:a16="http://schemas.microsoft.com/office/drawing/2014/main" id="{452E5B47-7095-4058-41D7-50E8C50B7DD8}"/>
              </a:ext>
            </a:extLst>
          </p:cNvPr>
          <p:cNvSpPr>
            <a:spLocks noGrp="1"/>
          </p:cNvSpPr>
          <p:nvPr>
            <p:ph type="body" sz="quarter" idx="12"/>
          </p:nvPr>
        </p:nvSpPr>
        <p:spPr/>
        <p:txBody>
          <a:bodyPr/>
          <a:lstStyle/>
          <a:p>
            <a:r>
              <a:rPr lang="en-US" dirty="0"/>
              <a:t>Orders Page</a:t>
            </a:r>
          </a:p>
        </p:txBody>
      </p:sp>
      <p:sp>
        <p:nvSpPr>
          <p:cNvPr id="5" name="Text Placeholder 4">
            <a:extLst>
              <a:ext uri="{FF2B5EF4-FFF2-40B4-BE49-F238E27FC236}">
                <a16:creationId xmlns:a16="http://schemas.microsoft.com/office/drawing/2014/main" id="{6C9F81CF-F388-1437-A8E8-0621E94F4EB3}"/>
              </a:ext>
            </a:extLst>
          </p:cNvPr>
          <p:cNvSpPr>
            <a:spLocks noGrp="1"/>
          </p:cNvSpPr>
          <p:nvPr>
            <p:ph type="body" sz="quarter" idx="19"/>
          </p:nvPr>
        </p:nvSpPr>
        <p:spPr/>
        <p:txBody>
          <a:bodyPr/>
          <a:lstStyle/>
          <a:p>
            <a:endParaRPr lang="en-US"/>
          </a:p>
        </p:txBody>
      </p:sp>
      <p:pic>
        <p:nvPicPr>
          <p:cNvPr id="7" name="Picture 6">
            <a:extLst>
              <a:ext uri="{FF2B5EF4-FFF2-40B4-BE49-F238E27FC236}">
                <a16:creationId xmlns:a16="http://schemas.microsoft.com/office/drawing/2014/main" id="{ABA6D2C3-DB46-9AFB-63FE-A2C786435CF8}"/>
              </a:ext>
            </a:extLst>
          </p:cNvPr>
          <p:cNvPicPr>
            <a:picLocks noChangeAspect="1"/>
          </p:cNvPicPr>
          <p:nvPr/>
        </p:nvPicPr>
        <p:blipFill>
          <a:blip r:embed="rId3"/>
          <a:stretch>
            <a:fillRect/>
          </a:stretch>
        </p:blipFill>
        <p:spPr>
          <a:xfrm>
            <a:off x="1916554" y="4255048"/>
            <a:ext cx="8358892" cy="1082801"/>
          </a:xfrm>
          <a:prstGeom prst="rect">
            <a:avLst/>
          </a:prstGeom>
        </p:spPr>
      </p:pic>
      <p:sp>
        <p:nvSpPr>
          <p:cNvPr id="8" name="Arrow: Down 7">
            <a:extLst>
              <a:ext uri="{FF2B5EF4-FFF2-40B4-BE49-F238E27FC236}">
                <a16:creationId xmlns:a16="http://schemas.microsoft.com/office/drawing/2014/main" id="{DA237DDF-A718-F785-D368-68CD041FD619}"/>
              </a:ext>
            </a:extLst>
          </p:cNvPr>
          <p:cNvSpPr/>
          <p:nvPr/>
        </p:nvSpPr>
        <p:spPr>
          <a:xfrm>
            <a:off x="5169407" y="4401312"/>
            <a:ext cx="435737" cy="54786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198380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8C12AA3-6E81-C746-8BB2-6661939CBDDC}" type="slidenum">
              <a:rPr lang="en-US" smtClean="0"/>
              <a:pPr/>
              <a:t>16</a:t>
            </a:fld>
            <a:endParaRPr lang="en-US" dirty="0"/>
          </a:p>
        </p:txBody>
      </p:sp>
      <p:sp>
        <p:nvSpPr>
          <p:cNvPr id="16" name="Text Placeholder 3">
            <a:extLst>
              <a:ext uri="{FF2B5EF4-FFF2-40B4-BE49-F238E27FC236}">
                <a16:creationId xmlns:a16="http://schemas.microsoft.com/office/drawing/2014/main" id="{5FFD5C39-7515-05B5-2AD6-4CA125E7F4E1}"/>
              </a:ext>
            </a:extLst>
          </p:cNvPr>
          <p:cNvSpPr>
            <a:spLocks noGrp="1"/>
          </p:cNvSpPr>
          <p:nvPr>
            <p:ph type="body" sz="quarter" idx="12"/>
          </p:nvPr>
        </p:nvSpPr>
        <p:spPr>
          <a:xfrm>
            <a:off x="256651" y="366184"/>
            <a:ext cx="11791416" cy="1157816"/>
          </a:xfrm>
        </p:spPr>
        <p:txBody>
          <a:bodyPr/>
          <a:lstStyle/>
          <a:p>
            <a:r>
              <a:rPr lang="en-US" dirty="0"/>
              <a:t>Searching for Orders</a:t>
            </a:r>
          </a:p>
        </p:txBody>
      </p:sp>
      <p:sp>
        <p:nvSpPr>
          <p:cNvPr id="9" name="Rectangle 8">
            <a:extLst>
              <a:ext uri="{FF2B5EF4-FFF2-40B4-BE49-F238E27FC236}">
                <a16:creationId xmlns:a16="http://schemas.microsoft.com/office/drawing/2014/main" id="{1B0105D5-64EE-FC88-6E39-591DE3985E4E}"/>
              </a:ext>
            </a:extLst>
          </p:cNvPr>
          <p:cNvSpPr/>
          <p:nvPr/>
        </p:nvSpPr>
        <p:spPr>
          <a:xfrm>
            <a:off x="10052052" y="6018309"/>
            <a:ext cx="704849" cy="174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chemeClr val="tx1"/>
                </a:solidFill>
              </a:rPr>
              <a:t>ABC/LBB</a:t>
            </a:r>
          </a:p>
        </p:txBody>
      </p:sp>
      <p:pic>
        <p:nvPicPr>
          <p:cNvPr id="15" name="Picture 14">
            <a:extLst>
              <a:ext uri="{FF2B5EF4-FFF2-40B4-BE49-F238E27FC236}">
                <a16:creationId xmlns:a16="http://schemas.microsoft.com/office/drawing/2014/main" id="{4A092834-1076-3687-0215-558655EAA74F}"/>
              </a:ext>
            </a:extLst>
          </p:cNvPr>
          <p:cNvPicPr>
            <a:picLocks noChangeAspect="1"/>
          </p:cNvPicPr>
          <p:nvPr/>
        </p:nvPicPr>
        <p:blipFill>
          <a:blip r:embed="rId3"/>
          <a:stretch>
            <a:fillRect/>
          </a:stretch>
        </p:blipFill>
        <p:spPr>
          <a:xfrm>
            <a:off x="785813" y="1559435"/>
            <a:ext cx="10620375" cy="5057775"/>
          </a:xfrm>
          <a:prstGeom prst="rect">
            <a:avLst/>
          </a:prstGeom>
          <a:ln>
            <a:solidFill>
              <a:schemeClr val="tx1"/>
            </a:solidFill>
          </a:ln>
        </p:spPr>
      </p:pic>
    </p:spTree>
    <p:extLst>
      <p:ext uri="{BB962C8B-B14F-4D97-AF65-F5344CB8AC3E}">
        <p14:creationId xmlns:p14="http://schemas.microsoft.com/office/powerpoint/2010/main" val="401692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AE5181-38C2-304E-58B9-74557BC56451}"/>
              </a:ext>
            </a:extLst>
          </p:cNvPr>
          <p:cNvSpPr>
            <a:spLocks noGrp="1"/>
          </p:cNvSpPr>
          <p:nvPr>
            <p:ph type="sldNum" sz="quarter" idx="10"/>
          </p:nvPr>
        </p:nvSpPr>
        <p:spPr/>
        <p:txBody>
          <a:bodyPr/>
          <a:lstStyle/>
          <a:p>
            <a:fld id="{7691CCDB-B024-8747-B233-CAD1CBC7A901}" type="slidenum">
              <a:rPr lang="en-US" smtClean="0"/>
              <a:pPr/>
              <a:t>17</a:t>
            </a:fld>
            <a:endParaRPr lang="en-US" dirty="0"/>
          </a:p>
        </p:txBody>
      </p:sp>
      <p:sp>
        <p:nvSpPr>
          <p:cNvPr id="3" name="Footer Placeholder 2">
            <a:extLst>
              <a:ext uri="{FF2B5EF4-FFF2-40B4-BE49-F238E27FC236}">
                <a16:creationId xmlns:a16="http://schemas.microsoft.com/office/drawing/2014/main" id="{5A98F421-7B76-CE67-A227-E0E519AB8143}"/>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4" name="Text Placeholder 3">
            <a:extLst>
              <a:ext uri="{FF2B5EF4-FFF2-40B4-BE49-F238E27FC236}">
                <a16:creationId xmlns:a16="http://schemas.microsoft.com/office/drawing/2014/main" id="{A62B0BB8-C56D-B6EC-ACB4-28CCEB539A0F}"/>
              </a:ext>
            </a:extLst>
          </p:cNvPr>
          <p:cNvSpPr>
            <a:spLocks noGrp="1"/>
          </p:cNvSpPr>
          <p:nvPr>
            <p:ph type="body" sz="quarter" idx="12"/>
          </p:nvPr>
        </p:nvSpPr>
        <p:spPr>
          <a:xfrm>
            <a:off x="256651" y="366184"/>
            <a:ext cx="11791416" cy="1157816"/>
          </a:xfrm>
        </p:spPr>
        <p:txBody>
          <a:bodyPr/>
          <a:lstStyle/>
          <a:p>
            <a:r>
              <a:rPr lang="en-US" dirty="0"/>
              <a:t>Order Details</a:t>
            </a:r>
          </a:p>
        </p:txBody>
      </p:sp>
      <p:pic>
        <p:nvPicPr>
          <p:cNvPr id="6" name="Picture 5">
            <a:extLst>
              <a:ext uri="{FF2B5EF4-FFF2-40B4-BE49-F238E27FC236}">
                <a16:creationId xmlns:a16="http://schemas.microsoft.com/office/drawing/2014/main" id="{08A7B0B8-9144-E4BD-F166-228293DF425B}"/>
              </a:ext>
            </a:extLst>
          </p:cNvPr>
          <p:cNvPicPr>
            <a:picLocks noChangeAspect="1"/>
          </p:cNvPicPr>
          <p:nvPr/>
        </p:nvPicPr>
        <p:blipFill>
          <a:blip r:embed="rId3"/>
          <a:stretch>
            <a:fillRect/>
          </a:stretch>
        </p:blipFill>
        <p:spPr>
          <a:xfrm>
            <a:off x="1424901" y="1524000"/>
            <a:ext cx="9342199" cy="4846893"/>
          </a:xfrm>
          <a:prstGeom prst="rect">
            <a:avLst/>
          </a:prstGeom>
          <a:solidFill>
            <a:schemeClr val="tx1"/>
          </a:solidFill>
        </p:spPr>
      </p:pic>
    </p:spTree>
    <p:extLst>
      <p:ext uri="{BB962C8B-B14F-4D97-AF65-F5344CB8AC3E}">
        <p14:creationId xmlns:p14="http://schemas.microsoft.com/office/powerpoint/2010/main" val="3930577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AE5181-38C2-304E-58B9-74557BC56451}"/>
              </a:ext>
            </a:extLst>
          </p:cNvPr>
          <p:cNvSpPr>
            <a:spLocks noGrp="1"/>
          </p:cNvSpPr>
          <p:nvPr>
            <p:ph type="sldNum" sz="quarter" idx="10"/>
          </p:nvPr>
        </p:nvSpPr>
        <p:spPr/>
        <p:txBody>
          <a:bodyPr/>
          <a:lstStyle/>
          <a:p>
            <a:fld id="{7691CCDB-B024-8747-B233-CAD1CBC7A901}" type="slidenum">
              <a:rPr lang="en-US" smtClean="0"/>
              <a:pPr/>
              <a:t>18</a:t>
            </a:fld>
            <a:endParaRPr lang="en-US" dirty="0"/>
          </a:p>
        </p:txBody>
      </p:sp>
      <p:sp>
        <p:nvSpPr>
          <p:cNvPr id="3" name="Footer Placeholder 2">
            <a:extLst>
              <a:ext uri="{FF2B5EF4-FFF2-40B4-BE49-F238E27FC236}">
                <a16:creationId xmlns:a16="http://schemas.microsoft.com/office/drawing/2014/main" id="{5A98F421-7B76-CE67-A227-E0E519AB8143}"/>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4" name="Text Placeholder 3">
            <a:extLst>
              <a:ext uri="{FF2B5EF4-FFF2-40B4-BE49-F238E27FC236}">
                <a16:creationId xmlns:a16="http://schemas.microsoft.com/office/drawing/2014/main" id="{A62B0BB8-C56D-B6EC-ACB4-28CCEB539A0F}"/>
              </a:ext>
            </a:extLst>
          </p:cNvPr>
          <p:cNvSpPr>
            <a:spLocks noGrp="1"/>
          </p:cNvSpPr>
          <p:nvPr>
            <p:ph type="body" sz="quarter" idx="12"/>
          </p:nvPr>
        </p:nvSpPr>
        <p:spPr>
          <a:xfrm>
            <a:off x="200292" y="156012"/>
            <a:ext cx="11791416" cy="1157816"/>
          </a:xfrm>
        </p:spPr>
        <p:txBody>
          <a:bodyPr/>
          <a:lstStyle/>
          <a:p>
            <a:r>
              <a:rPr lang="en-US" sz="3600" dirty="0"/>
              <a:t>Order Details</a:t>
            </a:r>
          </a:p>
        </p:txBody>
      </p:sp>
      <p:pic>
        <p:nvPicPr>
          <p:cNvPr id="7" name="Picture 6">
            <a:extLst>
              <a:ext uri="{FF2B5EF4-FFF2-40B4-BE49-F238E27FC236}">
                <a16:creationId xmlns:a16="http://schemas.microsoft.com/office/drawing/2014/main" id="{82442CF5-C839-0E95-E891-D78A4F3A613C}"/>
              </a:ext>
            </a:extLst>
          </p:cNvPr>
          <p:cNvPicPr>
            <a:picLocks noChangeAspect="1"/>
          </p:cNvPicPr>
          <p:nvPr/>
        </p:nvPicPr>
        <p:blipFill>
          <a:blip r:embed="rId3"/>
          <a:stretch>
            <a:fillRect/>
          </a:stretch>
        </p:blipFill>
        <p:spPr>
          <a:xfrm>
            <a:off x="1725168" y="789675"/>
            <a:ext cx="8741664" cy="5912313"/>
          </a:xfrm>
          <a:prstGeom prst="rect">
            <a:avLst/>
          </a:prstGeom>
          <a:solidFill>
            <a:schemeClr val="tx1"/>
          </a:solidFill>
          <a:ln>
            <a:solidFill>
              <a:schemeClr val="tx1"/>
            </a:solidFill>
          </a:ln>
        </p:spPr>
      </p:pic>
    </p:spTree>
    <p:extLst>
      <p:ext uri="{BB962C8B-B14F-4D97-AF65-F5344CB8AC3E}">
        <p14:creationId xmlns:p14="http://schemas.microsoft.com/office/powerpoint/2010/main" val="1547677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DE42C7-A85B-A218-3FCE-E5E086F7372E}"/>
              </a:ext>
            </a:extLst>
          </p:cNvPr>
          <p:cNvPicPr>
            <a:picLocks noChangeAspect="1"/>
          </p:cNvPicPr>
          <p:nvPr/>
        </p:nvPicPr>
        <p:blipFill>
          <a:blip r:embed="rId3"/>
          <a:stretch>
            <a:fillRect/>
          </a:stretch>
        </p:blipFill>
        <p:spPr>
          <a:xfrm>
            <a:off x="2148775" y="4413871"/>
            <a:ext cx="7696200" cy="1314450"/>
          </a:xfrm>
          <a:prstGeom prst="rect">
            <a:avLst/>
          </a:prstGeom>
        </p:spPr>
      </p:pic>
      <p:sp>
        <p:nvSpPr>
          <p:cNvPr id="2" name="Slide Number Placeholder 1">
            <a:extLst>
              <a:ext uri="{FF2B5EF4-FFF2-40B4-BE49-F238E27FC236}">
                <a16:creationId xmlns:a16="http://schemas.microsoft.com/office/drawing/2014/main" id="{5C3B5673-C5C1-F654-EB95-F533F075E75F}"/>
              </a:ext>
            </a:extLst>
          </p:cNvPr>
          <p:cNvSpPr>
            <a:spLocks noGrp="1"/>
          </p:cNvSpPr>
          <p:nvPr>
            <p:ph type="sldNum" sz="quarter" idx="10"/>
          </p:nvPr>
        </p:nvSpPr>
        <p:spPr/>
        <p:txBody>
          <a:bodyPr/>
          <a:lstStyle/>
          <a:p>
            <a:fld id="{7691CCDB-B024-8747-B233-CAD1CBC7A901}" type="slidenum">
              <a:rPr lang="en-US" smtClean="0"/>
              <a:pPr/>
              <a:t>19</a:t>
            </a:fld>
            <a:endParaRPr lang="en-US" dirty="0"/>
          </a:p>
        </p:txBody>
      </p:sp>
      <p:sp>
        <p:nvSpPr>
          <p:cNvPr id="3" name="Footer Placeholder 2">
            <a:extLst>
              <a:ext uri="{FF2B5EF4-FFF2-40B4-BE49-F238E27FC236}">
                <a16:creationId xmlns:a16="http://schemas.microsoft.com/office/drawing/2014/main" id="{51D950C0-0827-2763-4289-498C02E317C6}"/>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4" name="Text Placeholder 3">
            <a:extLst>
              <a:ext uri="{FF2B5EF4-FFF2-40B4-BE49-F238E27FC236}">
                <a16:creationId xmlns:a16="http://schemas.microsoft.com/office/drawing/2014/main" id="{452E5B47-7095-4058-41D7-50E8C50B7DD8}"/>
              </a:ext>
            </a:extLst>
          </p:cNvPr>
          <p:cNvSpPr>
            <a:spLocks noGrp="1"/>
          </p:cNvSpPr>
          <p:nvPr>
            <p:ph type="body" sz="quarter" idx="12"/>
          </p:nvPr>
        </p:nvSpPr>
        <p:spPr>
          <a:xfrm>
            <a:off x="1072896" y="1520151"/>
            <a:ext cx="10046208" cy="3945467"/>
          </a:xfrm>
        </p:spPr>
        <p:txBody>
          <a:bodyPr/>
          <a:lstStyle/>
          <a:p>
            <a:r>
              <a:rPr lang="en-US" dirty="0"/>
              <a:t>My Troop Orders Page</a:t>
            </a:r>
          </a:p>
        </p:txBody>
      </p:sp>
      <p:sp>
        <p:nvSpPr>
          <p:cNvPr id="5" name="Text Placeholder 4">
            <a:extLst>
              <a:ext uri="{FF2B5EF4-FFF2-40B4-BE49-F238E27FC236}">
                <a16:creationId xmlns:a16="http://schemas.microsoft.com/office/drawing/2014/main" id="{6C9F81CF-F388-1437-A8E8-0621E94F4EB3}"/>
              </a:ext>
            </a:extLst>
          </p:cNvPr>
          <p:cNvSpPr>
            <a:spLocks noGrp="1"/>
          </p:cNvSpPr>
          <p:nvPr>
            <p:ph type="body" sz="quarter" idx="19"/>
          </p:nvPr>
        </p:nvSpPr>
        <p:spPr/>
        <p:txBody>
          <a:bodyPr/>
          <a:lstStyle/>
          <a:p>
            <a:endParaRPr lang="en-US"/>
          </a:p>
        </p:txBody>
      </p:sp>
      <p:sp>
        <p:nvSpPr>
          <p:cNvPr id="8" name="Arrow: Down 7">
            <a:extLst>
              <a:ext uri="{FF2B5EF4-FFF2-40B4-BE49-F238E27FC236}">
                <a16:creationId xmlns:a16="http://schemas.microsoft.com/office/drawing/2014/main" id="{DA237DDF-A718-F785-D368-68CD041FD619}"/>
              </a:ext>
            </a:extLst>
          </p:cNvPr>
          <p:cNvSpPr/>
          <p:nvPr/>
        </p:nvSpPr>
        <p:spPr>
          <a:xfrm>
            <a:off x="6644639" y="4620768"/>
            <a:ext cx="435737" cy="54786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1944937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CB48F-910B-7B5D-671C-71D6AA242918}"/>
              </a:ext>
            </a:extLst>
          </p:cNvPr>
          <p:cNvSpPr>
            <a:spLocks noGrp="1"/>
          </p:cNvSpPr>
          <p:nvPr>
            <p:ph type="title"/>
          </p:nvPr>
        </p:nvSpPr>
        <p:spPr/>
        <p:txBody>
          <a:bodyPr/>
          <a:lstStyle/>
          <a:p>
            <a:r>
              <a:rPr lang="en-US" dirty="0"/>
              <a:t>Digital Cookie Troop Cookie Manager Training</a:t>
            </a:r>
          </a:p>
        </p:txBody>
      </p:sp>
    </p:spTree>
    <p:extLst>
      <p:ext uri="{BB962C8B-B14F-4D97-AF65-F5344CB8AC3E}">
        <p14:creationId xmlns:p14="http://schemas.microsoft.com/office/powerpoint/2010/main" val="2204571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8C12AA3-6E81-C746-8BB2-6661939CBDDC}" type="slidenum">
              <a:rPr lang="en-US" smtClean="0"/>
              <a:pPr/>
              <a:t>20</a:t>
            </a:fld>
            <a:endParaRPr lang="en-US" dirty="0"/>
          </a:p>
        </p:txBody>
      </p:sp>
      <p:sp>
        <p:nvSpPr>
          <p:cNvPr id="6" name="TextBox 5">
            <a:extLst>
              <a:ext uri="{FF2B5EF4-FFF2-40B4-BE49-F238E27FC236}">
                <a16:creationId xmlns:a16="http://schemas.microsoft.com/office/drawing/2014/main" id="{81DBCA45-4C23-6C21-DE08-3FE928D0ABC7}"/>
              </a:ext>
            </a:extLst>
          </p:cNvPr>
          <p:cNvSpPr txBox="1"/>
          <p:nvPr/>
        </p:nvSpPr>
        <p:spPr>
          <a:xfrm>
            <a:off x="191626" y="276206"/>
            <a:ext cx="11652383" cy="487804"/>
          </a:xfrm>
          <a:prstGeom prst="rect">
            <a:avLst/>
          </a:prstGeom>
          <a:noFill/>
          <a:ln>
            <a:noFill/>
          </a:ln>
        </p:spPr>
        <p:txBody>
          <a:bodyPr vert="horz" wrap="square" lIns="121920" tIns="60960" rIns="121920" bIns="60960" rtlCol="0" anchor="ctr">
            <a:noAutofit/>
          </a:bodyPr>
          <a:lstStyle/>
          <a:p>
            <a:pPr algn="ctr"/>
            <a:r>
              <a:rPr lang="en-US" sz="2400" dirty="0">
                <a:latin typeface="Arial" panose="020B0604020202020204" pitchFamily="34" charset="0"/>
                <a:cs typeface="Arial" panose="020B0604020202020204" pitchFamily="34" charset="0"/>
              </a:rPr>
              <a:t>Use this page to see orders place on the troop’s cookie site</a:t>
            </a:r>
          </a:p>
        </p:txBody>
      </p:sp>
      <p:pic>
        <p:nvPicPr>
          <p:cNvPr id="8" name="Picture 7">
            <a:extLst>
              <a:ext uri="{FF2B5EF4-FFF2-40B4-BE49-F238E27FC236}">
                <a16:creationId xmlns:a16="http://schemas.microsoft.com/office/drawing/2014/main" id="{FDD8C2B5-F819-D090-115F-C3829DD1D10B}"/>
              </a:ext>
            </a:extLst>
          </p:cNvPr>
          <p:cNvPicPr>
            <a:picLocks noChangeAspect="1"/>
          </p:cNvPicPr>
          <p:nvPr/>
        </p:nvPicPr>
        <p:blipFill rotWithShape="1">
          <a:blip r:embed="rId3"/>
          <a:srcRect l="3268" t="3445" r="2343" b="3259"/>
          <a:stretch/>
        </p:blipFill>
        <p:spPr>
          <a:xfrm>
            <a:off x="6491375" y="3594932"/>
            <a:ext cx="4876800" cy="2877752"/>
          </a:xfrm>
          <a:prstGeom prst="rect">
            <a:avLst/>
          </a:prstGeom>
          <a:ln>
            <a:solidFill>
              <a:schemeClr val="tx1"/>
            </a:solidFill>
          </a:ln>
        </p:spPr>
      </p:pic>
      <p:pic>
        <p:nvPicPr>
          <p:cNvPr id="7" name="Picture 6">
            <a:extLst>
              <a:ext uri="{FF2B5EF4-FFF2-40B4-BE49-F238E27FC236}">
                <a16:creationId xmlns:a16="http://schemas.microsoft.com/office/drawing/2014/main" id="{BC79B6C0-9C76-5BF3-497E-A15BE15888EB}"/>
              </a:ext>
            </a:extLst>
          </p:cNvPr>
          <p:cNvPicPr>
            <a:picLocks noChangeAspect="1"/>
          </p:cNvPicPr>
          <p:nvPr/>
        </p:nvPicPr>
        <p:blipFill>
          <a:blip r:embed="rId4"/>
          <a:stretch>
            <a:fillRect/>
          </a:stretch>
        </p:blipFill>
        <p:spPr>
          <a:xfrm>
            <a:off x="6491375" y="811943"/>
            <a:ext cx="4876800" cy="2674207"/>
          </a:xfrm>
          <a:prstGeom prst="rect">
            <a:avLst/>
          </a:prstGeom>
          <a:ln>
            <a:solidFill>
              <a:schemeClr val="tx1"/>
            </a:solidFill>
          </a:ln>
        </p:spPr>
      </p:pic>
      <p:grpSp>
        <p:nvGrpSpPr>
          <p:cNvPr id="11" name="Group 10">
            <a:extLst>
              <a:ext uri="{FF2B5EF4-FFF2-40B4-BE49-F238E27FC236}">
                <a16:creationId xmlns:a16="http://schemas.microsoft.com/office/drawing/2014/main" id="{FC531772-E7F3-1158-8F76-10137639BE6C}"/>
              </a:ext>
            </a:extLst>
          </p:cNvPr>
          <p:cNvGrpSpPr/>
          <p:nvPr/>
        </p:nvGrpSpPr>
        <p:grpSpPr>
          <a:xfrm>
            <a:off x="426756" y="1055793"/>
            <a:ext cx="4878216" cy="4860716"/>
            <a:chOff x="208100" y="717402"/>
            <a:chExt cx="3658662" cy="3645537"/>
          </a:xfrm>
        </p:grpSpPr>
        <p:pic>
          <p:nvPicPr>
            <p:cNvPr id="5" name="Picture 4">
              <a:extLst>
                <a:ext uri="{FF2B5EF4-FFF2-40B4-BE49-F238E27FC236}">
                  <a16:creationId xmlns:a16="http://schemas.microsoft.com/office/drawing/2014/main" id="{8136FD0D-29E5-63E4-1A0C-A4194198D44E}"/>
                </a:ext>
              </a:extLst>
            </p:cNvPr>
            <p:cNvPicPr>
              <a:picLocks noChangeAspect="1"/>
            </p:cNvPicPr>
            <p:nvPr/>
          </p:nvPicPr>
          <p:blipFill rotWithShape="1">
            <a:blip r:embed="rId5"/>
            <a:srcRect l="2911" t="56929" r="2498" b="2950"/>
            <a:stretch/>
          </p:blipFill>
          <p:spPr>
            <a:xfrm>
              <a:off x="209162" y="2925177"/>
              <a:ext cx="3657600" cy="1437762"/>
            </a:xfrm>
            <a:prstGeom prst="rect">
              <a:avLst/>
            </a:prstGeom>
            <a:ln>
              <a:solidFill>
                <a:schemeClr val="tx1"/>
              </a:solidFill>
            </a:ln>
          </p:spPr>
        </p:pic>
        <p:pic>
          <p:nvPicPr>
            <p:cNvPr id="10" name="Picture 9">
              <a:extLst>
                <a:ext uri="{FF2B5EF4-FFF2-40B4-BE49-F238E27FC236}">
                  <a16:creationId xmlns:a16="http://schemas.microsoft.com/office/drawing/2014/main" id="{F44767EE-4CF5-A21C-3FCF-D1BD350700A2}"/>
                </a:ext>
              </a:extLst>
            </p:cNvPr>
            <p:cNvPicPr>
              <a:picLocks noChangeAspect="1"/>
            </p:cNvPicPr>
            <p:nvPr/>
          </p:nvPicPr>
          <p:blipFill>
            <a:blip r:embed="rId6"/>
            <a:stretch>
              <a:fillRect/>
            </a:stretch>
          </p:blipFill>
          <p:spPr>
            <a:xfrm>
              <a:off x="208100" y="717402"/>
              <a:ext cx="3657600" cy="2207775"/>
            </a:xfrm>
            <a:prstGeom prst="rect">
              <a:avLst/>
            </a:prstGeom>
            <a:ln>
              <a:solidFill>
                <a:schemeClr val="tx1"/>
              </a:solidFill>
            </a:ln>
          </p:spPr>
        </p:pic>
      </p:grpSp>
    </p:spTree>
    <p:extLst>
      <p:ext uri="{BB962C8B-B14F-4D97-AF65-F5344CB8AC3E}">
        <p14:creationId xmlns:p14="http://schemas.microsoft.com/office/powerpoint/2010/main" val="1395311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40790D-A414-A4CF-5759-083226E54147}"/>
              </a:ext>
            </a:extLst>
          </p:cNvPr>
          <p:cNvPicPr>
            <a:picLocks noChangeAspect="1"/>
          </p:cNvPicPr>
          <p:nvPr/>
        </p:nvPicPr>
        <p:blipFill>
          <a:blip r:embed="rId3"/>
          <a:stretch>
            <a:fillRect/>
          </a:stretch>
        </p:blipFill>
        <p:spPr>
          <a:xfrm>
            <a:off x="2233613" y="4266050"/>
            <a:ext cx="7724775" cy="1257300"/>
          </a:xfrm>
          <a:prstGeom prst="rect">
            <a:avLst/>
          </a:prstGeom>
        </p:spPr>
      </p:pic>
      <p:sp>
        <p:nvSpPr>
          <p:cNvPr id="2" name="Slide Number Placeholder 1">
            <a:extLst>
              <a:ext uri="{FF2B5EF4-FFF2-40B4-BE49-F238E27FC236}">
                <a16:creationId xmlns:a16="http://schemas.microsoft.com/office/drawing/2014/main" id="{5C3B5673-C5C1-F654-EB95-F533F075E75F}"/>
              </a:ext>
            </a:extLst>
          </p:cNvPr>
          <p:cNvSpPr>
            <a:spLocks noGrp="1"/>
          </p:cNvSpPr>
          <p:nvPr>
            <p:ph type="sldNum" sz="quarter" idx="10"/>
          </p:nvPr>
        </p:nvSpPr>
        <p:spPr/>
        <p:txBody>
          <a:bodyPr/>
          <a:lstStyle/>
          <a:p>
            <a:fld id="{7691CCDB-B024-8747-B233-CAD1CBC7A901}" type="slidenum">
              <a:rPr lang="en-US" smtClean="0"/>
              <a:pPr/>
              <a:t>21</a:t>
            </a:fld>
            <a:endParaRPr lang="en-US" dirty="0"/>
          </a:p>
        </p:txBody>
      </p:sp>
      <p:sp>
        <p:nvSpPr>
          <p:cNvPr id="3" name="Footer Placeholder 2">
            <a:extLst>
              <a:ext uri="{FF2B5EF4-FFF2-40B4-BE49-F238E27FC236}">
                <a16:creationId xmlns:a16="http://schemas.microsoft.com/office/drawing/2014/main" id="{51D950C0-0827-2763-4289-498C02E317C6}"/>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4" name="Text Placeholder 3">
            <a:extLst>
              <a:ext uri="{FF2B5EF4-FFF2-40B4-BE49-F238E27FC236}">
                <a16:creationId xmlns:a16="http://schemas.microsoft.com/office/drawing/2014/main" id="{452E5B47-7095-4058-41D7-50E8C50B7DD8}"/>
              </a:ext>
            </a:extLst>
          </p:cNvPr>
          <p:cNvSpPr>
            <a:spLocks noGrp="1"/>
          </p:cNvSpPr>
          <p:nvPr>
            <p:ph type="body" sz="quarter" idx="12"/>
          </p:nvPr>
        </p:nvSpPr>
        <p:spPr>
          <a:xfrm>
            <a:off x="1072896" y="1520151"/>
            <a:ext cx="10046208" cy="3945467"/>
          </a:xfrm>
        </p:spPr>
        <p:txBody>
          <a:bodyPr/>
          <a:lstStyle/>
          <a:p>
            <a:r>
              <a:rPr lang="en-US" dirty="0"/>
              <a:t>Cheers Page</a:t>
            </a:r>
          </a:p>
        </p:txBody>
      </p:sp>
      <p:sp>
        <p:nvSpPr>
          <p:cNvPr id="5" name="Text Placeholder 4">
            <a:extLst>
              <a:ext uri="{FF2B5EF4-FFF2-40B4-BE49-F238E27FC236}">
                <a16:creationId xmlns:a16="http://schemas.microsoft.com/office/drawing/2014/main" id="{6C9F81CF-F388-1437-A8E8-0621E94F4EB3}"/>
              </a:ext>
            </a:extLst>
          </p:cNvPr>
          <p:cNvSpPr>
            <a:spLocks noGrp="1"/>
          </p:cNvSpPr>
          <p:nvPr>
            <p:ph type="body" sz="quarter" idx="19"/>
          </p:nvPr>
        </p:nvSpPr>
        <p:spPr/>
        <p:txBody>
          <a:bodyPr/>
          <a:lstStyle/>
          <a:p>
            <a:endParaRPr lang="en-US"/>
          </a:p>
        </p:txBody>
      </p:sp>
      <p:sp>
        <p:nvSpPr>
          <p:cNvPr id="8" name="Arrow: Down 7">
            <a:extLst>
              <a:ext uri="{FF2B5EF4-FFF2-40B4-BE49-F238E27FC236}">
                <a16:creationId xmlns:a16="http://schemas.microsoft.com/office/drawing/2014/main" id="{DA237DDF-A718-F785-D368-68CD041FD619}"/>
              </a:ext>
            </a:extLst>
          </p:cNvPr>
          <p:cNvSpPr/>
          <p:nvPr/>
        </p:nvSpPr>
        <p:spPr>
          <a:xfrm>
            <a:off x="7693151" y="4620768"/>
            <a:ext cx="435737" cy="54786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952721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8C12AA3-6E81-C746-8BB2-6661939CBDDC}" type="slidenum">
              <a:rPr lang="en-US" smtClean="0"/>
              <a:pPr/>
              <a:t>22</a:t>
            </a:fld>
            <a:endParaRPr lang="en-US" dirty="0"/>
          </a:p>
        </p:txBody>
      </p:sp>
      <p:sp>
        <p:nvSpPr>
          <p:cNvPr id="4" name="Text Placeholder 3">
            <a:extLst>
              <a:ext uri="{FF2B5EF4-FFF2-40B4-BE49-F238E27FC236}">
                <a16:creationId xmlns:a16="http://schemas.microsoft.com/office/drawing/2014/main" id="{FC091EDB-5217-CC70-5142-4C0AEE1D8AA3}"/>
              </a:ext>
            </a:extLst>
          </p:cNvPr>
          <p:cNvSpPr>
            <a:spLocks noGrp="1"/>
          </p:cNvSpPr>
          <p:nvPr>
            <p:ph type="body" sz="quarter" idx="19"/>
          </p:nvPr>
        </p:nvSpPr>
        <p:spPr/>
        <p:txBody>
          <a:bodyPr/>
          <a:lstStyle/>
          <a:p>
            <a:r>
              <a:rPr lang="en-US" dirty="0"/>
              <a:t>Cheers page</a:t>
            </a:r>
          </a:p>
        </p:txBody>
      </p:sp>
      <p:sp>
        <p:nvSpPr>
          <p:cNvPr id="6" name="TextBox 5">
            <a:extLst>
              <a:ext uri="{FF2B5EF4-FFF2-40B4-BE49-F238E27FC236}">
                <a16:creationId xmlns:a16="http://schemas.microsoft.com/office/drawing/2014/main" id="{81DBCA45-4C23-6C21-DE08-3FE928D0ABC7}"/>
              </a:ext>
            </a:extLst>
          </p:cNvPr>
          <p:cNvSpPr txBox="1"/>
          <p:nvPr/>
        </p:nvSpPr>
        <p:spPr>
          <a:xfrm>
            <a:off x="191626" y="276206"/>
            <a:ext cx="11652383" cy="487804"/>
          </a:xfrm>
          <a:prstGeom prst="rect">
            <a:avLst/>
          </a:prstGeom>
          <a:noFill/>
          <a:ln>
            <a:noFill/>
          </a:ln>
        </p:spPr>
        <p:txBody>
          <a:bodyPr vert="horz" wrap="square" lIns="121920" tIns="60960" rIns="121920" bIns="60960" rtlCol="0" anchor="ctr">
            <a:noAutofit/>
          </a:bodyPr>
          <a:lstStyle/>
          <a:p>
            <a:pPr algn="ctr"/>
            <a:r>
              <a:rPr lang="en-US" sz="2400" dirty="0">
                <a:latin typeface="Arial" panose="020B0604020202020204" pitchFamily="34" charset="0"/>
                <a:cs typeface="Arial" panose="020B0604020202020204" pitchFamily="34" charset="0"/>
              </a:rPr>
              <a:t>You can send Cheers to Girl Scouts in your troop!</a:t>
            </a:r>
          </a:p>
        </p:txBody>
      </p:sp>
      <p:pic>
        <p:nvPicPr>
          <p:cNvPr id="5" name="Picture 4">
            <a:extLst>
              <a:ext uri="{FF2B5EF4-FFF2-40B4-BE49-F238E27FC236}">
                <a16:creationId xmlns:a16="http://schemas.microsoft.com/office/drawing/2014/main" id="{E74BAEFD-585A-82AC-E719-6CA7D9D9F9E2}"/>
              </a:ext>
            </a:extLst>
          </p:cNvPr>
          <p:cNvPicPr>
            <a:picLocks noChangeAspect="1"/>
          </p:cNvPicPr>
          <p:nvPr/>
        </p:nvPicPr>
        <p:blipFill>
          <a:blip r:embed="rId3"/>
          <a:srcRect t="7817"/>
          <a:stretch/>
        </p:blipFill>
        <p:spPr>
          <a:xfrm>
            <a:off x="191626" y="1255776"/>
            <a:ext cx="6885173" cy="4907956"/>
          </a:xfrm>
          <a:prstGeom prst="rect">
            <a:avLst/>
          </a:prstGeom>
          <a:ln>
            <a:solidFill>
              <a:schemeClr val="tx1"/>
            </a:solidFill>
          </a:ln>
        </p:spPr>
      </p:pic>
      <p:pic>
        <p:nvPicPr>
          <p:cNvPr id="8" name="Picture 7">
            <a:extLst>
              <a:ext uri="{FF2B5EF4-FFF2-40B4-BE49-F238E27FC236}">
                <a16:creationId xmlns:a16="http://schemas.microsoft.com/office/drawing/2014/main" id="{3CB36ECB-641E-7923-C99B-8CC14868E11F}"/>
              </a:ext>
            </a:extLst>
          </p:cNvPr>
          <p:cNvPicPr>
            <a:picLocks noChangeAspect="1"/>
          </p:cNvPicPr>
          <p:nvPr/>
        </p:nvPicPr>
        <p:blipFill>
          <a:blip r:embed="rId4"/>
          <a:stretch>
            <a:fillRect/>
          </a:stretch>
        </p:blipFill>
        <p:spPr>
          <a:xfrm>
            <a:off x="7339242" y="1346328"/>
            <a:ext cx="4622797" cy="1441449"/>
          </a:xfrm>
          <a:prstGeom prst="rect">
            <a:avLst/>
          </a:prstGeom>
          <a:ln>
            <a:solidFill>
              <a:schemeClr val="tx1"/>
            </a:solidFill>
          </a:ln>
        </p:spPr>
      </p:pic>
      <p:sp>
        <p:nvSpPr>
          <p:cNvPr id="9" name="Arrow: Left 8">
            <a:extLst>
              <a:ext uri="{FF2B5EF4-FFF2-40B4-BE49-F238E27FC236}">
                <a16:creationId xmlns:a16="http://schemas.microsoft.com/office/drawing/2014/main" id="{1ED14426-A9C9-FAEE-E5BD-175937E4A879}"/>
              </a:ext>
            </a:extLst>
          </p:cNvPr>
          <p:cNvSpPr/>
          <p:nvPr/>
        </p:nvSpPr>
        <p:spPr>
          <a:xfrm>
            <a:off x="6584968" y="3582422"/>
            <a:ext cx="1215424" cy="487804"/>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Arrow: Left 10">
            <a:extLst>
              <a:ext uri="{FF2B5EF4-FFF2-40B4-BE49-F238E27FC236}">
                <a16:creationId xmlns:a16="http://schemas.microsoft.com/office/drawing/2014/main" id="{3355E707-A4AC-D146-D03B-1D4B36D22C80}"/>
              </a:ext>
            </a:extLst>
          </p:cNvPr>
          <p:cNvSpPr/>
          <p:nvPr/>
        </p:nvSpPr>
        <p:spPr>
          <a:xfrm rot="5400000">
            <a:off x="8596775" y="3025005"/>
            <a:ext cx="1215424" cy="487804"/>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Box 9">
            <a:extLst>
              <a:ext uri="{FF2B5EF4-FFF2-40B4-BE49-F238E27FC236}">
                <a16:creationId xmlns:a16="http://schemas.microsoft.com/office/drawing/2014/main" id="{E1D52DFF-6F78-4B1D-7888-99C38FB6EF88}"/>
              </a:ext>
            </a:extLst>
          </p:cNvPr>
          <p:cNvSpPr txBox="1"/>
          <p:nvPr/>
        </p:nvSpPr>
        <p:spPr>
          <a:xfrm>
            <a:off x="7535702" y="3460625"/>
            <a:ext cx="3337573" cy="1219200"/>
          </a:xfrm>
          <a:prstGeom prst="rect">
            <a:avLst/>
          </a:prstGeom>
          <a:solidFill>
            <a:srgbClr val="FFC000"/>
          </a:solidFill>
          <a:ln>
            <a:solidFill>
              <a:srgbClr val="FFC000"/>
            </a:solidFill>
          </a:ln>
        </p:spPr>
        <p:txBody>
          <a:bodyPr vert="horz" wrap="square" lIns="121920" tIns="60960" rIns="121920" bIns="60960" rtlCol="0" anchor="ctr">
            <a:noAutofit/>
          </a:bodyPr>
          <a:lstStyle/>
          <a:p>
            <a:pPr algn="ctr"/>
            <a:r>
              <a:rPr lang="en-US" sz="1467" dirty="0">
                <a:latin typeface="Arial" panose="020B0604020202020204" pitchFamily="34" charset="0"/>
                <a:cs typeface="Arial" panose="020B0604020202020204" pitchFamily="34" charset="0"/>
              </a:rPr>
              <a:t>Click the drop down next to the Girl Scout to view the message and picture options, then preview and send your Cheer to that Girl Scout.</a:t>
            </a:r>
          </a:p>
        </p:txBody>
      </p:sp>
    </p:spTree>
    <p:extLst>
      <p:ext uri="{BB962C8B-B14F-4D97-AF65-F5344CB8AC3E}">
        <p14:creationId xmlns:p14="http://schemas.microsoft.com/office/powerpoint/2010/main" val="2304774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935A4-6E0B-ACBD-EDFA-FD31A41AF1A2}"/>
              </a:ext>
            </a:extLst>
          </p:cNvPr>
          <p:cNvPicPr>
            <a:picLocks noChangeAspect="1"/>
          </p:cNvPicPr>
          <p:nvPr/>
        </p:nvPicPr>
        <p:blipFill>
          <a:blip r:embed="rId3"/>
          <a:stretch>
            <a:fillRect/>
          </a:stretch>
        </p:blipFill>
        <p:spPr>
          <a:xfrm>
            <a:off x="2205037" y="4169689"/>
            <a:ext cx="7781925" cy="1219200"/>
          </a:xfrm>
          <a:prstGeom prst="rect">
            <a:avLst/>
          </a:prstGeom>
        </p:spPr>
      </p:pic>
      <p:sp>
        <p:nvSpPr>
          <p:cNvPr id="2" name="Slide Number Placeholder 1">
            <a:extLst>
              <a:ext uri="{FF2B5EF4-FFF2-40B4-BE49-F238E27FC236}">
                <a16:creationId xmlns:a16="http://schemas.microsoft.com/office/drawing/2014/main" id="{5C3B5673-C5C1-F654-EB95-F533F075E75F}"/>
              </a:ext>
            </a:extLst>
          </p:cNvPr>
          <p:cNvSpPr>
            <a:spLocks noGrp="1"/>
          </p:cNvSpPr>
          <p:nvPr>
            <p:ph type="sldNum" sz="quarter" idx="10"/>
          </p:nvPr>
        </p:nvSpPr>
        <p:spPr/>
        <p:txBody>
          <a:bodyPr/>
          <a:lstStyle/>
          <a:p>
            <a:fld id="{7691CCDB-B024-8747-B233-CAD1CBC7A901}" type="slidenum">
              <a:rPr lang="en-US" smtClean="0"/>
              <a:pPr/>
              <a:t>23</a:t>
            </a:fld>
            <a:endParaRPr lang="en-US" dirty="0"/>
          </a:p>
        </p:txBody>
      </p:sp>
      <p:sp>
        <p:nvSpPr>
          <p:cNvPr id="3" name="Footer Placeholder 2">
            <a:extLst>
              <a:ext uri="{FF2B5EF4-FFF2-40B4-BE49-F238E27FC236}">
                <a16:creationId xmlns:a16="http://schemas.microsoft.com/office/drawing/2014/main" id="{51D950C0-0827-2763-4289-498C02E317C6}"/>
              </a:ext>
            </a:extLst>
          </p:cNvPr>
          <p:cNvSpPr>
            <a:spLocks noGrp="1"/>
          </p:cNvSpPr>
          <p:nvPr>
            <p:ph type="ftr" sz="quarter" idx="11"/>
          </p:nvPr>
        </p:nvSpPr>
        <p:spPr/>
        <p:txBody>
          <a:bodyPr/>
          <a:lstStyle/>
          <a:p>
            <a:r>
              <a:rPr lang="en-US" dirty="0"/>
              <a:t>©2024 Girl Scouts of the USA. All Rights Reserved. Not for public distribution.</a:t>
            </a:r>
          </a:p>
        </p:txBody>
      </p:sp>
      <p:sp>
        <p:nvSpPr>
          <p:cNvPr id="4" name="Text Placeholder 3">
            <a:extLst>
              <a:ext uri="{FF2B5EF4-FFF2-40B4-BE49-F238E27FC236}">
                <a16:creationId xmlns:a16="http://schemas.microsoft.com/office/drawing/2014/main" id="{452E5B47-7095-4058-41D7-50E8C50B7DD8}"/>
              </a:ext>
            </a:extLst>
          </p:cNvPr>
          <p:cNvSpPr>
            <a:spLocks noGrp="1"/>
          </p:cNvSpPr>
          <p:nvPr>
            <p:ph type="body" sz="quarter" idx="12"/>
          </p:nvPr>
        </p:nvSpPr>
        <p:spPr>
          <a:xfrm>
            <a:off x="1072896" y="1520151"/>
            <a:ext cx="10046208" cy="3945467"/>
          </a:xfrm>
        </p:spPr>
        <p:txBody>
          <a:bodyPr/>
          <a:lstStyle/>
          <a:p>
            <a:r>
              <a:rPr lang="en-US" dirty="0"/>
              <a:t>Booth Pickup Page</a:t>
            </a:r>
          </a:p>
        </p:txBody>
      </p:sp>
      <p:sp>
        <p:nvSpPr>
          <p:cNvPr id="5" name="Text Placeholder 4">
            <a:extLst>
              <a:ext uri="{FF2B5EF4-FFF2-40B4-BE49-F238E27FC236}">
                <a16:creationId xmlns:a16="http://schemas.microsoft.com/office/drawing/2014/main" id="{6C9F81CF-F388-1437-A8E8-0621E94F4EB3}"/>
              </a:ext>
            </a:extLst>
          </p:cNvPr>
          <p:cNvSpPr>
            <a:spLocks noGrp="1"/>
          </p:cNvSpPr>
          <p:nvPr>
            <p:ph type="body" sz="quarter" idx="19"/>
          </p:nvPr>
        </p:nvSpPr>
        <p:spPr/>
        <p:txBody>
          <a:bodyPr/>
          <a:lstStyle/>
          <a:p>
            <a:endParaRPr lang="en-US"/>
          </a:p>
        </p:txBody>
      </p:sp>
      <p:sp>
        <p:nvSpPr>
          <p:cNvPr id="10" name="Rectangle 9">
            <a:extLst>
              <a:ext uri="{FF2B5EF4-FFF2-40B4-BE49-F238E27FC236}">
                <a16:creationId xmlns:a16="http://schemas.microsoft.com/office/drawing/2014/main" id="{81907AEC-A5FA-4276-DFD9-E5AE866517D9}"/>
              </a:ext>
            </a:extLst>
          </p:cNvPr>
          <p:cNvSpPr/>
          <p:nvPr/>
        </p:nvSpPr>
        <p:spPr>
          <a:xfrm>
            <a:off x="7571167" y="4505357"/>
            <a:ext cx="2304353" cy="3901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DA237DDF-A718-F785-D368-68CD041FD619}"/>
              </a:ext>
            </a:extLst>
          </p:cNvPr>
          <p:cNvSpPr/>
          <p:nvPr/>
        </p:nvSpPr>
        <p:spPr>
          <a:xfrm>
            <a:off x="8619743" y="4505357"/>
            <a:ext cx="435737" cy="54786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1363525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9378F18-D1B9-E610-C9EB-715249E930E1}"/>
              </a:ext>
            </a:extLst>
          </p:cNvPr>
          <p:cNvPicPr>
            <a:picLocks noChangeAspect="1"/>
          </p:cNvPicPr>
          <p:nvPr/>
        </p:nvPicPr>
        <p:blipFill>
          <a:blip r:embed="rId3"/>
          <a:stretch>
            <a:fillRect/>
          </a:stretch>
        </p:blipFill>
        <p:spPr>
          <a:xfrm>
            <a:off x="4903792" y="3916178"/>
            <a:ext cx="4397937" cy="2689508"/>
          </a:xfrm>
          <a:prstGeom prst="rect">
            <a:avLst/>
          </a:prstGeom>
          <a:ln>
            <a:solidFill>
              <a:schemeClr val="tx1"/>
            </a:solidFill>
          </a:ln>
        </p:spPr>
      </p:pic>
      <p:pic>
        <p:nvPicPr>
          <p:cNvPr id="7" name="Picture 6">
            <a:extLst>
              <a:ext uri="{FF2B5EF4-FFF2-40B4-BE49-F238E27FC236}">
                <a16:creationId xmlns:a16="http://schemas.microsoft.com/office/drawing/2014/main" id="{F0843D26-49D9-FF37-05D8-FC9F7A363AD2}"/>
              </a:ext>
            </a:extLst>
          </p:cNvPr>
          <p:cNvPicPr>
            <a:picLocks noChangeAspect="1"/>
          </p:cNvPicPr>
          <p:nvPr/>
        </p:nvPicPr>
        <p:blipFill>
          <a:blip r:embed="rId4"/>
          <a:stretch>
            <a:fillRect/>
          </a:stretch>
        </p:blipFill>
        <p:spPr>
          <a:xfrm>
            <a:off x="6134419" y="724192"/>
            <a:ext cx="4484047" cy="2818202"/>
          </a:xfrm>
          <a:prstGeom prst="rect">
            <a:avLst/>
          </a:prstGeom>
          <a:ln>
            <a:solidFill>
              <a:schemeClr val="tx1"/>
            </a:solidFill>
          </a:ln>
        </p:spPr>
      </p:pic>
      <p:pic>
        <p:nvPicPr>
          <p:cNvPr id="5" name="Picture 4">
            <a:extLst>
              <a:ext uri="{FF2B5EF4-FFF2-40B4-BE49-F238E27FC236}">
                <a16:creationId xmlns:a16="http://schemas.microsoft.com/office/drawing/2014/main" id="{04217AF7-0AA4-2D1D-9C11-AB11C1EDD197}"/>
              </a:ext>
            </a:extLst>
          </p:cNvPr>
          <p:cNvPicPr>
            <a:picLocks noChangeAspect="1"/>
          </p:cNvPicPr>
          <p:nvPr/>
        </p:nvPicPr>
        <p:blipFill>
          <a:blip r:embed="rId5"/>
          <a:stretch>
            <a:fillRect/>
          </a:stretch>
        </p:blipFill>
        <p:spPr>
          <a:xfrm>
            <a:off x="264126" y="714332"/>
            <a:ext cx="5486400" cy="2793852"/>
          </a:xfrm>
          <a:prstGeom prst="rect">
            <a:avLst/>
          </a:prstGeom>
          <a:ln>
            <a:solidFill>
              <a:schemeClr val="tx1"/>
            </a:solidFill>
          </a:ln>
        </p:spPr>
      </p:pic>
      <p:sp>
        <p:nvSpPr>
          <p:cNvPr id="2" name="Slide Number Placeholder 1"/>
          <p:cNvSpPr>
            <a:spLocks noGrp="1"/>
          </p:cNvSpPr>
          <p:nvPr>
            <p:ph type="sldNum" sz="quarter" idx="10"/>
          </p:nvPr>
        </p:nvSpPr>
        <p:spPr/>
        <p:txBody>
          <a:bodyPr/>
          <a:lstStyle/>
          <a:p>
            <a:fld id="{F8C12AA3-6E81-C746-8BB2-6661939CBDDC}" type="slidenum">
              <a:rPr lang="en-US" smtClean="0"/>
              <a:pPr/>
              <a:t>24</a:t>
            </a:fld>
            <a:endParaRPr lang="en-US" dirty="0"/>
          </a:p>
        </p:txBody>
      </p:sp>
      <p:sp>
        <p:nvSpPr>
          <p:cNvPr id="10" name="TextBox 9">
            <a:extLst>
              <a:ext uri="{FF2B5EF4-FFF2-40B4-BE49-F238E27FC236}">
                <a16:creationId xmlns:a16="http://schemas.microsoft.com/office/drawing/2014/main" id="{FCCFF5DE-484C-442A-A22C-5D88FA1E82E6}"/>
              </a:ext>
            </a:extLst>
          </p:cNvPr>
          <p:cNvSpPr txBox="1"/>
          <p:nvPr/>
        </p:nvSpPr>
        <p:spPr>
          <a:xfrm>
            <a:off x="425775" y="3969492"/>
            <a:ext cx="3996132" cy="2166706"/>
          </a:xfrm>
          <a:prstGeom prst="rect">
            <a:avLst/>
          </a:prstGeom>
          <a:noFill/>
          <a:ln>
            <a:noFill/>
          </a:ln>
        </p:spPr>
        <p:txBody>
          <a:bodyPr vert="horz" wrap="square" lIns="121920" tIns="60960" rIns="121920" bIns="60960" rtlCol="0" anchor="ctr">
            <a:noAutofit/>
          </a:bodyPr>
          <a:lstStyle/>
          <a:p>
            <a:pPr algn="l"/>
            <a:r>
              <a:rPr lang="en-US" sz="3200" dirty="0">
                <a:solidFill>
                  <a:schemeClr val="accent2">
                    <a:lumMod val="75000"/>
                  </a:schemeClr>
                </a:solidFill>
                <a:latin typeface="Arial" panose="020B0604020202020204" pitchFamily="34" charset="0"/>
                <a:cs typeface="Arial" panose="020B0604020202020204" pitchFamily="34" charset="0"/>
              </a:rPr>
              <a:t>The booths listed in Digital Cookie are what the troop has signed up for in the baker system. </a:t>
            </a:r>
          </a:p>
        </p:txBody>
      </p:sp>
      <p:grpSp>
        <p:nvGrpSpPr>
          <p:cNvPr id="16" name="Group 15">
            <a:extLst>
              <a:ext uri="{FF2B5EF4-FFF2-40B4-BE49-F238E27FC236}">
                <a16:creationId xmlns:a16="http://schemas.microsoft.com/office/drawing/2014/main" id="{1AB2BFE1-8924-FAC4-4CAA-6BCD71D2A72E}"/>
              </a:ext>
            </a:extLst>
          </p:cNvPr>
          <p:cNvGrpSpPr/>
          <p:nvPr/>
        </p:nvGrpSpPr>
        <p:grpSpPr>
          <a:xfrm>
            <a:off x="3555119" y="1481510"/>
            <a:ext cx="1530331" cy="1259496"/>
            <a:chOff x="6039277" y="2762352"/>
            <a:chExt cx="1147748" cy="944622"/>
          </a:xfrm>
        </p:grpSpPr>
        <p:sp>
          <p:nvSpPr>
            <p:cNvPr id="8" name="Arrow: Left 7">
              <a:extLst>
                <a:ext uri="{FF2B5EF4-FFF2-40B4-BE49-F238E27FC236}">
                  <a16:creationId xmlns:a16="http://schemas.microsoft.com/office/drawing/2014/main" id="{25FDD52E-8B2D-69F7-00A9-C239E439A79C}"/>
                </a:ext>
              </a:extLst>
            </p:cNvPr>
            <p:cNvSpPr/>
            <p:nvPr/>
          </p:nvSpPr>
          <p:spPr>
            <a:xfrm rot="16200000">
              <a:off x="6157367" y="3065452"/>
              <a:ext cx="911568" cy="3714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Box 8">
              <a:extLst>
                <a:ext uri="{FF2B5EF4-FFF2-40B4-BE49-F238E27FC236}">
                  <a16:creationId xmlns:a16="http://schemas.microsoft.com/office/drawing/2014/main" id="{C22086B4-A39F-7FE2-5E73-26BD5842C08B}"/>
                </a:ext>
              </a:extLst>
            </p:cNvPr>
            <p:cNvSpPr txBox="1"/>
            <p:nvPr/>
          </p:nvSpPr>
          <p:spPr>
            <a:xfrm>
              <a:off x="6039277" y="2762352"/>
              <a:ext cx="1147748" cy="535074"/>
            </a:xfrm>
            <a:prstGeom prst="rect">
              <a:avLst/>
            </a:prstGeom>
            <a:solidFill>
              <a:srgbClr val="FFC000"/>
            </a:solidFill>
            <a:ln>
              <a:solidFill>
                <a:srgbClr val="FFC000"/>
              </a:solidFill>
            </a:ln>
          </p:spPr>
          <p:txBody>
            <a:bodyPr vert="horz" wrap="square" lIns="121920" tIns="60960" rIns="121920" bIns="60960" rtlCol="0" anchor="ctr">
              <a:noAutofit/>
            </a:bodyPr>
            <a:lstStyle/>
            <a:p>
              <a:pPr algn="ctr"/>
              <a:r>
                <a:rPr lang="en-US" sz="1467" dirty="0">
                  <a:latin typeface="Arial" panose="020B0604020202020204" pitchFamily="34" charset="0"/>
                  <a:cs typeface="Arial" panose="020B0604020202020204" pitchFamily="34" charset="0"/>
                </a:rPr>
                <a:t>Click “Add pick up option”</a:t>
              </a:r>
            </a:p>
          </p:txBody>
        </p:sp>
      </p:grpSp>
      <p:grpSp>
        <p:nvGrpSpPr>
          <p:cNvPr id="19" name="Group 18">
            <a:extLst>
              <a:ext uri="{FF2B5EF4-FFF2-40B4-BE49-F238E27FC236}">
                <a16:creationId xmlns:a16="http://schemas.microsoft.com/office/drawing/2014/main" id="{D1F77960-6B03-DC4E-F59B-266C09858CB8}"/>
              </a:ext>
            </a:extLst>
          </p:cNvPr>
          <p:cNvGrpSpPr/>
          <p:nvPr/>
        </p:nvGrpSpPr>
        <p:grpSpPr>
          <a:xfrm>
            <a:off x="9833171" y="2526779"/>
            <a:ext cx="2155432" cy="713432"/>
            <a:chOff x="5474290" y="2762352"/>
            <a:chExt cx="1616574" cy="535074"/>
          </a:xfrm>
        </p:grpSpPr>
        <p:sp>
          <p:nvSpPr>
            <p:cNvPr id="20" name="Arrow: Left 19">
              <a:extLst>
                <a:ext uri="{FF2B5EF4-FFF2-40B4-BE49-F238E27FC236}">
                  <a16:creationId xmlns:a16="http://schemas.microsoft.com/office/drawing/2014/main" id="{0A0BEE5E-BE3D-7A3B-9AC5-D8067453A25D}"/>
                </a:ext>
              </a:extLst>
            </p:cNvPr>
            <p:cNvSpPr/>
            <p:nvPr/>
          </p:nvSpPr>
          <p:spPr>
            <a:xfrm>
              <a:off x="5474290" y="2844152"/>
              <a:ext cx="911568" cy="3714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EF70E14C-54AB-130F-369F-CFD32D550066}"/>
                </a:ext>
              </a:extLst>
            </p:cNvPr>
            <p:cNvSpPr txBox="1"/>
            <p:nvPr/>
          </p:nvSpPr>
          <p:spPr>
            <a:xfrm>
              <a:off x="5943116" y="2762352"/>
              <a:ext cx="1147748" cy="535074"/>
            </a:xfrm>
            <a:prstGeom prst="rect">
              <a:avLst/>
            </a:prstGeom>
            <a:solidFill>
              <a:srgbClr val="FFC000"/>
            </a:solidFill>
            <a:ln>
              <a:solidFill>
                <a:srgbClr val="FFC000"/>
              </a:solidFill>
            </a:ln>
          </p:spPr>
          <p:txBody>
            <a:bodyPr vert="horz" wrap="square" lIns="121920" tIns="60960" rIns="121920" bIns="60960" rtlCol="0" anchor="ctr">
              <a:noAutofit/>
            </a:bodyPr>
            <a:lstStyle/>
            <a:p>
              <a:pPr algn="ctr"/>
              <a:r>
                <a:rPr lang="en-US" sz="1467" dirty="0">
                  <a:latin typeface="Arial" panose="020B0604020202020204" pitchFamily="34" charset="0"/>
                  <a:cs typeface="Arial" panose="020B0604020202020204" pitchFamily="34" charset="0"/>
                </a:rPr>
                <a:t>Set date and times</a:t>
              </a:r>
            </a:p>
          </p:txBody>
        </p:sp>
      </p:grpSp>
      <p:grpSp>
        <p:nvGrpSpPr>
          <p:cNvPr id="22" name="Group 21">
            <a:extLst>
              <a:ext uri="{FF2B5EF4-FFF2-40B4-BE49-F238E27FC236}">
                <a16:creationId xmlns:a16="http://schemas.microsoft.com/office/drawing/2014/main" id="{466251F9-A888-E5D6-0562-8A4A0E15BA16}"/>
              </a:ext>
            </a:extLst>
          </p:cNvPr>
          <p:cNvGrpSpPr/>
          <p:nvPr/>
        </p:nvGrpSpPr>
        <p:grpSpPr>
          <a:xfrm>
            <a:off x="9158513" y="5609894"/>
            <a:ext cx="2155432" cy="713432"/>
            <a:chOff x="5474290" y="2762352"/>
            <a:chExt cx="1616574" cy="535074"/>
          </a:xfrm>
        </p:grpSpPr>
        <p:sp>
          <p:nvSpPr>
            <p:cNvPr id="23" name="Arrow: Left 22">
              <a:extLst>
                <a:ext uri="{FF2B5EF4-FFF2-40B4-BE49-F238E27FC236}">
                  <a16:creationId xmlns:a16="http://schemas.microsoft.com/office/drawing/2014/main" id="{5C7561B0-80E2-834C-5991-D6D331C49107}"/>
                </a:ext>
              </a:extLst>
            </p:cNvPr>
            <p:cNvSpPr/>
            <p:nvPr/>
          </p:nvSpPr>
          <p:spPr>
            <a:xfrm>
              <a:off x="5474290" y="2844152"/>
              <a:ext cx="911568" cy="3714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extBox 23">
              <a:extLst>
                <a:ext uri="{FF2B5EF4-FFF2-40B4-BE49-F238E27FC236}">
                  <a16:creationId xmlns:a16="http://schemas.microsoft.com/office/drawing/2014/main" id="{3BE55F7C-759E-2F0F-AB4C-BEC570BB80D0}"/>
                </a:ext>
              </a:extLst>
            </p:cNvPr>
            <p:cNvSpPr txBox="1"/>
            <p:nvPr/>
          </p:nvSpPr>
          <p:spPr>
            <a:xfrm>
              <a:off x="5943116" y="2762352"/>
              <a:ext cx="1147748" cy="535074"/>
            </a:xfrm>
            <a:prstGeom prst="rect">
              <a:avLst/>
            </a:prstGeom>
            <a:solidFill>
              <a:srgbClr val="FFC000"/>
            </a:solidFill>
            <a:ln>
              <a:solidFill>
                <a:srgbClr val="FFC000"/>
              </a:solidFill>
            </a:ln>
          </p:spPr>
          <p:txBody>
            <a:bodyPr vert="horz" wrap="square" lIns="121920" tIns="60960" rIns="121920" bIns="60960" rtlCol="0" anchor="ctr">
              <a:noAutofit/>
            </a:bodyPr>
            <a:lstStyle/>
            <a:p>
              <a:pPr algn="ctr"/>
              <a:r>
                <a:rPr lang="en-US" sz="1467" dirty="0">
                  <a:latin typeface="Arial" panose="020B0604020202020204" pitchFamily="34" charset="0"/>
                  <a:cs typeface="Arial" panose="020B0604020202020204" pitchFamily="34" charset="0"/>
                </a:rPr>
                <a:t>Edit or delete if necessary</a:t>
              </a:r>
            </a:p>
          </p:txBody>
        </p:sp>
      </p:grpSp>
    </p:spTree>
    <p:extLst>
      <p:ext uri="{BB962C8B-B14F-4D97-AF65-F5344CB8AC3E}">
        <p14:creationId xmlns:p14="http://schemas.microsoft.com/office/powerpoint/2010/main" val="4075865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B26AA91-5A26-2109-2C04-8863901E11D9}"/>
              </a:ext>
            </a:extLst>
          </p:cNvPr>
          <p:cNvSpPr>
            <a:spLocks noGrp="1"/>
          </p:cNvSpPr>
          <p:nvPr>
            <p:ph type="sldNum" sz="quarter" idx="10"/>
          </p:nvPr>
        </p:nvSpPr>
        <p:spPr/>
        <p:txBody>
          <a:bodyPr/>
          <a:lstStyle/>
          <a:p>
            <a:fld id="{7691CCDB-B024-8747-B233-CAD1CBC7A901}" type="slidenum">
              <a:rPr lang="en-US" smtClean="0"/>
              <a:pPr/>
              <a:t>25</a:t>
            </a:fld>
            <a:endParaRPr lang="en-US"/>
          </a:p>
        </p:txBody>
      </p:sp>
      <p:sp>
        <p:nvSpPr>
          <p:cNvPr id="3" name="Footer Placeholder 2">
            <a:extLst>
              <a:ext uri="{FF2B5EF4-FFF2-40B4-BE49-F238E27FC236}">
                <a16:creationId xmlns:a16="http://schemas.microsoft.com/office/drawing/2014/main" id="{69BCB92F-C37F-1A48-B2C9-C343AF9CA3B3}"/>
              </a:ext>
            </a:extLst>
          </p:cNvPr>
          <p:cNvSpPr>
            <a:spLocks noGrp="1"/>
          </p:cNvSpPr>
          <p:nvPr>
            <p:ph type="ftr" sz="quarter" idx="11"/>
          </p:nvPr>
        </p:nvSpPr>
        <p:spPr/>
        <p:txBody>
          <a:bodyPr/>
          <a:lstStyle/>
          <a:p>
            <a:r>
              <a:rPr lang="en-US">
                <a:latin typeface="+mj-lt"/>
              </a:rPr>
              <a:t>©2024 Girl Scouts of the USA. All Rights Reserved. Not for public distribution.</a:t>
            </a:r>
          </a:p>
        </p:txBody>
      </p:sp>
      <p:sp>
        <p:nvSpPr>
          <p:cNvPr id="4" name="Text Placeholder 3">
            <a:extLst>
              <a:ext uri="{FF2B5EF4-FFF2-40B4-BE49-F238E27FC236}">
                <a16:creationId xmlns:a16="http://schemas.microsoft.com/office/drawing/2014/main" id="{A1E85A6B-C04B-657C-FB13-6475136D7C3F}"/>
              </a:ext>
            </a:extLst>
          </p:cNvPr>
          <p:cNvSpPr>
            <a:spLocks noGrp="1"/>
          </p:cNvSpPr>
          <p:nvPr>
            <p:ph type="body" sz="quarter" idx="12"/>
          </p:nvPr>
        </p:nvSpPr>
        <p:spPr/>
        <p:txBody>
          <a:bodyPr/>
          <a:lstStyle/>
          <a:p>
            <a:r>
              <a:rPr lang="en-US"/>
              <a:t>Digital Cookie Customer Experience</a:t>
            </a:r>
          </a:p>
        </p:txBody>
      </p:sp>
    </p:spTree>
    <p:extLst>
      <p:ext uri="{BB962C8B-B14F-4D97-AF65-F5344CB8AC3E}">
        <p14:creationId xmlns:p14="http://schemas.microsoft.com/office/powerpoint/2010/main" val="2832135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B536661-D3B4-D336-CC4A-CDF283E10E13}"/>
              </a:ext>
            </a:extLst>
          </p:cNvPr>
          <p:cNvSpPr>
            <a:spLocks noGrp="1"/>
          </p:cNvSpPr>
          <p:nvPr>
            <p:ph type="sldNum" sz="quarter" idx="10"/>
          </p:nvPr>
        </p:nvSpPr>
        <p:spPr/>
        <p:txBody>
          <a:bodyPr/>
          <a:lstStyle/>
          <a:p>
            <a:fld id="{7691CCDB-B024-8747-B233-CAD1CBC7A901}" type="slidenum">
              <a:rPr lang="en-US" smtClean="0"/>
              <a:pPr/>
              <a:t>26</a:t>
            </a:fld>
            <a:endParaRPr lang="en-US"/>
          </a:p>
        </p:txBody>
      </p:sp>
      <p:sp>
        <p:nvSpPr>
          <p:cNvPr id="3" name="Footer Placeholder 2">
            <a:extLst>
              <a:ext uri="{FF2B5EF4-FFF2-40B4-BE49-F238E27FC236}">
                <a16:creationId xmlns:a16="http://schemas.microsoft.com/office/drawing/2014/main" id="{B9CE06F7-0646-BBF8-AD82-6CEDEEDEE77D}"/>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itle 3"/>
          <p:cNvSpPr>
            <a:spLocks noGrp="1"/>
          </p:cNvSpPr>
          <p:nvPr>
            <p:ph type="title" idx="4294967295"/>
          </p:nvPr>
        </p:nvSpPr>
        <p:spPr>
          <a:xfrm>
            <a:off x="0" y="315913"/>
            <a:ext cx="10993438" cy="954087"/>
          </a:xfrm>
        </p:spPr>
        <p:txBody>
          <a:bodyPr/>
          <a:lstStyle/>
          <a:p>
            <a:r>
              <a:rPr lang="en-US" sz="2400">
                <a:latin typeface="Palatino Linotype" panose="02040502050505030304" pitchFamily="18" charset="0"/>
              </a:rPr>
              <a:t>Customer View-Email</a:t>
            </a:r>
          </a:p>
        </p:txBody>
      </p:sp>
      <p:sp>
        <p:nvSpPr>
          <p:cNvPr id="7" name="Arrow: Right 6">
            <a:extLst>
              <a:ext uri="{FF2B5EF4-FFF2-40B4-BE49-F238E27FC236}">
                <a16:creationId xmlns:a16="http://schemas.microsoft.com/office/drawing/2014/main" id="{B5F443E3-32F5-9C3D-78E4-CE6BE985C372}"/>
              </a:ext>
            </a:extLst>
          </p:cNvPr>
          <p:cNvSpPr/>
          <p:nvPr/>
        </p:nvSpPr>
        <p:spPr>
          <a:xfrm>
            <a:off x="1265855" y="5446561"/>
            <a:ext cx="2288064" cy="954616"/>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a:solidFill>
                  <a:schemeClr val="tx1"/>
                </a:solidFill>
              </a:rPr>
              <a:t>Order Cookies Link</a:t>
            </a:r>
          </a:p>
        </p:txBody>
      </p:sp>
      <p:pic>
        <p:nvPicPr>
          <p:cNvPr id="8" name="Picture 7">
            <a:extLst>
              <a:ext uri="{FF2B5EF4-FFF2-40B4-BE49-F238E27FC236}">
                <a16:creationId xmlns:a16="http://schemas.microsoft.com/office/drawing/2014/main" id="{F758C892-C65F-E01F-BE17-BBDC2DF6D82B}"/>
              </a:ext>
            </a:extLst>
          </p:cNvPr>
          <p:cNvPicPr>
            <a:picLocks noChangeAspect="1"/>
          </p:cNvPicPr>
          <p:nvPr/>
        </p:nvPicPr>
        <p:blipFill>
          <a:blip r:embed="rId3"/>
          <a:srcRect b="3678"/>
          <a:stretch/>
        </p:blipFill>
        <p:spPr>
          <a:xfrm>
            <a:off x="3662866" y="260351"/>
            <a:ext cx="4866269" cy="5987719"/>
          </a:xfrm>
          <a:prstGeom prst="rect">
            <a:avLst/>
          </a:prstGeom>
          <a:ln>
            <a:solidFill>
              <a:schemeClr val="tx1"/>
            </a:solidFill>
          </a:ln>
        </p:spPr>
      </p:pic>
    </p:spTree>
    <p:extLst>
      <p:ext uri="{BB962C8B-B14F-4D97-AF65-F5344CB8AC3E}">
        <p14:creationId xmlns:p14="http://schemas.microsoft.com/office/powerpoint/2010/main" val="898606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C838B5C-1612-A87A-66A4-5DD3E5882BE4}"/>
              </a:ext>
            </a:extLst>
          </p:cNvPr>
          <p:cNvPicPr>
            <a:picLocks noChangeAspect="1"/>
          </p:cNvPicPr>
          <p:nvPr/>
        </p:nvPicPr>
        <p:blipFill>
          <a:blip r:embed="rId3"/>
          <a:stretch>
            <a:fillRect/>
          </a:stretch>
        </p:blipFill>
        <p:spPr>
          <a:xfrm>
            <a:off x="6601415" y="1926143"/>
            <a:ext cx="5190221" cy="3765776"/>
          </a:xfrm>
          <a:prstGeom prst="rect">
            <a:avLst/>
          </a:prstGeom>
          <a:ln>
            <a:solidFill>
              <a:schemeClr val="tx1"/>
            </a:solidFill>
          </a:ln>
        </p:spPr>
      </p:pic>
      <p:sp>
        <p:nvSpPr>
          <p:cNvPr id="5" name="Slide Number Placeholder 4">
            <a:extLst>
              <a:ext uri="{FF2B5EF4-FFF2-40B4-BE49-F238E27FC236}">
                <a16:creationId xmlns:a16="http://schemas.microsoft.com/office/drawing/2014/main" id="{D81197C3-CCCD-2D1B-B5AE-8189EB4D4C00}"/>
              </a:ext>
            </a:extLst>
          </p:cNvPr>
          <p:cNvSpPr>
            <a:spLocks noGrp="1"/>
          </p:cNvSpPr>
          <p:nvPr>
            <p:ph type="sldNum" sz="quarter" idx="10"/>
          </p:nvPr>
        </p:nvSpPr>
        <p:spPr/>
        <p:txBody>
          <a:bodyPr/>
          <a:lstStyle/>
          <a:p>
            <a:fld id="{7691CCDB-B024-8747-B233-CAD1CBC7A901}" type="slidenum">
              <a:rPr lang="en-US" smtClean="0"/>
              <a:pPr/>
              <a:t>27</a:t>
            </a:fld>
            <a:endParaRPr lang="en-US"/>
          </a:p>
        </p:txBody>
      </p:sp>
      <p:sp>
        <p:nvSpPr>
          <p:cNvPr id="3" name="Footer Placeholder 2">
            <a:extLst>
              <a:ext uri="{FF2B5EF4-FFF2-40B4-BE49-F238E27FC236}">
                <a16:creationId xmlns:a16="http://schemas.microsoft.com/office/drawing/2014/main" id="{159229EB-42D1-30BD-4D87-D6FAB0176D96}"/>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itle 3"/>
          <p:cNvSpPr>
            <a:spLocks noGrp="1"/>
          </p:cNvSpPr>
          <p:nvPr>
            <p:ph type="title" idx="4294967295"/>
          </p:nvPr>
        </p:nvSpPr>
        <p:spPr>
          <a:xfrm>
            <a:off x="0" y="260350"/>
            <a:ext cx="10993438" cy="588963"/>
          </a:xfrm>
        </p:spPr>
        <p:txBody>
          <a:bodyPr/>
          <a:lstStyle/>
          <a:p>
            <a:r>
              <a:rPr lang="en-US" sz="2400">
                <a:latin typeface="Palatino Linotype" panose="02040502050505030304" pitchFamily="18" charset="0"/>
              </a:rPr>
              <a:t>Customer View-Placing Order</a:t>
            </a:r>
          </a:p>
        </p:txBody>
      </p:sp>
      <p:grpSp>
        <p:nvGrpSpPr>
          <p:cNvPr id="30" name="Group 29">
            <a:extLst>
              <a:ext uri="{FF2B5EF4-FFF2-40B4-BE49-F238E27FC236}">
                <a16:creationId xmlns:a16="http://schemas.microsoft.com/office/drawing/2014/main" id="{DD198B94-D560-F7E4-3E9E-5BFB2F734926}"/>
              </a:ext>
            </a:extLst>
          </p:cNvPr>
          <p:cNvGrpSpPr/>
          <p:nvPr/>
        </p:nvGrpSpPr>
        <p:grpSpPr>
          <a:xfrm>
            <a:off x="313206" y="964787"/>
            <a:ext cx="5506212" cy="5189432"/>
            <a:chOff x="234904" y="723590"/>
            <a:chExt cx="4129659" cy="3892074"/>
          </a:xfrm>
        </p:grpSpPr>
        <p:pic>
          <p:nvPicPr>
            <p:cNvPr id="10" name="Picture 9">
              <a:extLst>
                <a:ext uri="{FF2B5EF4-FFF2-40B4-BE49-F238E27FC236}">
                  <a16:creationId xmlns:a16="http://schemas.microsoft.com/office/drawing/2014/main" id="{22855F64-A8A5-6546-882A-AA3239EBFBFA}"/>
                </a:ext>
              </a:extLst>
            </p:cNvPr>
            <p:cNvPicPr>
              <a:picLocks noChangeAspect="1"/>
            </p:cNvPicPr>
            <p:nvPr/>
          </p:nvPicPr>
          <p:blipFill>
            <a:blip r:embed="rId4"/>
            <a:stretch>
              <a:fillRect/>
            </a:stretch>
          </p:blipFill>
          <p:spPr>
            <a:xfrm>
              <a:off x="234904" y="723590"/>
              <a:ext cx="4129659" cy="3892074"/>
            </a:xfrm>
            <a:prstGeom prst="rect">
              <a:avLst/>
            </a:prstGeom>
            <a:ln>
              <a:solidFill>
                <a:schemeClr val="tx1"/>
              </a:solidFill>
            </a:ln>
          </p:spPr>
        </p:pic>
        <p:grpSp>
          <p:nvGrpSpPr>
            <p:cNvPr id="9" name="Group 8">
              <a:extLst>
                <a:ext uri="{FF2B5EF4-FFF2-40B4-BE49-F238E27FC236}">
                  <a16:creationId xmlns:a16="http://schemas.microsoft.com/office/drawing/2014/main" id="{F77500BA-D026-4AAA-ADB8-2E81AA806140}"/>
                </a:ext>
              </a:extLst>
            </p:cNvPr>
            <p:cNvGrpSpPr/>
            <p:nvPr/>
          </p:nvGrpSpPr>
          <p:grpSpPr>
            <a:xfrm>
              <a:off x="1684059" y="1515050"/>
              <a:ext cx="1260531" cy="770004"/>
              <a:chOff x="16619" y="403992"/>
              <a:chExt cx="735368" cy="480876"/>
            </a:xfrm>
          </p:grpSpPr>
          <p:sp>
            <p:nvSpPr>
              <p:cNvPr id="18" name="Down Arrow 25">
                <a:extLst>
                  <a:ext uri="{FF2B5EF4-FFF2-40B4-BE49-F238E27FC236}">
                    <a16:creationId xmlns:a16="http://schemas.microsoft.com/office/drawing/2014/main" id="{EEAE0FBE-4634-1235-60C6-562AE0D71AD5}"/>
                  </a:ext>
                </a:extLst>
              </p:cNvPr>
              <p:cNvSpPr/>
              <p:nvPr/>
            </p:nvSpPr>
            <p:spPr>
              <a:xfrm>
                <a:off x="354486" y="545102"/>
                <a:ext cx="118235" cy="339766"/>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latin typeface="Palatino Linotype" panose="02040502050505030304" pitchFamily="18" charset="0"/>
                </a:endParaRPr>
              </a:p>
            </p:txBody>
          </p:sp>
          <p:sp>
            <p:nvSpPr>
              <p:cNvPr id="17" name="Rectangle 16">
                <a:extLst>
                  <a:ext uri="{FF2B5EF4-FFF2-40B4-BE49-F238E27FC236}">
                    <a16:creationId xmlns:a16="http://schemas.microsoft.com/office/drawing/2014/main" id="{B7285A48-9D5B-BCEC-764B-19A453BEFA50}"/>
                  </a:ext>
                </a:extLst>
              </p:cNvPr>
              <p:cNvSpPr/>
              <p:nvPr/>
            </p:nvSpPr>
            <p:spPr>
              <a:xfrm>
                <a:off x="16619" y="403992"/>
                <a:ext cx="735368" cy="269953"/>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latin typeface="Palatino Linotype" panose="02040502050505030304" pitchFamily="18" charset="0"/>
                    <a:ea typeface="MS Mincho" panose="02020609040205080304" pitchFamily="49" charset="-128"/>
                    <a:cs typeface="Arial" panose="020B0604020202020204" pitchFamily="34" charset="0"/>
                  </a:rPr>
                  <a:t>Customer enters package quantity</a:t>
                </a:r>
                <a:endParaRPr lang="en-US" sz="1600">
                  <a:latin typeface="Palatino Linotype" panose="02040502050505030304" pitchFamily="18" charset="0"/>
                  <a:ea typeface="MS Mincho" panose="02020609040205080304" pitchFamily="49" charset="-128"/>
                  <a:cs typeface="Times New Roman" panose="02020603050405020304" pitchFamily="18" charset="0"/>
                </a:endParaRPr>
              </a:p>
            </p:txBody>
          </p:sp>
        </p:grpSp>
        <p:grpSp>
          <p:nvGrpSpPr>
            <p:cNvPr id="11" name="Group 10">
              <a:extLst>
                <a:ext uri="{FF2B5EF4-FFF2-40B4-BE49-F238E27FC236}">
                  <a16:creationId xmlns:a16="http://schemas.microsoft.com/office/drawing/2014/main" id="{2BCE3FED-943E-5424-C6AE-8251B6BB430D}"/>
                </a:ext>
              </a:extLst>
            </p:cNvPr>
            <p:cNvGrpSpPr/>
            <p:nvPr/>
          </p:nvGrpSpPr>
          <p:grpSpPr>
            <a:xfrm>
              <a:off x="2944590" y="3172501"/>
              <a:ext cx="1260530" cy="795844"/>
              <a:chOff x="305839" y="-344123"/>
              <a:chExt cx="805343" cy="557159"/>
            </a:xfrm>
          </p:grpSpPr>
          <p:sp>
            <p:nvSpPr>
              <p:cNvPr id="15" name="Rectangle 14">
                <a:extLst>
                  <a:ext uri="{FF2B5EF4-FFF2-40B4-BE49-F238E27FC236}">
                    <a16:creationId xmlns:a16="http://schemas.microsoft.com/office/drawing/2014/main" id="{CD2831B2-D697-65C1-3EED-B317576244C6}"/>
                  </a:ext>
                </a:extLst>
              </p:cNvPr>
              <p:cNvSpPr/>
              <p:nvPr/>
            </p:nvSpPr>
            <p:spPr>
              <a:xfrm>
                <a:off x="305839" y="-38964"/>
                <a:ext cx="805343" cy="252000"/>
              </a:xfrm>
              <a:prstGeom prst="rect">
                <a:avLst/>
              </a:prstGeom>
              <a:solidFill>
                <a:srgbClr val="FFC000"/>
              </a:solidFill>
              <a:ln w="952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latin typeface="Palatino Linotype" panose="02040502050505030304" pitchFamily="18" charset="0"/>
                    <a:ea typeface="MS Mincho" panose="02020609040205080304" pitchFamily="49" charset="-128"/>
                    <a:cs typeface="Arial" panose="020B0604020202020204" pitchFamily="34" charset="0"/>
                  </a:rPr>
                  <a:t>Checkout</a:t>
                </a:r>
                <a:r>
                  <a:rPr lang="en-US" sz="1467">
                    <a:latin typeface="Palatino Linotype" panose="02040502050505030304" pitchFamily="18" charset="0"/>
                    <a:ea typeface="MS Mincho" panose="02020609040205080304" pitchFamily="49" charset="-128"/>
                    <a:cs typeface="Times New Roman" panose="02020603050405020304" pitchFamily="18" charset="0"/>
                  </a:rPr>
                  <a:t> </a:t>
                </a:r>
              </a:p>
            </p:txBody>
          </p:sp>
          <p:sp>
            <p:nvSpPr>
              <p:cNvPr id="16" name="Down Arrow 25">
                <a:extLst>
                  <a:ext uri="{FF2B5EF4-FFF2-40B4-BE49-F238E27FC236}">
                    <a16:creationId xmlns:a16="http://schemas.microsoft.com/office/drawing/2014/main" id="{1DD7E553-1A03-A0F2-CAC2-F1E51D349E89}"/>
                  </a:ext>
                </a:extLst>
              </p:cNvPr>
              <p:cNvSpPr/>
              <p:nvPr/>
            </p:nvSpPr>
            <p:spPr>
              <a:xfrm rot="10800000">
                <a:off x="474552" y="-344123"/>
                <a:ext cx="107900" cy="372309"/>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latin typeface="Palatino Linotype" panose="02040502050505030304" pitchFamily="18" charset="0"/>
                </a:endParaRPr>
              </a:p>
            </p:txBody>
          </p:sp>
        </p:grpSp>
      </p:grpSp>
      <p:grpSp>
        <p:nvGrpSpPr>
          <p:cNvPr id="12" name="Group 11">
            <a:extLst>
              <a:ext uri="{FF2B5EF4-FFF2-40B4-BE49-F238E27FC236}">
                <a16:creationId xmlns:a16="http://schemas.microsoft.com/office/drawing/2014/main" id="{D2089FC7-B12C-F3B7-F643-392694BEF582}"/>
              </a:ext>
            </a:extLst>
          </p:cNvPr>
          <p:cNvGrpSpPr/>
          <p:nvPr/>
        </p:nvGrpSpPr>
        <p:grpSpPr>
          <a:xfrm>
            <a:off x="9511609" y="3135744"/>
            <a:ext cx="2060299" cy="1027824"/>
            <a:chOff x="340985" y="169983"/>
            <a:chExt cx="987232" cy="539674"/>
          </a:xfrm>
        </p:grpSpPr>
        <p:sp>
          <p:nvSpPr>
            <p:cNvPr id="13" name="Rectangle 12">
              <a:extLst>
                <a:ext uri="{FF2B5EF4-FFF2-40B4-BE49-F238E27FC236}">
                  <a16:creationId xmlns:a16="http://schemas.microsoft.com/office/drawing/2014/main" id="{16A92512-4491-F361-9690-D6B4C87C5934}"/>
                </a:ext>
              </a:extLst>
            </p:cNvPr>
            <p:cNvSpPr/>
            <p:nvPr/>
          </p:nvSpPr>
          <p:spPr>
            <a:xfrm>
              <a:off x="413817" y="169983"/>
              <a:ext cx="914400" cy="307956"/>
            </a:xfrm>
            <a:prstGeom prst="rect">
              <a:avLst/>
            </a:prstGeom>
            <a:solidFill>
              <a:srgbClr val="FFC000"/>
            </a:solidFill>
            <a:ln w="952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latin typeface="Palatino Linotype" panose="02040502050505030304" pitchFamily="18" charset="0"/>
                  <a:ea typeface="MS Mincho" panose="02020609040205080304" pitchFamily="49" charset="-128"/>
                  <a:cs typeface="Arial" panose="020B0604020202020204" pitchFamily="34" charset="0"/>
                </a:rPr>
                <a:t>Select Delivery Method</a:t>
              </a:r>
              <a:r>
                <a:rPr lang="en-US" sz="1467">
                  <a:latin typeface="Palatino Linotype" panose="02040502050505030304" pitchFamily="18" charset="0"/>
                  <a:ea typeface="MS Mincho" panose="02020609040205080304" pitchFamily="49" charset="-128"/>
                  <a:cs typeface="Times New Roman" panose="02020603050405020304" pitchFamily="18" charset="0"/>
                </a:rPr>
                <a:t> </a:t>
              </a:r>
            </a:p>
          </p:txBody>
        </p:sp>
        <p:sp>
          <p:nvSpPr>
            <p:cNvPr id="14" name="Down Arrow 25">
              <a:extLst>
                <a:ext uri="{FF2B5EF4-FFF2-40B4-BE49-F238E27FC236}">
                  <a16:creationId xmlns:a16="http://schemas.microsoft.com/office/drawing/2014/main" id="{7A0F5751-E45E-B722-EE46-C0CE142E0693}"/>
                </a:ext>
              </a:extLst>
            </p:cNvPr>
            <p:cNvSpPr/>
            <p:nvPr/>
          </p:nvSpPr>
          <p:spPr>
            <a:xfrm rot="1197452">
              <a:off x="340985" y="337348"/>
              <a:ext cx="184658" cy="372309"/>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latin typeface="Palatino Linotype" panose="02040502050505030304" pitchFamily="18" charset="0"/>
              </a:endParaRPr>
            </a:p>
          </p:txBody>
        </p:sp>
      </p:grpSp>
    </p:spTree>
    <p:extLst>
      <p:ext uri="{BB962C8B-B14F-4D97-AF65-F5344CB8AC3E}">
        <p14:creationId xmlns:p14="http://schemas.microsoft.com/office/powerpoint/2010/main" val="13208650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1367D4-CF7E-9DEA-9579-52023D2073F9}"/>
              </a:ext>
            </a:extLst>
          </p:cNvPr>
          <p:cNvSpPr>
            <a:spLocks noGrp="1"/>
          </p:cNvSpPr>
          <p:nvPr>
            <p:ph type="sldNum" sz="quarter" idx="10"/>
          </p:nvPr>
        </p:nvSpPr>
        <p:spPr/>
        <p:txBody>
          <a:bodyPr/>
          <a:lstStyle/>
          <a:p>
            <a:fld id="{7691CCDB-B024-8747-B233-CAD1CBC7A901}" type="slidenum">
              <a:rPr lang="en-US" smtClean="0"/>
              <a:pPr/>
              <a:t>28</a:t>
            </a:fld>
            <a:endParaRPr lang="en-US"/>
          </a:p>
        </p:txBody>
      </p:sp>
      <p:sp>
        <p:nvSpPr>
          <p:cNvPr id="4" name="Footer Placeholder 3">
            <a:extLst>
              <a:ext uri="{FF2B5EF4-FFF2-40B4-BE49-F238E27FC236}">
                <a16:creationId xmlns:a16="http://schemas.microsoft.com/office/drawing/2014/main" id="{BF72356B-CA39-E103-051B-6A89E73FF138}"/>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Title 3">
            <a:extLst>
              <a:ext uri="{FF2B5EF4-FFF2-40B4-BE49-F238E27FC236}">
                <a16:creationId xmlns:a16="http://schemas.microsoft.com/office/drawing/2014/main" id="{DCA9DA1A-E0A9-F953-58F4-69470A2918D0}"/>
              </a:ext>
            </a:extLst>
          </p:cNvPr>
          <p:cNvSpPr txBox="1">
            <a:spLocks/>
          </p:cNvSpPr>
          <p:nvPr/>
        </p:nvSpPr>
        <p:spPr>
          <a:xfrm>
            <a:off x="1" y="260351"/>
            <a:ext cx="10993967" cy="954616"/>
          </a:xfrm>
          <a:prstGeom prst="rect">
            <a:avLst/>
          </a:prstGeom>
        </p:spPr>
        <p:txBody>
          <a:bodyPr vert="horz" lIns="121920" tIns="60960" rIns="121920" bIns="60960" rtlCol="0" anchor="t">
            <a:noAutofit/>
          </a:bodyPr>
          <a:lstStyle>
            <a:lvl1pPr algn="l" defTabSz="685783" rtl="0" eaLnBrk="1" latinLnBrk="0" hangingPunct="1">
              <a:lnSpc>
                <a:spcPct val="90000"/>
              </a:lnSpc>
              <a:spcBef>
                <a:spcPct val="0"/>
              </a:spcBef>
              <a:buNone/>
              <a:defRPr sz="1725" b="0" i="0" kern="1200">
                <a:solidFill>
                  <a:schemeClr val="tx1"/>
                </a:solidFill>
                <a:latin typeface="+mj-lt"/>
                <a:ea typeface="+mj-ea"/>
                <a:cs typeface="+mj-cs"/>
              </a:defRPr>
            </a:lvl1pPr>
          </a:lstStyle>
          <a:p>
            <a:r>
              <a:rPr lang="en-US" sz="2400">
                <a:latin typeface="Palatino Linotype" panose="02040502050505030304" pitchFamily="18" charset="0"/>
              </a:rPr>
              <a:t>Customer View-Checkout</a:t>
            </a:r>
          </a:p>
        </p:txBody>
      </p:sp>
      <p:pic>
        <p:nvPicPr>
          <p:cNvPr id="5" name="Picture 4">
            <a:extLst>
              <a:ext uri="{FF2B5EF4-FFF2-40B4-BE49-F238E27FC236}">
                <a16:creationId xmlns:a16="http://schemas.microsoft.com/office/drawing/2014/main" id="{90261331-CC90-FFDC-D884-6865D906B8E3}"/>
              </a:ext>
            </a:extLst>
          </p:cNvPr>
          <p:cNvPicPr>
            <a:picLocks noChangeAspect="1"/>
          </p:cNvPicPr>
          <p:nvPr/>
        </p:nvPicPr>
        <p:blipFill>
          <a:blip r:embed="rId3"/>
          <a:stretch>
            <a:fillRect/>
          </a:stretch>
        </p:blipFill>
        <p:spPr>
          <a:xfrm>
            <a:off x="2885491" y="737659"/>
            <a:ext cx="6421020" cy="5627835"/>
          </a:xfrm>
          <a:prstGeom prst="rect">
            <a:avLst/>
          </a:prstGeom>
          <a:solidFill>
            <a:schemeClr val="tx1"/>
          </a:solidFill>
          <a:ln>
            <a:solidFill>
              <a:schemeClr val="tx1"/>
            </a:solidFill>
          </a:ln>
        </p:spPr>
      </p:pic>
      <p:sp>
        <p:nvSpPr>
          <p:cNvPr id="8" name="Down Arrow 25">
            <a:extLst>
              <a:ext uri="{FF2B5EF4-FFF2-40B4-BE49-F238E27FC236}">
                <a16:creationId xmlns:a16="http://schemas.microsoft.com/office/drawing/2014/main" id="{B380626C-0AA0-D689-6EE2-6D3FBF9C3ADF}"/>
              </a:ext>
            </a:extLst>
          </p:cNvPr>
          <p:cNvSpPr/>
          <p:nvPr/>
        </p:nvSpPr>
        <p:spPr>
          <a:xfrm rot="16200000">
            <a:off x="1855379" y="4256555"/>
            <a:ext cx="352559" cy="1035783"/>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p>
        </p:txBody>
      </p:sp>
      <p:sp>
        <p:nvSpPr>
          <p:cNvPr id="6" name="Rectangle 5">
            <a:extLst>
              <a:ext uri="{FF2B5EF4-FFF2-40B4-BE49-F238E27FC236}">
                <a16:creationId xmlns:a16="http://schemas.microsoft.com/office/drawing/2014/main" id="{41DD5586-2ABE-B061-AD65-DD121E89BCD5}"/>
              </a:ext>
            </a:extLst>
          </p:cNvPr>
          <p:cNvSpPr/>
          <p:nvPr/>
        </p:nvSpPr>
        <p:spPr>
          <a:xfrm>
            <a:off x="196461" y="4297137"/>
            <a:ext cx="1677257" cy="954616"/>
          </a:xfrm>
          <a:prstGeom prst="rect">
            <a:avLst/>
          </a:prstGeom>
          <a:solidFill>
            <a:srgbClr val="FFC000"/>
          </a:solidFill>
          <a:ln w="952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ea typeface="MS Mincho" panose="02020609040205080304" pitchFamily="49" charset="-128"/>
                <a:cs typeface="Arial" panose="020B0604020202020204" pitchFamily="34" charset="0"/>
              </a:rPr>
              <a:t>Additional Information from Customers</a:t>
            </a:r>
            <a:r>
              <a:rPr lang="en-US" sz="1467">
                <a:ea typeface="MS Mincho" panose="02020609040205080304" pitchFamily="49" charset="-128"/>
                <a:cs typeface="Times New Roman" panose="02020603050405020304" pitchFamily="18" charset="0"/>
              </a:rPr>
              <a:t> </a:t>
            </a:r>
          </a:p>
        </p:txBody>
      </p:sp>
    </p:spTree>
    <p:extLst>
      <p:ext uri="{BB962C8B-B14F-4D97-AF65-F5344CB8AC3E}">
        <p14:creationId xmlns:p14="http://schemas.microsoft.com/office/powerpoint/2010/main" val="10859806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8DFD2C5-93DF-2720-1525-3A8793ED8DF7}"/>
              </a:ext>
            </a:extLst>
          </p:cNvPr>
          <p:cNvPicPr>
            <a:picLocks noChangeAspect="1"/>
          </p:cNvPicPr>
          <p:nvPr/>
        </p:nvPicPr>
        <p:blipFill>
          <a:blip r:embed="rId3"/>
          <a:stretch>
            <a:fillRect/>
          </a:stretch>
        </p:blipFill>
        <p:spPr>
          <a:xfrm>
            <a:off x="193667" y="1100047"/>
            <a:ext cx="4494796" cy="5068600"/>
          </a:xfrm>
          <a:prstGeom prst="rect">
            <a:avLst/>
          </a:prstGeom>
          <a:ln>
            <a:solidFill>
              <a:schemeClr val="tx1"/>
            </a:solidFill>
          </a:ln>
        </p:spPr>
      </p:pic>
      <p:sp>
        <p:nvSpPr>
          <p:cNvPr id="7" name="Slide Number Placeholder 6">
            <a:extLst>
              <a:ext uri="{FF2B5EF4-FFF2-40B4-BE49-F238E27FC236}">
                <a16:creationId xmlns:a16="http://schemas.microsoft.com/office/drawing/2014/main" id="{B566CE56-4564-A0F1-A0C1-D14A40D5EFC9}"/>
              </a:ext>
            </a:extLst>
          </p:cNvPr>
          <p:cNvSpPr>
            <a:spLocks noGrp="1"/>
          </p:cNvSpPr>
          <p:nvPr>
            <p:ph type="sldNum" sz="quarter" idx="10"/>
          </p:nvPr>
        </p:nvSpPr>
        <p:spPr/>
        <p:txBody>
          <a:bodyPr/>
          <a:lstStyle/>
          <a:p>
            <a:fld id="{7691CCDB-B024-8747-B233-CAD1CBC7A901}" type="slidenum">
              <a:rPr lang="en-US" smtClean="0"/>
              <a:pPr/>
              <a:t>29</a:t>
            </a:fld>
            <a:endParaRPr lang="en-US"/>
          </a:p>
        </p:txBody>
      </p:sp>
      <p:sp>
        <p:nvSpPr>
          <p:cNvPr id="5" name="Footer Placeholder 4">
            <a:extLst>
              <a:ext uri="{FF2B5EF4-FFF2-40B4-BE49-F238E27FC236}">
                <a16:creationId xmlns:a16="http://schemas.microsoft.com/office/drawing/2014/main" id="{8A054E66-74CE-EDFC-955D-AEBFF4527721}"/>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itle 3"/>
          <p:cNvSpPr>
            <a:spLocks noGrp="1"/>
          </p:cNvSpPr>
          <p:nvPr>
            <p:ph type="title" idx="4294967295"/>
          </p:nvPr>
        </p:nvSpPr>
        <p:spPr>
          <a:xfrm>
            <a:off x="0" y="211138"/>
            <a:ext cx="10993438" cy="955675"/>
          </a:xfrm>
        </p:spPr>
        <p:txBody>
          <a:bodyPr/>
          <a:lstStyle/>
          <a:p>
            <a:r>
              <a:rPr lang="en-US" sz="2400">
                <a:latin typeface="Palatino Linotype" panose="02040502050505030304" pitchFamily="18" charset="0"/>
              </a:rPr>
              <a:t>Customer View-Confirmation</a:t>
            </a:r>
          </a:p>
        </p:txBody>
      </p:sp>
      <p:sp>
        <p:nvSpPr>
          <p:cNvPr id="6" name="Chevron 5"/>
          <p:cNvSpPr/>
          <p:nvPr/>
        </p:nvSpPr>
        <p:spPr>
          <a:xfrm>
            <a:off x="4985448" y="3329004"/>
            <a:ext cx="689187" cy="1056640"/>
          </a:xfrm>
          <a:prstGeom prst="chevron">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1"/>
              </a:solidFill>
            </a:endParaRPr>
          </a:p>
        </p:txBody>
      </p:sp>
      <p:sp>
        <p:nvSpPr>
          <p:cNvPr id="3" name="Arrow: Left 2">
            <a:extLst>
              <a:ext uri="{FF2B5EF4-FFF2-40B4-BE49-F238E27FC236}">
                <a16:creationId xmlns:a16="http://schemas.microsoft.com/office/drawing/2014/main" id="{59862331-5715-0D6D-6D69-5EAD8206E6B3}"/>
              </a:ext>
            </a:extLst>
          </p:cNvPr>
          <p:cNvSpPr/>
          <p:nvPr/>
        </p:nvSpPr>
        <p:spPr>
          <a:xfrm>
            <a:off x="4145510" y="3957069"/>
            <a:ext cx="877993" cy="288713"/>
          </a:xfrm>
          <a:prstGeom prst="leftArrow">
            <a:avLst/>
          </a:prstGeom>
          <a:solidFill>
            <a:srgbClr val="FFC000"/>
          </a:solidFill>
          <a:ln w="952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p>
        </p:txBody>
      </p:sp>
      <p:pic>
        <p:nvPicPr>
          <p:cNvPr id="8" name="Picture 7" descr="A screenshot of a computer&#10;&#10;Description automatically generated with low confidence">
            <a:extLst>
              <a:ext uri="{FF2B5EF4-FFF2-40B4-BE49-F238E27FC236}">
                <a16:creationId xmlns:a16="http://schemas.microsoft.com/office/drawing/2014/main" id="{AFA33D97-0271-4466-392C-4DDA3C5C617B}"/>
              </a:ext>
            </a:extLst>
          </p:cNvPr>
          <p:cNvPicPr>
            <a:picLocks noChangeAspect="1"/>
          </p:cNvPicPr>
          <p:nvPr/>
        </p:nvPicPr>
        <p:blipFill>
          <a:blip r:embed="rId4"/>
          <a:stretch>
            <a:fillRect/>
          </a:stretch>
        </p:blipFill>
        <p:spPr>
          <a:xfrm>
            <a:off x="4993726" y="1911380"/>
            <a:ext cx="5635413" cy="3445933"/>
          </a:xfrm>
          <a:prstGeom prst="rect">
            <a:avLst/>
          </a:prstGeom>
          <a:ln>
            <a:solidFill>
              <a:schemeClr val="tx1"/>
            </a:solidFill>
          </a:ln>
        </p:spPr>
      </p:pic>
      <p:grpSp>
        <p:nvGrpSpPr>
          <p:cNvPr id="9" name="Group 8">
            <a:extLst>
              <a:ext uri="{FF2B5EF4-FFF2-40B4-BE49-F238E27FC236}">
                <a16:creationId xmlns:a16="http://schemas.microsoft.com/office/drawing/2014/main" id="{78FB294B-B436-2B8E-4E87-0F0E5D2F3024}"/>
              </a:ext>
            </a:extLst>
          </p:cNvPr>
          <p:cNvGrpSpPr/>
          <p:nvPr/>
        </p:nvGrpSpPr>
        <p:grpSpPr>
          <a:xfrm>
            <a:off x="9961991" y="2453803"/>
            <a:ext cx="2026219" cy="753109"/>
            <a:chOff x="-35933" y="88343"/>
            <a:chExt cx="1116633" cy="329935"/>
          </a:xfrm>
        </p:grpSpPr>
        <p:sp>
          <p:nvSpPr>
            <p:cNvPr id="11" name="Down Arrow 25">
              <a:extLst>
                <a:ext uri="{FF2B5EF4-FFF2-40B4-BE49-F238E27FC236}">
                  <a16:creationId xmlns:a16="http://schemas.microsoft.com/office/drawing/2014/main" id="{B94D0FBF-2DBA-DF7B-6486-3DD60FBF0B3A}"/>
                </a:ext>
              </a:extLst>
            </p:cNvPr>
            <p:cNvSpPr/>
            <p:nvPr/>
          </p:nvSpPr>
          <p:spPr>
            <a:xfrm rot="5400000">
              <a:off x="43731" y="83441"/>
              <a:ext cx="180411" cy="339739"/>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latin typeface="Palatino Linotype" panose="02040502050505030304" pitchFamily="18" charset="0"/>
              </a:endParaRPr>
            </a:p>
          </p:txBody>
        </p:sp>
        <p:sp>
          <p:nvSpPr>
            <p:cNvPr id="12" name="Rectangle 11">
              <a:extLst>
                <a:ext uri="{FF2B5EF4-FFF2-40B4-BE49-F238E27FC236}">
                  <a16:creationId xmlns:a16="http://schemas.microsoft.com/office/drawing/2014/main" id="{E352017C-6E9A-4490-5A08-D4C92B78273D}"/>
                </a:ext>
              </a:extLst>
            </p:cNvPr>
            <p:cNvSpPr/>
            <p:nvPr/>
          </p:nvSpPr>
          <p:spPr>
            <a:xfrm>
              <a:off x="166935" y="88343"/>
              <a:ext cx="913765" cy="329935"/>
            </a:xfrm>
            <a:prstGeom prst="rect">
              <a:avLst/>
            </a:prstGeom>
            <a:solidFill>
              <a:srgbClr val="FFC000"/>
            </a:solidFill>
            <a:ln w="952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latin typeface="Palatino Linotype" panose="02040502050505030304" pitchFamily="18" charset="0"/>
                  <a:ea typeface="MS Mincho" panose="02020609040205080304" pitchFamily="49" charset="-128"/>
                  <a:cs typeface="Arial" panose="020B0604020202020204" pitchFamily="34" charset="0"/>
                </a:rPr>
                <a:t>Send Girl Scout a Cheer</a:t>
              </a:r>
              <a:endParaRPr lang="en-US" sz="1467">
                <a:latin typeface="Palatino Linotype" panose="02040502050505030304" pitchFamily="18" charset="0"/>
                <a:ea typeface="MS Mincho" panose="02020609040205080304" pitchFamily="49" charset="-128"/>
                <a:cs typeface="Arial" panose="020B0604020202020204" pitchFamily="34" charset="0"/>
              </a:endParaRPr>
            </a:p>
          </p:txBody>
        </p:sp>
      </p:grpSp>
      <p:grpSp>
        <p:nvGrpSpPr>
          <p:cNvPr id="13" name="Group 12">
            <a:extLst>
              <a:ext uri="{FF2B5EF4-FFF2-40B4-BE49-F238E27FC236}">
                <a16:creationId xmlns:a16="http://schemas.microsoft.com/office/drawing/2014/main" id="{9B731E9A-5023-9E73-1179-3B80CC4FB0DF}"/>
              </a:ext>
            </a:extLst>
          </p:cNvPr>
          <p:cNvGrpSpPr/>
          <p:nvPr/>
        </p:nvGrpSpPr>
        <p:grpSpPr>
          <a:xfrm>
            <a:off x="10114592" y="3732673"/>
            <a:ext cx="1933477" cy="813928"/>
            <a:chOff x="-49958" y="-39897"/>
            <a:chExt cx="1020138" cy="611637"/>
          </a:xfrm>
        </p:grpSpPr>
        <p:sp>
          <p:nvSpPr>
            <p:cNvPr id="17" name="Down Arrow 25">
              <a:extLst>
                <a:ext uri="{FF2B5EF4-FFF2-40B4-BE49-F238E27FC236}">
                  <a16:creationId xmlns:a16="http://schemas.microsoft.com/office/drawing/2014/main" id="{47440A82-743D-D7BA-854A-606970CB68AF}"/>
                </a:ext>
              </a:extLst>
            </p:cNvPr>
            <p:cNvSpPr/>
            <p:nvPr/>
          </p:nvSpPr>
          <p:spPr>
            <a:xfrm rot="5400000">
              <a:off x="-6116" y="85392"/>
              <a:ext cx="252055" cy="339739"/>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latin typeface="Palatino Linotype" panose="02040502050505030304" pitchFamily="18" charset="0"/>
              </a:endParaRPr>
            </a:p>
          </p:txBody>
        </p:sp>
        <p:sp>
          <p:nvSpPr>
            <p:cNvPr id="18" name="Rectangle 17">
              <a:extLst>
                <a:ext uri="{FF2B5EF4-FFF2-40B4-BE49-F238E27FC236}">
                  <a16:creationId xmlns:a16="http://schemas.microsoft.com/office/drawing/2014/main" id="{B3B0E574-B749-05FA-EB8D-FF47F8EC2A87}"/>
                </a:ext>
              </a:extLst>
            </p:cNvPr>
            <p:cNvSpPr/>
            <p:nvPr/>
          </p:nvSpPr>
          <p:spPr>
            <a:xfrm>
              <a:off x="168323" y="-39897"/>
              <a:ext cx="801857" cy="611637"/>
            </a:xfrm>
            <a:prstGeom prst="rect">
              <a:avLst/>
            </a:prstGeom>
            <a:solidFill>
              <a:srgbClr val="FFC000"/>
            </a:solidFill>
            <a:ln w="952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latin typeface="Palatino Linotype" panose="02040502050505030304" pitchFamily="18" charset="0"/>
                  <a:ea typeface="MS Mincho" panose="02020609040205080304" pitchFamily="49" charset="-128"/>
                  <a:cs typeface="Arial" panose="020B0604020202020204" pitchFamily="34" charset="0"/>
                </a:rPr>
                <a:t>Place another order</a:t>
              </a:r>
              <a:endParaRPr lang="en-US" sz="1467">
                <a:latin typeface="Palatino Linotype" panose="02040502050505030304" pitchFamily="18" charset="0"/>
                <a:ea typeface="MS Mincho" panose="02020609040205080304" pitchFamily="49" charset="-128"/>
                <a:cs typeface="Arial" panose="020B0604020202020204" pitchFamily="34" charset="0"/>
              </a:endParaRPr>
            </a:p>
          </p:txBody>
        </p:sp>
      </p:grpSp>
    </p:spTree>
    <p:extLst>
      <p:ext uri="{BB962C8B-B14F-4D97-AF65-F5344CB8AC3E}">
        <p14:creationId xmlns:p14="http://schemas.microsoft.com/office/powerpoint/2010/main" val="318258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4BCBAA-052F-CF14-7E61-7152AD6B2233}"/>
              </a:ext>
            </a:extLst>
          </p:cNvPr>
          <p:cNvSpPr>
            <a:spLocks noGrp="1"/>
          </p:cNvSpPr>
          <p:nvPr>
            <p:ph type="sldNum" sz="quarter" idx="10"/>
          </p:nvPr>
        </p:nvSpPr>
        <p:spPr/>
        <p:txBody>
          <a:bodyPr/>
          <a:lstStyle/>
          <a:p>
            <a:fld id="{7691CCDB-B024-8747-B233-CAD1CBC7A901}" type="slidenum">
              <a:rPr lang="en-US" smtClean="0"/>
              <a:pPr/>
              <a:t>3</a:t>
            </a:fld>
            <a:endParaRPr lang="en-US" dirty="0"/>
          </a:p>
        </p:txBody>
      </p:sp>
      <p:sp>
        <p:nvSpPr>
          <p:cNvPr id="3" name="Footer Placeholder 2">
            <a:extLst>
              <a:ext uri="{FF2B5EF4-FFF2-40B4-BE49-F238E27FC236}">
                <a16:creationId xmlns:a16="http://schemas.microsoft.com/office/drawing/2014/main" id="{700C5CB6-65CE-AA5A-7DBC-FF204BE33C41}"/>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4" name="Text Placeholder 3">
            <a:extLst>
              <a:ext uri="{FF2B5EF4-FFF2-40B4-BE49-F238E27FC236}">
                <a16:creationId xmlns:a16="http://schemas.microsoft.com/office/drawing/2014/main" id="{E1B5597D-1E79-DC11-8BEB-20F5C0718841}"/>
              </a:ext>
            </a:extLst>
          </p:cNvPr>
          <p:cNvSpPr>
            <a:spLocks noGrp="1"/>
          </p:cNvSpPr>
          <p:nvPr>
            <p:ph type="body" sz="quarter" idx="28"/>
          </p:nvPr>
        </p:nvSpPr>
        <p:spPr/>
        <p:txBody>
          <a:bodyPr>
            <a:normAutofit lnSpcReduction="10000"/>
          </a:bodyPr>
          <a:lstStyle/>
          <a:p>
            <a:r>
              <a:rPr lang="en-US" dirty="0"/>
              <a:t>Brief Digital Cookie Overview</a:t>
            </a:r>
          </a:p>
        </p:txBody>
      </p:sp>
      <p:sp>
        <p:nvSpPr>
          <p:cNvPr id="5" name="Text Placeholder 4">
            <a:extLst>
              <a:ext uri="{FF2B5EF4-FFF2-40B4-BE49-F238E27FC236}">
                <a16:creationId xmlns:a16="http://schemas.microsoft.com/office/drawing/2014/main" id="{A9DA59C4-288F-FDCC-6A0A-D10566C0CFFA}"/>
              </a:ext>
            </a:extLst>
          </p:cNvPr>
          <p:cNvSpPr>
            <a:spLocks noGrp="1"/>
          </p:cNvSpPr>
          <p:nvPr>
            <p:ph type="body" sz="quarter" idx="29"/>
          </p:nvPr>
        </p:nvSpPr>
        <p:spPr/>
        <p:txBody>
          <a:bodyPr>
            <a:normAutofit lnSpcReduction="10000"/>
          </a:bodyPr>
          <a:lstStyle/>
          <a:p>
            <a:r>
              <a:rPr lang="en-US" dirty="0"/>
              <a:t>Troop Cookie Volunteer Experience</a:t>
            </a:r>
          </a:p>
        </p:txBody>
      </p:sp>
      <p:sp>
        <p:nvSpPr>
          <p:cNvPr id="6" name="Text Placeholder 5">
            <a:extLst>
              <a:ext uri="{FF2B5EF4-FFF2-40B4-BE49-F238E27FC236}">
                <a16:creationId xmlns:a16="http://schemas.microsoft.com/office/drawing/2014/main" id="{36F3623C-334D-66E0-B38D-7D26218D9B11}"/>
              </a:ext>
            </a:extLst>
          </p:cNvPr>
          <p:cNvSpPr>
            <a:spLocks noGrp="1"/>
          </p:cNvSpPr>
          <p:nvPr>
            <p:ph type="body" sz="quarter" idx="30"/>
          </p:nvPr>
        </p:nvSpPr>
        <p:spPr/>
        <p:txBody>
          <a:bodyPr/>
          <a:lstStyle/>
          <a:p>
            <a:r>
              <a:rPr lang="en-US" dirty="0"/>
              <a:t>Customer Experience</a:t>
            </a:r>
          </a:p>
        </p:txBody>
      </p:sp>
      <p:sp>
        <p:nvSpPr>
          <p:cNvPr id="7" name="Text Placeholder 6">
            <a:extLst>
              <a:ext uri="{FF2B5EF4-FFF2-40B4-BE49-F238E27FC236}">
                <a16:creationId xmlns:a16="http://schemas.microsoft.com/office/drawing/2014/main" id="{79655866-6560-3267-D5F4-D51571E4ABA1}"/>
              </a:ext>
            </a:extLst>
          </p:cNvPr>
          <p:cNvSpPr>
            <a:spLocks noGrp="1"/>
          </p:cNvSpPr>
          <p:nvPr>
            <p:ph type="body" sz="quarter" idx="31"/>
          </p:nvPr>
        </p:nvSpPr>
        <p:spPr/>
        <p:txBody>
          <a:bodyPr>
            <a:normAutofit lnSpcReduction="10000"/>
          </a:bodyPr>
          <a:lstStyle/>
          <a:p>
            <a:r>
              <a:rPr lang="en-US" dirty="0"/>
              <a:t>Girl Scout / Caregiver Experience</a:t>
            </a:r>
          </a:p>
        </p:txBody>
      </p:sp>
      <p:sp>
        <p:nvSpPr>
          <p:cNvPr id="8" name="Text Placeholder 7">
            <a:extLst>
              <a:ext uri="{FF2B5EF4-FFF2-40B4-BE49-F238E27FC236}">
                <a16:creationId xmlns:a16="http://schemas.microsoft.com/office/drawing/2014/main" id="{3A3D7400-F19D-AC70-3505-CFA66EE05D2D}"/>
              </a:ext>
            </a:extLst>
          </p:cNvPr>
          <p:cNvSpPr>
            <a:spLocks noGrp="1"/>
          </p:cNvSpPr>
          <p:nvPr>
            <p:ph type="body" sz="quarter" idx="32"/>
          </p:nvPr>
        </p:nvSpPr>
        <p:spPr/>
        <p:txBody>
          <a:bodyPr>
            <a:normAutofit/>
          </a:bodyPr>
          <a:lstStyle/>
          <a:p>
            <a:r>
              <a:rPr lang="en-US" dirty="0"/>
              <a:t>Digital Cookie Help Center</a:t>
            </a:r>
          </a:p>
        </p:txBody>
      </p:sp>
      <p:sp>
        <p:nvSpPr>
          <p:cNvPr id="9" name="Text Placeholder 8">
            <a:extLst>
              <a:ext uri="{FF2B5EF4-FFF2-40B4-BE49-F238E27FC236}">
                <a16:creationId xmlns:a16="http://schemas.microsoft.com/office/drawing/2014/main" id="{5BE0EA6A-7F9D-1483-7A91-91853F309682}"/>
              </a:ext>
            </a:extLst>
          </p:cNvPr>
          <p:cNvSpPr>
            <a:spLocks noGrp="1"/>
          </p:cNvSpPr>
          <p:nvPr>
            <p:ph type="body" sz="quarter" idx="33"/>
          </p:nvPr>
        </p:nvSpPr>
        <p:spPr/>
        <p:txBody>
          <a:bodyPr/>
          <a:lstStyle/>
          <a:p>
            <a:endParaRPr lang="en-US"/>
          </a:p>
        </p:txBody>
      </p:sp>
      <p:sp>
        <p:nvSpPr>
          <p:cNvPr id="10" name="Text Placeholder 9">
            <a:extLst>
              <a:ext uri="{FF2B5EF4-FFF2-40B4-BE49-F238E27FC236}">
                <a16:creationId xmlns:a16="http://schemas.microsoft.com/office/drawing/2014/main" id="{EAE994C9-D047-74C8-19BF-0074A51C0648}"/>
              </a:ext>
            </a:extLst>
          </p:cNvPr>
          <p:cNvSpPr>
            <a:spLocks noGrp="1"/>
          </p:cNvSpPr>
          <p:nvPr>
            <p:ph type="body" sz="quarter" idx="34"/>
          </p:nvPr>
        </p:nvSpPr>
        <p:spPr/>
        <p:txBody>
          <a:bodyPr/>
          <a:lstStyle/>
          <a:p>
            <a:endParaRPr lang="en-US"/>
          </a:p>
        </p:txBody>
      </p:sp>
      <p:sp>
        <p:nvSpPr>
          <p:cNvPr id="11" name="Text Placeholder 10">
            <a:extLst>
              <a:ext uri="{FF2B5EF4-FFF2-40B4-BE49-F238E27FC236}">
                <a16:creationId xmlns:a16="http://schemas.microsoft.com/office/drawing/2014/main" id="{0082C921-9742-D90B-DCBD-E5E5134632FA}"/>
              </a:ext>
            </a:extLst>
          </p:cNvPr>
          <p:cNvSpPr>
            <a:spLocks noGrp="1"/>
          </p:cNvSpPr>
          <p:nvPr>
            <p:ph type="body" sz="quarter" idx="35"/>
          </p:nvPr>
        </p:nvSpPr>
        <p:spPr/>
        <p:txBody>
          <a:bodyPr/>
          <a:lstStyle/>
          <a:p>
            <a:endParaRPr lang="en-US"/>
          </a:p>
        </p:txBody>
      </p:sp>
      <p:sp>
        <p:nvSpPr>
          <p:cNvPr id="12" name="Text Placeholder 11">
            <a:extLst>
              <a:ext uri="{FF2B5EF4-FFF2-40B4-BE49-F238E27FC236}">
                <a16:creationId xmlns:a16="http://schemas.microsoft.com/office/drawing/2014/main" id="{44D13820-8F22-DE04-E7AC-B852ED3A0B80}"/>
              </a:ext>
            </a:extLst>
          </p:cNvPr>
          <p:cNvSpPr>
            <a:spLocks noGrp="1"/>
          </p:cNvSpPr>
          <p:nvPr>
            <p:ph type="body" sz="quarter" idx="36"/>
          </p:nvPr>
        </p:nvSpPr>
        <p:spPr/>
        <p:txBody>
          <a:bodyPr/>
          <a:lstStyle/>
          <a:p>
            <a:endParaRPr lang="en-US"/>
          </a:p>
        </p:txBody>
      </p:sp>
      <p:sp>
        <p:nvSpPr>
          <p:cNvPr id="13" name="Text Placeholder 12">
            <a:extLst>
              <a:ext uri="{FF2B5EF4-FFF2-40B4-BE49-F238E27FC236}">
                <a16:creationId xmlns:a16="http://schemas.microsoft.com/office/drawing/2014/main" id="{A92A021D-2DE9-C220-47EA-E9A7C0CE304D}"/>
              </a:ext>
            </a:extLst>
          </p:cNvPr>
          <p:cNvSpPr>
            <a:spLocks noGrp="1"/>
          </p:cNvSpPr>
          <p:nvPr>
            <p:ph type="body" sz="quarter" idx="37"/>
          </p:nvPr>
        </p:nvSpPr>
        <p:spPr/>
        <p:txBody>
          <a:bodyPr/>
          <a:lstStyle/>
          <a:p>
            <a:endParaRPr lang="en-US"/>
          </a:p>
        </p:txBody>
      </p:sp>
      <p:sp>
        <p:nvSpPr>
          <p:cNvPr id="14" name="Text Placeholder 13">
            <a:extLst>
              <a:ext uri="{FF2B5EF4-FFF2-40B4-BE49-F238E27FC236}">
                <a16:creationId xmlns:a16="http://schemas.microsoft.com/office/drawing/2014/main" id="{A8B55E11-232D-C2B9-989A-A12ABAF00982}"/>
              </a:ext>
            </a:extLst>
          </p:cNvPr>
          <p:cNvSpPr>
            <a:spLocks noGrp="1"/>
          </p:cNvSpPr>
          <p:nvPr>
            <p:ph type="body" sz="quarter" idx="38"/>
          </p:nvPr>
        </p:nvSpPr>
        <p:spPr/>
        <p:txBody>
          <a:bodyPr/>
          <a:lstStyle/>
          <a:p>
            <a:r>
              <a:rPr lang="en-US" dirty="0"/>
              <a:t>Training Agenda</a:t>
            </a:r>
          </a:p>
        </p:txBody>
      </p:sp>
      <p:sp>
        <p:nvSpPr>
          <p:cNvPr id="15" name="Text Placeholder 14">
            <a:extLst>
              <a:ext uri="{FF2B5EF4-FFF2-40B4-BE49-F238E27FC236}">
                <a16:creationId xmlns:a16="http://schemas.microsoft.com/office/drawing/2014/main" id="{922BBAAF-D7A7-C665-EDDA-4B7A0681F306}"/>
              </a:ext>
            </a:extLst>
          </p:cNvPr>
          <p:cNvSpPr>
            <a:spLocks noGrp="1"/>
          </p:cNvSpPr>
          <p:nvPr>
            <p:ph type="body" sz="quarter" idx="19"/>
          </p:nvPr>
        </p:nvSpPr>
        <p:spPr/>
        <p:txBody>
          <a:bodyPr/>
          <a:lstStyle/>
          <a:p>
            <a:endParaRPr lang="en-US"/>
          </a:p>
        </p:txBody>
      </p:sp>
    </p:spTree>
    <p:extLst>
      <p:ext uri="{BB962C8B-B14F-4D97-AF65-F5344CB8AC3E}">
        <p14:creationId xmlns:p14="http://schemas.microsoft.com/office/powerpoint/2010/main" val="22844417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8A3227A-F7CE-FF84-C251-D5A1D56A9F74}"/>
              </a:ext>
            </a:extLst>
          </p:cNvPr>
          <p:cNvSpPr>
            <a:spLocks noGrp="1"/>
          </p:cNvSpPr>
          <p:nvPr>
            <p:ph type="sldNum" sz="quarter" idx="10"/>
          </p:nvPr>
        </p:nvSpPr>
        <p:spPr/>
        <p:txBody>
          <a:bodyPr/>
          <a:lstStyle/>
          <a:p>
            <a:fld id="{7691CCDB-B024-8747-B233-CAD1CBC7A901}" type="slidenum">
              <a:rPr lang="en-US" smtClean="0"/>
              <a:pPr/>
              <a:t>30</a:t>
            </a:fld>
            <a:endParaRPr lang="en-US"/>
          </a:p>
        </p:txBody>
      </p:sp>
      <p:sp>
        <p:nvSpPr>
          <p:cNvPr id="3" name="Footer Placeholder 2">
            <a:extLst>
              <a:ext uri="{FF2B5EF4-FFF2-40B4-BE49-F238E27FC236}">
                <a16:creationId xmlns:a16="http://schemas.microsoft.com/office/drawing/2014/main" id="{548B3E92-8E4A-4A49-4C92-907C9FA70944}"/>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itle 3"/>
          <p:cNvSpPr>
            <a:spLocks noGrp="1"/>
          </p:cNvSpPr>
          <p:nvPr>
            <p:ph type="title"/>
          </p:nvPr>
        </p:nvSpPr>
        <p:spPr/>
        <p:txBody>
          <a:bodyPr/>
          <a:lstStyle/>
          <a:p>
            <a:r>
              <a:rPr lang="en-US" sz="2400">
                <a:latin typeface="+mj-lt"/>
              </a:rPr>
              <a:t>Digital Cookie Shipping Fees</a:t>
            </a:r>
          </a:p>
        </p:txBody>
      </p:sp>
      <p:sp>
        <p:nvSpPr>
          <p:cNvPr id="5" name="Text Placeholder 4">
            <a:extLst>
              <a:ext uri="{FF2B5EF4-FFF2-40B4-BE49-F238E27FC236}">
                <a16:creationId xmlns:a16="http://schemas.microsoft.com/office/drawing/2014/main" id="{C0B4845E-9647-94B4-F301-7AE5884F7A86}"/>
              </a:ext>
            </a:extLst>
          </p:cNvPr>
          <p:cNvSpPr>
            <a:spLocks noGrp="1"/>
          </p:cNvSpPr>
          <p:nvPr>
            <p:ph type="body" sz="quarter" idx="13"/>
          </p:nvPr>
        </p:nvSpPr>
        <p:spPr/>
        <p:txBody>
          <a:bodyPr/>
          <a:lstStyle/>
          <a:p>
            <a:r>
              <a:rPr lang="en-US"/>
              <a:t>Digital Cookie Shipping Fees</a:t>
            </a:r>
          </a:p>
        </p:txBody>
      </p:sp>
      <p:sp>
        <p:nvSpPr>
          <p:cNvPr id="8" name="TextBox 7"/>
          <p:cNvSpPr txBox="1"/>
          <p:nvPr/>
        </p:nvSpPr>
        <p:spPr>
          <a:xfrm>
            <a:off x="4863966" y="4480005"/>
            <a:ext cx="7010533" cy="2061718"/>
          </a:xfrm>
          <a:prstGeom prst="rect">
            <a:avLst/>
          </a:prstGeom>
          <a:noFill/>
        </p:spPr>
        <p:txBody>
          <a:bodyPr wrap="square" rtlCol="0">
            <a:spAutoFit/>
          </a:bodyPr>
          <a:lstStyle/>
          <a:p>
            <a:pPr marL="380990" indent="-380990">
              <a:buFont typeface="Arial" panose="020B0604020202020204" pitchFamily="34" charset="0"/>
              <a:buChar char="•"/>
            </a:pPr>
            <a:r>
              <a:rPr lang="en-US" sz="2133">
                <a:latin typeface="Palatino Linotype" panose="02040502050505030304" pitchFamily="18" charset="0"/>
              </a:rPr>
              <a:t>Don’t make the decision for your customers, the answer is always no unless you ask.</a:t>
            </a:r>
          </a:p>
          <a:p>
            <a:pPr marL="380990" indent="-380990">
              <a:buFont typeface="Arial" panose="020B0604020202020204" pitchFamily="34" charset="0"/>
              <a:buChar char="•"/>
            </a:pPr>
            <a:r>
              <a:rPr lang="en-US" sz="2133">
                <a:latin typeface="Palatino Linotype" panose="02040502050505030304" pitchFamily="18" charset="0"/>
              </a:rPr>
              <a:t>Customers want the cookies and are willing to pay shipping</a:t>
            </a:r>
          </a:p>
          <a:p>
            <a:pPr marL="380990" indent="-380990">
              <a:buFont typeface="Arial" panose="020B0604020202020204" pitchFamily="34" charset="0"/>
              <a:buChar char="•"/>
            </a:pPr>
            <a:r>
              <a:rPr lang="en-US" sz="2133">
                <a:latin typeface="Palatino Linotype" panose="02040502050505030304" pitchFamily="18" charset="0"/>
              </a:rPr>
              <a:t>They have the option to not purchase shipped and still donate-that is more sales than not asking</a:t>
            </a:r>
          </a:p>
        </p:txBody>
      </p:sp>
      <p:graphicFrame>
        <p:nvGraphicFramePr>
          <p:cNvPr id="10" name="Table 9"/>
          <p:cNvGraphicFramePr>
            <a:graphicFrameLocks noGrp="1"/>
          </p:cNvGraphicFramePr>
          <p:nvPr/>
        </p:nvGraphicFramePr>
        <p:xfrm>
          <a:off x="5079999" y="213495"/>
          <a:ext cx="6920899" cy="1794933"/>
        </p:xfrm>
        <a:graphic>
          <a:graphicData uri="http://schemas.openxmlformats.org/drawingml/2006/table">
            <a:tbl>
              <a:tblPr firstRow="1">
                <a:tableStyleId>{00A15C55-8517-42AA-B614-E9B94910E393}</a:tableStyleId>
              </a:tblPr>
              <a:tblGrid>
                <a:gridCol w="2376512">
                  <a:extLst>
                    <a:ext uri="{9D8B030D-6E8A-4147-A177-3AD203B41FA5}">
                      <a16:colId xmlns:a16="http://schemas.microsoft.com/office/drawing/2014/main" val="20000"/>
                    </a:ext>
                  </a:extLst>
                </a:gridCol>
                <a:gridCol w="4544387">
                  <a:extLst>
                    <a:ext uri="{9D8B030D-6E8A-4147-A177-3AD203B41FA5}">
                      <a16:colId xmlns:a16="http://schemas.microsoft.com/office/drawing/2014/main" val="20001"/>
                    </a:ext>
                  </a:extLst>
                </a:gridCol>
              </a:tblGrid>
              <a:tr h="853440">
                <a:tc>
                  <a:txBody>
                    <a:bodyPr/>
                    <a:lstStyle/>
                    <a:p>
                      <a:r>
                        <a:rPr lang="en-US" sz="2400">
                          <a:solidFill>
                            <a:schemeClr val="bg1"/>
                          </a:solidFill>
                          <a:latin typeface="Palatino Linotype" panose="02040502050505030304" pitchFamily="18" charset="0"/>
                        </a:rPr>
                        <a:t>Package Bracket</a:t>
                      </a:r>
                    </a:p>
                  </a:txBody>
                  <a:tcPr marL="121920" marR="121920" marT="60960" marB="60960"/>
                </a:tc>
                <a:tc>
                  <a:txBody>
                    <a:bodyPr/>
                    <a:lstStyle/>
                    <a:p>
                      <a:r>
                        <a:rPr lang="en-US" sz="2400">
                          <a:solidFill>
                            <a:schemeClr val="bg1"/>
                          </a:solidFill>
                          <a:latin typeface="Palatino Linotype" panose="02040502050505030304" pitchFamily="18" charset="0"/>
                        </a:rPr>
                        <a:t>Digital Cookie 2023-2024 Consumer</a:t>
                      </a:r>
                      <a:r>
                        <a:rPr lang="en-US" sz="2400" baseline="0">
                          <a:solidFill>
                            <a:schemeClr val="bg1"/>
                          </a:solidFill>
                          <a:latin typeface="Palatino Linotype" panose="02040502050505030304" pitchFamily="18" charset="0"/>
                        </a:rPr>
                        <a:t> Charged Flat Fee</a:t>
                      </a:r>
                      <a:endParaRPr lang="en-US" sz="2400">
                        <a:solidFill>
                          <a:schemeClr val="bg1"/>
                        </a:solidFill>
                        <a:latin typeface="Palatino Linotype" panose="02040502050505030304" pitchFamily="18" charset="0"/>
                      </a:endParaRPr>
                    </a:p>
                  </a:txBody>
                  <a:tcPr marL="121920" marR="121920" marT="60960" marB="60960"/>
                </a:tc>
                <a:extLst>
                  <a:ext uri="{0D108BD9-81ED-4DB2-BD59-A6C34878D82A}">
                    <a16:rowId xmlns:a16="http://schemas.microsoft.com/office/drawing/2014/main" val="10000"/>
                  </a:ext>
                </a:extLst>
              </a:tr>
              <a:tr h="447040">
                <a:tc>
                  <a:txBody>
                    <a:bodyPr/>
                    <a:lstStyle/>
                    <a:p>
                      <a:r>
                        <a:rPr lang="en-US" sz="2100">
                          <a:latin typeface="Palatino Linotype" panose="02040502050505030304" pitchFamily="18" charset="0"/>
                        </a:rPr>
                        <a:t>4-8</a:t>
                      </a:r>
                    </a:p>
                  </a:txBody>
                  <a:tcPr marL="121920" marR="121920" marT="60960" marB="60960"/>
                </a:tc>
                <a:tc>
                  <a:txBody>
                    <a:bodyPr/>
                    <a:lstStyle/>
                    <a:p>
                      <a:r>
                        <a:rPr lang="en-US" sz="2100">
                          <a:latin typeface="Palatino Linotype" panose="02040502050505030304" pitchFamily="18" charset="0"/>
                        </a:rPr>
                        <a:t>$12.99 (tier A)</a:t>
                      </a:r>
                    </a:p>
                  </a:txBody>
                  <a:tcPr marL="121920" marR="121920" marT="60960" marB="60960"/>
                </a:tc>
                <a:extLst>
                  <a:ext uri="{0D108BD9-81ED-4DB2-BD59-A6C34878D82A}">
                    <a16:rowId xmlns:a16="http://schemas.microsoft.com/office/drawing/2014/main" val="10001"/>
                  </a:ext>
                </a:extLst>
              </a:tr>
              <a:tr h="494453">
                <a:tc>
                  <a:txBody>
                    <a:bodyPr/>
                    <a:lstStyle/>
                    <a:p>
                      <a:r>
                        <a:rPr lang="en-US" sz="2100">
                          <a:latin typeface="Palatino Linotype" panose="02040502050505030304" pitchFamily="18" charset="0"/>
                        </a:rPr>
                        <a:t>9-12</a:t>
                      </a:r>
                    </a:p>
                  </a:txBody>
                  <a:tcPr marL="121920" marR="121920" marT="60960" marB="60960"/>
                </a:tc>
                <a:tc>
                  <a:txBody>
                    <a:bodyPr/>
                    <a:lstStyle/>
                    <a:p>
                      <a:r>
                        <a:rPr lang="en-US" sz="2100">
                          <a:latin typeface="Palatino Linotype" panose="02040502050505030304" pitchFamily="18" charset="0"/>
                        </a:rPr>
                        <a:t>$14.99 (tier B)</a:t>
                      </a:r>
                    </a:p>
                  </a:txBody>
                  <a:tcPr marL="121920" marR="121920" marT="60960" marB="60960"/>
                </a:tc>
                <a:extLst>
                  <a:ext uri="{0D108BD9-81ED-4DB2-BD59-A6C34878D82A}">
                    <a16:rowId xmlns:a16="http://schemas.microsoft.com/office/drawing/2014/main" val="10002"/>
                  </a:ext>
                </a:extLst>
              </a:tr>
            </a:tbl>
          </a:graphicData>
        </a:graphic>
      </p:graphicFrame>
      <p:sp>
        <p:nvSpPr>
          <p:cNvPr id="11" name="TextBox 10"/>
          <p:cNvSpPr txBox="1"/>
          <p:nvPr/>
        </p:nvSpPr>
        <p:spPr>
          <a:xfrm>
            <a:off x="4863966" y="2285929"/>
            <a:ext cx="7184103" cy="1959062"/>
          </a:xfrm>
          <a:prstGeom prst="rect">
            <a:avLst/>
          </a:prstGeom>
          <a:noFill/>
        </p:spPr>
        <p:txBody>
          <a:bodyPr wrap="square" rtlCol="0">
            <a:spAutoFit/>
          </a:bodyPr>
          <a:lstStyle/>
          <a:p>
            <a:r>
              <a:rPr lang="en-US" sz="1733" i="1">
                <a:latin typeface="Palatino Linotype" panose="02040502050505030304" pitchFamily="18" charset="0"/>
              </a:rPr>
              <a:t>For orders of 13 packages or more shipping is calculated as follows:</a:t>
            </a:r>
          </a:p>
          <a:p>
            <a:r>
              <a:rPr lang="en-US" sz="1733" i="1">
                <a:latin typeface="Palatino Linotype" panose="02040502050505030304" pitchFamily="18" charset="0"/>
              </a:rPr>
              <a:t>13 packages of cookies: tier B (12 packages) + tier A (1 more package) = $27.98 </a:t>
            </a:r>
          </a:p>
          <a:p>
            <a:r>
              <a:rPr lang="en-US" sz="1733" i="1">
                <a:latin typeface="Palatino Linotype" panose="02040502050505030304" pitchFamily="18" charset="0"/>
              </a:rPr>
              <a:t>25 packages of cookies: tier B x 2 (24 packages) + tier A (1 more package) = $42.97</a:t>
            </a:r>
          </a:p>
          <a:p>
            <a:endParaRPr lang="en-US" sz="1733" i="1">
              <a:latin typeface="Palatino Linotype" panose="02040502050505030304" pitchFamily="18" charset="0"/>
            </a:endParaRPr>
          </a:p>
          <a:p>
            <a:r>
              <a:rPr lang="en-US" sz="1733" i="1">
                <a:latin typeface="Palatino Linotype" panose="02040502050505030304" pitchFamily="18" charset="0"/>
              </a:rPr>
              <a:t>$5.00 surcharge to orders shipping to Hawaii, Alaska, Puerto Rico, APO/FPO/DPO, Guam and US Virgin Islands</a:t>
            </a:r>
          </a:p>
        </p:txBody>
      </p:sp>
    </p:spTree>
    <p:extLst>
      <p:ext uri="{BB962C8B-B14F-4D97-AF65-F5344CB8AC3E}">
        <p14:creationId xmlns:p14="http://schemas.microsoft.com/office/powerpoint/2010/main" val="4166492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8B5B39-03C0-3CE6-6F2E-B5EEF6E4C78B}"/>
              </a:ext>
            </a:extLst>
          </p:cNvPr>
          <p:cNvSpPr>
            <a:spLocks noGrp="1"/>
          </p:cNvSpPr>
          <p:nvPr>
            <p:ph type="sldNum" sz="quarter" idx="10"/>
          </p:nvPr>
        </p:nvSpPr>
        <p:spPr/>
        <p:txBody>
          <a:bodyPr/>
          <a:lstStyle/>
          <a:p>
            <a:fld id="{7691CCDB-B024-8747-B233-CAD1CBC7A901}" type="slidenum">
              <a:rPr lang="en-US" smtClean="0"/>
              <a:pPr/>
              <a:t>31</a:t>
            </a:fld>
            <a:endParaRPr lang="en-US"/>
          </a:p>
        </p:txBody>
      </p:sp>
      <p:sp>
        <p:nvSpPr>
          <p:cNvPr id="3" name="Footer Placeholder 2">
            <a:extLst>
              <a:ext uri="{FF2B5EF4-FFF2-40B4-BE49-F238E27FC236}">
                <a16:creationId xmlns:a16="http://schemas.microsoft.com/office/drawing/2014/main" id="{567A4743-5839-4624-3A9A-DB580BE19655}"/>
              </a:ext>
            </a:extLst>
          </p:cNvPr>
          <p:cNvSpPr>
            <a:spLocks noGrp="1"/>
          </p:cNvSpPr>
          <p:nvPr>
            <p:ph type="ftr" sz="quarter" idx="11"/>
          </p:nvPr>
        </p:nvSpPr>
        <p:spPr/>
        <p:txBody>
          <a:bodyPr/>
          <a:lstStyle/>
          <a:p>
            <a:r>
              <a:rPr lang="en-US"/>
              <a:t>©2024 Girl Scouts of the USA. All Rights Reserved. Not for public distribution.</a:t>
            </a:r>
          </a:p>
        </p:txBody>
      </p:sp>
      <p:sp>
        <p:nvSpPr>
          <p:cNvPr id="2" name="Text Placeholder 1">
            <a:extLst>
              <a:ext uri="{FF2B5EF4-FFF2-40B4-BE49-F238E27FC236}">
                <a16:creationId xmlns:a16="http://schemas.microsoft.com/office/drawing/2014/main" id="{32CC7C75-B53F-FE26-619E-951E19CC0FC0}"/>
              </a:ext>
            </a:extLst>
          </p:cNvPr>
          <p:cNvSpPr>
            <a:spLocks noGrp="1"/>
          </p:cNvSpPr>
          <p:nvPr>
            <p:ph type="body" sz="quarter" idx="12"/>
          </p:nvPr>
        </p:nvSpPr>
        <p:spPr/>
        <p:txBody>
          <a:bodyPr/>
          <a:lstStyle/>
          <a:p>
            <a:r>
              <a:rPr lang="en-US"/>
              <a:t>Girl Scout and Caregiver Experience</a:t>
            </a:r>
          </a:p>
        </p:txBody>
      </p:sp>
    </p:spTree>
    <p:extLst>
      <p:ext uri="{BB962C8B-B14F-4D97-AF65-F5344CB8AC3E}">
        <p14:creationId xmlns:p14="http://schemas.microsoft.com/office/powerpoint/2010/main" val="19549939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318DBC-74E1-A735-20DC-724C9F97CF5A}"/>
              </a:ext>
            </a:extLst>
          </p:cNvPr>
          <p:cNvPicPr>
            <a:picLocks noChangeAspect="1"/>
          </p:cNvPicPr>
          <p:nvPr/>
        </p:nvPicPr>
        <p:blipFill>
          <a:blip r:embed="rId3"/>
          <a:stretch>
            <a:fillRect/>
          </a:stretch>
        </p:blipFill>
        <p:spPr>
          <a:xfrm>
            <a:off x="1615537" y="24821"/>
            <a:ext cx="9272449" cy="6833180"/>
          </a:xfrm>
          <a:prstGeom prst="rect">
            <a:avLst/>
          </a:prstGeom>
        </p:spPr>
      </p:pic>
      <p:sp>
        <p:nvSpPr>
          <p:cNvPr id="4" name="Slide Number Placeholder 3">
            <a:extLst>
              <a:ext uri="{FF2B5EF4-FFF2-40B4-BE49-F238E27FC236}">
                <a16:creationId xmlns:a16="http://schemas.microsoft.com/office/drawing/2014/main" id="{D5CF9D0D-632F-D053-1A68-2637376D647E}"/>
              </a:ext>
            </a:extLst>
          </p:cNvPr>
          <p:cNvSpPr>
            <a:spLocks noGrp="1"/>
          </p:cNvSpPr>
          <p:nvPr>
            <p:ph type="sldNum" sz="quarter" idx="10"/>
          </p:nvPr>
        </p:nvSpPr>
        <p:spPr/>
        <p:txBody>
          <a:bodyPr/>
          <a:lstStyle/>
          <a:p>
            <a:fld id="{7691CCDB-B024-8747-B233-CAD1CBC7A901}" type="slidenum">
              <a:rPr lang="en-US" smtClean="0"/>
              <a:pPr/>
              <a:t>32</a:t>
            </a:fld>
            <a:endParaRPr lang="en-US"/>
          </a:p>
        </p:txBody>
      </p:sp>
      <p:sp>
        <p:nvSpPr>
          <p:cNvPr id="3" name="Footer Placeholder 2">
            <a:extLst>
              <a:ext uri="{FF2B5EF4-FFF2-40B4-BE49-F238E27FC236}">
                <a16:creationId xmlns:a16="http://schemas.microsoft.com/office/drawing/2014/main" id="{F198D7A5-C399-77B8-57EC-3A107600B676}"/>
              </a:ext>
            </a:extLst>
          </p:cNvPr>
          <p:cNvSpPr>
            <a:spLocks noGrp="1"/>
          </p:cNvSpPr>
          <p:nvPr>
            <p:ph type="ftr" sz="quarter" idx="11"/>
          </p:nvPr>
        </p:nvSpPr>
        <p:spPr/>
        <p:txBody>
          <a:bodyPr/>
          <a:lstStyle/>
          <a:p>
            <a:r>
              <a:rPr lang="en-US"/>
              <a:t>©2024 Girl Scouts of the USA. All Rights Reserved. Not for public distribution.</a:t>
            </a:r>
          </a:p>
        </p:txBody>
      </p:sp>
    </p:spTree>
    <p:extLst>
      <p:ext uri="{BB962C8B-B14F-4D97-AF65-F5344CB8AC3E}">
        <p14:creationId xmlns:p14="http://schemas.microsoft.com/office/powerpoint/2010/main" val="114235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C2F0A9-5662-527A-3DAA-3C37345B6CFF}"/>
              </a:ext>
            </a:extLst>
          </p:cNvPr>
          <p:cNvSpPr>
            <a:spLocks noGrp="1"/>
          </p:cNvSpPr>
          <p:nvPr>
            <p:ph type="sldNum" sz="quarter" idx="10"/>
          </p:nvPr>
        </p:nvSpPr>
        <p:spPr/>
        <p:txBody>
          <a:bodyPr/>
          <a:lstStyle/>
          <a:p>
            <a:fld id="{7691CCDB-B024-8747-B233-CAD1CBC7A901}" type="slidenum">
              <a:rPr lang="en-US" smtClean="0"/>
              <a:pPr/>
              <a:t>33</a:t>
            </a:fld>
            <a:endParaRPr lang="en-US"/>
          </a:p>
        </p:txBody>
      </p:sp>
      <p:sp>
        <p:nvSpPr>
          <p:cNvPr id="3" name="Footer Placeholder 2">
            <a:extLst>
              <a:ext uri="{FF2B5EF4-FFF2-40B4-BE49-F238E27FC236}">
                <a16:creationId xmlns:a16="http://schemas.microsoft.com/office/drawing/2014/main" id="{8EAEE64C-8AD5-2E53-2A11-2511920A263A}"/>
              </a:ext>
            </a:extLst>
          </p:cNvPr>
          <p:cNvSpPr>
            <a:spLocks noGrp="1"/>
          </p:cNvSpPr>
          <p:nvPr>
            <p:ph type="ftr" sz="quarter" idx="11"/>
          </p:nvPr>
        </p:nvSpPr>
        <p:spPr/>
        <p:txBody>
          <a:bodyPr/>
          <a:lstStyle/>
          <a:p>
            <a:r>
              <a:rPr lang="en-US"/>
              <a:t>©2024 Girl Scouts of the USA. All Rights Reserved. Not for public distribution.</a:t>
            </a:r>
          </a:p>
        </p:txBody>
      </p:sp>
      <p:sp>
        <p:nvSpPr>
          <p:cNvPr id="15" name="Text Placeholder 14">
            <a:extLst>
              <a:ext uri="{FF2B5EF4-FFF2-40B4-BE49-F238E27FC236}">
                <a16:creationId xmlns:a16="http://schemas.microsoft.com/office/drawing/2014/main" id="{017F2FBF-5301-2A6A-ED7E-7DA50060999F}"/>
              </a:ext>
            </a:extLst>
          </p:cNvPr>
          <p:cNvSpPr>
            <a:spLocks noGrp="1"/>
          </p:cNvSpPr>
          <p:nvPr>
            <p:ph type="body" sz="quarter" idx="21"/>
          </p:nvPr>
        </p:nvSpPr>
        <p:spPr/>
        <p:txBody>
          <a:bodyPr/>
          <a:lstStyle/>
          <a:p>
            <a:r>
              <a:rPr lang="en-US"/>
              <a:t>Receive Email</a:t>
            </a:r>
          </a:p>
        </p:txBody>
      </p:sp>
      <p:sp>
        <p:nvSpPr>
          <p:cNvPr id="13" name="Text Placeholder 12">
            <a:extLst>
              <a:ext uri="{FF2B5EF4-FFF2-40B4-BE49-F238E27FC236}">
                <a16:creationId xmlns:a16="http://schemas.microsoft.com/office/drawing/2014/main" id="{81A0C155-02DB-346D-A4A7-C0D3E0E71C1C}"/>
              </a:ext>
            </a:extLst>
          </p:cNvPr>
          <p:cNvSpPr>
            <a:spLocks noGrp="1"/>
          </p:cNvSpPr>
          <p:nvPr>
            <p:ph type="body" sz="quarter" idx="14"/>
          </p:nvPr>
        </p:nvSpPr>
        <p:spPr/>
        <p:txBody>
          <a:bodyPr/>
          <a:lstStyle/>
          <a:p>
            <a:r>
              <a:rPr lang="en-US" dirty="0"/>
              <a:t>December 20, 2024</a:t>
            </a:r>
          </a:p>
        </p:txBody>
      </p:sp>
      <p:sp>
        <p:nvSpPr>
          <p:cNvPr id="16" name="Text Placeholder 15">
            <a:extLst>
              <a:ext uri="{FF2B5EF4-FFF2-40B4-BE49-F238E27FC236}">
                <a16:creationId xmlns:a16="http://schemas.microsoft.com/office/drawing/2014/main" id="{E098B01A-F1BF-5C99-09B8-659574A2B59E}"/>
              </a:ext>
            </a:extLst>
          </p:cNvPr>
          <p:cNvSpPr>
            <a:spLocks noGrp="1"/>
          </p:cNvSpPr>
          <p:nvPr>
            <p:ph type="body" sz="quarter" idx="45"/>
          </p:nvPr>
        </p:nvSpPr>
        <p:spPr>
          <a:xfrm>
            <a:off x="4470209" y="2880291"/>
            <a:ext cx="3229003" cy="1102517"/>
          </a:xfrm>
        </p:spPr>
        <p:txBody>
          <a:bodyPr/>
          <a:lstStyle/>
          <a:p>
            <a:r>
              <a:rPr lang="en-US" sz="4267">
                <a:latin typeface="Palatino"/>
                <a:cs typeface="Arial"/>
              </a:rPr>
              <a:t>Click "Register Now"  In Email</a:t>
            </a:r>
          </a:p>
        </p:txBody>
      </p:sp>
      <p:sp>
        <p:nvSpPr>
          <p:cNvPr id="17" name="Text Placeholder 16">
            <a:extLst>
              <a:ext uri="{FF2B5EF4-FFF2-40B4-BE49-F238E27FC236}">
                <a16:creationId xmlns:a16="http://schemas.microsoft.com/office/drawing/2014/main" id="{8A1C5E1A-1930-11A4-00AD-6FBFF35AEA2E}"/>
              </a:ext>
            </a:extLst>
          </p:cNvPr>
          <p:cNvSpPr>
            <a:spLocks noGrp="1"/>
          </p:cNvSpPr>
          <p:nvPr>
            <p:ph type="body" sz="quarter" idx="46"/>
          </p:nvPr>
        </p:nvSpPr>
        <p:spPr/>
        <p:txBody>
          <a:bodyPr/>
          <a:lstStyle/>
          <a:p>
            <a:r>
              <a:rPr lang="en-US"/>
              <a:t>Create Password and Login</a:t>
            </a:r>
          </a:p>
        </p:txBody>
      </p:sp>
      <p:sp>
        <p:nvSpPr>
          <p:cNvPr id="18" name="Text Placeholder 17">
            <a:extLst>
              <a:ext uri="{FF2B5EF4-FFF2-40B4-BE49-F238E27FC236}">
                <a16:creationId xmlns:a16="http://schemas.microsoft.com/office/drawing/2014/main" id="{42900A8B-E6AF-5AF6-448C-C1F32139CCFB}"/>
              </a:ext>
            </a:extLst>
          </p:cNvPr>
          <p:cNvSpPr>
            <a:spLocks noGrp="1"/>
          </p:cNvSpPr>
          <p:nvPr>
            <p:ph type="body" sz="quarter" idx="48"/>
          </p:nvPr>
        </p:nvSpPr>
        <p:spPr>
          <a:xfrm>
            <a:off x="8452004" y="2850473"/>
            <a:ext cx="3344947" cy="881952"/>
          </a:xfrm>
        </p:spPr>
        <p:txBody>
          <a:bodyPr/>
          <a:lstStyle/>
          <a:p>
            <a:r>
              <a:rPr lang="en-US" sz="4400" dirty="0"/>
              <a:t>No Registration Email</a:t>
            </a:r>
          </a:p>
        </p:txBody>
      </p:sp>
      <p:sp>
        <p:nvSpPr>
          <p:cNvPr id="19" name="Text Placeholder 18">
            <a:extLst>
              <a:ext uri="{FF2B5EF4-FFF2-40B4-BE49-F238E27FC236}">
                <a16:creationId xmlns:a16="http://schemas.microsoft.com/office/drawing/2014/main" id="{6BE6826F-CEF1-CF96-F316-9AF9F56288EF}"/>
              </a:ext>
            </a:extLst>
          </p:cNvPr>
          <p:cNvSpPr>
            <a:spLocks noGrp="1"/>
          </p:cNvSpPr>
          <p:nvPr>
            <p:ph type="body" sz="quarter" idx="49"/>
          </p:nvPr>
        </p:nvSpPr>
        <p:spPr>
          <a:xfrm>
            <a:off x="8489245" y="3898393"/>
            <a:ext cx="3208267" cy="680769"/>
          </a:xfrm>
        </p:spPr>
        <p:txBody>
          <a:bodyPr/>
          <a:lstStyle/>
          <a:p>
            <a:r>
              <a:rPr lang="en-US" dirty="0">
                <a:latin typeface="Arial"/>
                <a:cs typeface="Arial"/>
              </a:rPr>
              <a:t>View the “No Registration Email” Tip Sheet</a:t>
            </a:r>
            <a:endParaRPr lang="en-US" dirty="0"/>
          </a:p>
        </p:txBody>
      </p:sp>
      <p:sp>
        <p:nvSpPr>
          <p:cNvPr id="20" name="Text Placeholder 19">
            <a:extLst>
              <a:ext uri="{FF2B5EF4-FFF2-40B4-BE49-F238E27FC236}">
                <a16:creationId xmlns:a16="http://schemas.microsoft.com/office/drawing/2014/main" id="{984AB87B-E8C5-8184-A3B3-4044C9B86913}"/>
              </a:ext>
            </a:extLst>
          </p:cNvPr>
          <p:cNvSpPr>
            <a:spLocks noGrp="1"/>
          </p:cNvSpPr>
          <p:nvPr>
            <p:ph type="body" sz="quarter" idx="57"/>
          </p:nvPr>
        </p:nvSpPr>
        <p:spPr/>
        <p:txBody>
          <a:bodyPr/>
          <a:lstStyle/>
          <a:p>
            <a:r>
              <a:rPr lang="en-US" b="1"/>
              <a:t>Sender: </a:t>
            </a:r>
            <a:r>
              <a:rPr lang="en-US"/>
              <a:t>“Girl Scout Cookies” email@email.girlscouts.org</a:t>
            </a:r>
          </a:p>
          <a:p>
            <a:br>
              <a:rPr lang="en-US"/>
            </a:br>
            <a:r>
              <a:rPr lang="en-US" b="1"/>
              <a:t>Subject:  </a:t>
            </a:r>
            <a:r>
              <a:rPr lang="en-US"/>
              <a:t>It’s time to register your Girl Scout for Digital Cookie!</a:t>
            </a:r>
          </a:p>
        </p:txBody>
      </p:sp>
      <p:sp>
        <p:nvSpPr>
          <p:cNvPr id="21" name="Text Placeholder 20">
            <a:extLst>
              <a:ext uri="{FF2B5EF4-FFF2-40B4-BE49-F238E27FC236}">
                <a16:creationId xmlns:a16="http://schemas.microsoft.com/office/drawing/2014/main" id="{10957C09-1BB1-A564-0D15-853017B07D46}"/>
              </a:ext>
            </a:extLst>
          </p:cNvPr>
          <p:cNvSpPr>
            <a:spLocks noGrp="1"/>
          </p:cNvSpPr>
          <p:nvPr>
            <p:ph type="body" sz="quarter" idx="58"/>
          </p:nvPr>
        </p:nvSpPr>
        <p:spPr/>
        <p:txBody>
          <a:bodyPr/>
          <a:lstStyle/>
          <a:p>
            <a:r>
              <a:rPr lang="en-US"/>
              <a:t>All users must register through their Digital Cookie registration email every year. </a:t>
            </a:r>
          </a:p>
        </p:txBody>
      </p:sp>
      <p:sp>
        <p:nvSpPr>
          <p:cNvPr id="22" name="Text Placeholder 21">
            <a:extLst>
              <a:ext uri="{FF2B5EF4-FFF2-40B4-BE49-F238E27FC236}">
                <a16:creationId xmlns:a16="http://schemas.microsoft.com/office/drawing/2014/main" id="{AF973F8A-058A-DEB4-0D1E-1A9601516D53}"/>
              </a:ext>
            </a:extLst>
          </p:cNvPr>
          <p:cNvSpPr>
            <a:spLocks noGrp="1"/>
          </p:cNvSpPr>
          <p:nvPr>
            <p:ph type="body" sz="quarter" idx="59"/>
          </p:nvPr>
        </p:nvSpPr>
        <p:spPr>
          <a:xfrm>
            <a:off x="8489245" y="4579161"/>
            <a:ext cx="3344947" cy="1469468"/>
          </a:xfrm>
        </p:spPr>
        <p:txBody>
          <a:bodyPr/>
          <a:lstStyle/>
          <a:p>
            <a:pPr marL="285744" indent="-285744">
              <a:buFont typeface="Arial" panose="020B0604020202020204" pitchFamily="34" charset="0"/>
              <a:buChar char="•"/>
            </a:pPr>
            <a:r>
              <a:rPr lang="en-US" dirty="0"/>
              <a:t>Check promotions, junk, and spam folders for email.</a:t>
            </a:r>
          </a:p>
          <a:p>
            <a:pPr marL="285744" indent="-285744">
              <a:buFont typeface="Arial" panose="020B0604020202020204" pitchFamily="34" charset="0"/>
              <a:buChar char="•"/>
            </a:pPr>
            <a:r>
              <a:rPr lang="en-US" dirty="0"/>
              <a:t>Make sure </a:t>
            </a:r>
            <a:r>
              <a:rPr lang="en-US" dirty="0" err="1"/>
              <a:t>myGS</a:t>
            </a:r>
            <a:r>
              <a:rPr lang="en-US" dirty="0"/>
              <a:t> account is updated with the correct email.</a:t>
            </a:r>
          </a:p>
          <a:p>
            <a:pPr marL="285744" indent="-285744">
              <a:buFont typeface="Arial" panose="020B0604020202020204" pitchFamily="34" charset="0"/>
              <a:buChar char="•"/>
            </a:pPr>
            <a:r>
              <a:rPr lang="en-US" dirty="0"/>
              <a:t>Add the sender’s email to your contacts list. </a:t>
            </a:r>
          </a:p>
        </p:txBody>
      </p:sp>
      <p:sp>
        <p:nvSpPr>
          <p:cNvPr id="14" name="Text Placeholder 13">
            <a:extLst>
              <a:ext uri="{FF2B5EF4-FFF2-40B4-BE49-F238E27FC236}">
                <a16:creationId xmlns:a16="http://schemas.microsoft.com/office/drawing/2014/main" id="{9932D190-AB1F-76E9-D29B-505A1A1D8685}"/>
              </a:ext>
            </a:extLst>
          </p:cNvPr>
          <p:cNvSpPr>
            <a:spLocks noGrp="1"/>
          </p:cNvSpPr>
          <p:nvPr>
            <p:ph type="body" sz="quarter" idx="19"/>
          </p:nvPr>
        </p:nvSpPr>
        <p:spPr/>
        <p:txBody>
          <a:bodyPr/>
          <a:lstStyle/>
          <a:p>
            <a:r>
              <a:rPr lang="en-US"/>
              <a:t>Step 1: Register</a:t>
            </a:r>
          </a:p>
        </p:txBody>
      </p:sp>
    </p:spTree>
    <p:extLst>
      <p:ext uri="{BB962C8B-B14F-4D97-AF65-F5344CB8AC3E}">
        <p14:creationId xmlns:p14="http://schemas.microsoft.com/office/powerpoint/2010/main" val="509690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F42EA92-1833-A4E6-31E8-CB9DDBB4B2D8}"/>
              </a:ext>
            </a:extLst>
          </p:cNvPr>
          <p:cNvSpPr>
            <a:spLocks noGrp="1"/>
          </p:cNvSpPr>
          <p:nvPr>
            <p:ph type="sldNum" sz="quarter" idx="10"/>
          </p:nvPr>
        </p:nvSpPr>
        <p:spPr/>
        <p:txBody>
          <a:bodyPr/>
          <a:lstStyle/>
          <a:p>
            <a:fld id="{7691CCDB-B024-8747-B233-CAD1CBC7A901}" type="slidenum">
              <a:rPr lang="en-US" smtClean="0"/>
              <a:pPr/>
              <a:t>34</a:t>
            </a:fld>
            <a:endParaRPr lang="en-US"/>
          </a:p>
        </p:txBody>
      </p:sp>
      <p:sp>
        <p:nvSpPr>
          <p:cNvPr id="3" name="Footer Placeholder 2">
            <a:extLst>
              <a:ext uri="{FF2B5EF4-FFF2-40B4-BE49-F238E27FC236}">
                <a16:creationId xmlns:a16="http://schemas.microsoft.com/office/drawing/2014/main" id="{9429C1EC-25A8-26B7-DA43-18204B418592}"/>
              </a:ext>
            </a:extLst>
          </p:cNvPr>
          <p:cNvSpPr>
            <a:spLocks noGrp="1"/>
          </p:cNvSpPr>
          <p:nvPr>
            <p:ph type="ftr" sz="quarter" idx="11"/>
          </p:nvPr>
        </p:nvSpPr>
        <p:spPr>
          <a:xfrm>
            <a:off x="143933" y="6573523"/>
            <a:ext cx="7564396" cy="206104"/>
          </a:xfrm>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62C50E31-AAFC-AEBF-BF27-B768374413B2}"/>
              </a:ext>
            </a:extLst>
          </p:cNvPr>
          <p:cNvSpPr>
            <a:spLocks noGrp="1"/>
          </p:cNvSpPr>
          <p:nvPr>
            <p:ph type="body" sz="quarter" idx="14"/>
          </p:nvPr>
        </p:nvSpPr>
        <p:spPr/>
        <p:txBody>
          <a:bodyPr>
            <a:normAutofit/>
          </a:bodyPr>
          <a:lstStyle/>
          <a:p>
            <a:r>
              <a:rPr lang="en-US" sz="1600"/>
              <a:t>Watch Safety Video with Girl Scout</a:t>
            </a:r>
          </a:p>
        </p:txBody>
      </p:sp>
      <p:pic>
        <p:nvPicPr>
          <p:cNvPr id="17" name="Picture Placeholder 16">
            <a:extLst>
              <a:ext uri="{FF2B5EF4-FFF2-40B4-BE49-F238E27FC236}">
                <a16:creationId xmlns:a16="http://schemas.microsoft.com/office/drawing/2014/main" id="{3031E5F9-D8B6-EE00-0F26-9EE15A846C7E}"/>
              </a:ext>
            </a:extLst>
          </p:cNvPr>
          <p:cNvPicPr>
            <a:picLocks noGrp="1" noChangeAspect="1"/>
          </p:cNvPicPr>
          <p:nvPr>
            <p:ph type="pic" sz="quarter" idx="47"/>
          </p:nvPr>
        </p:nvPicPr>
        <p:blipFill>
          <a:blip r:embed="rId3"/>
          <a:srcRect l="7130" r="7130"/>
          <a:stretch/>
        </p:blipFill>
        <p:spPr>
          <a:prstGeom prst="rect">
            <a:avLst/>
          </a:prstGeom>
          <a:ln>
            <a:solidFill>
              <a:schemeClr val="accent1"/>
            </a:solidFill>
          </a:ln>
        </p:spPr>
      </p:pic>
      <p:sp>
        <p:nvSpPr>
          <p:cNvPr id="6" name="Text Placeholder 5">
            <a:extLst>
              <a:ext uri="{FF2B5EF4-FFF2-40B4-BE49-F238E27FC236}">
                <a16:creationId xmlns:a16="http://schemas.microsoft.com/office/drawing/2014/main" id="{2F426179-97BC-3640-A898-78081288095A}"/>
              </a:ext>
            </a:extLst>
          </p:cNvPr>
          <p:cNvSpPr>
            <a:spLocks noGrp="1"/>
          </p:cNvSpPr>
          <p:nvPr>
            <p:ph type="body" sz="quarter" idx="49"/>
          </p:nvPr>
        </p:nvSpPr>
        <p:spPr>
          <a:xfrm>
            <a:off x="8873608" y="724329"/>
            <a:ext cx="2688501" cy="639819"/>
          </a:xfrm>
        </p:spPr>
        <p:txBody>
          <a:bodyPr>
            <a:normAutofit/>
          </a:bodyPr>
          <a:lstStyle/>
          <a:p>
            <a:r>
              <a:rPr lang="en-US" sz="1600"/>
              <a:t>Activate Girl Scout(s)</a:t>
            </a:r>
          </a:p>
        </p:txBody>
      </p:sp>
      <p:pic>
        <p:nvPicPr>
          <p:cNvPr id="20" name="Picture Placeholder 19">
            <a:extLst>
              <a:ext uri="{FF2B5EF4-FFF2-40B4-BE49-F238E27FC236}">
                <a16:creationId xmlns:a16="http://schemas.microsoft.com/office/drawing/2014/main" id="{04A18CE5-A4B6-06D9-10D5-852DF42BDE88}"/>
              </a:ext>
            </a:extLst>
          </p:cNvPr>
          <p:cNvPicPr>
            <a:picLocks noGrp="1" noChangeAspect="1"/>
          </p:cNvPicPr>
          <p:nvPr>
            <p:ph type="pic" sz="quarter" idx="50"/>
          </p:nvPr>
        </p:nvPicPr>
        <p:blipFill rotWithShape="1">
          <a:blip r:embed="rId4"/>
          <a:srcRect l="-1465" r="-256"/>
          <a:stretch/>
        </p:blipFill>
        <p:spPr>
          <a:xfrm>
            <a:off x="5724708" y="1005921"/>
            <a:ext cx="3047901" cy="1525111"/>
          </a:xfrm>
          <a:prstGeom prst="rect">
            <a:avLst/>
          </a:prstGeom>
          <a:solidFill>
            <a:schemeClr val="tx2"/>
          </a:solidFill>
          <a:ln>
            <a:solidFill>
              <a:schemeClr val="tx1"/>
            </a:solidFill>
          </a:ln>
        </p:spPr>
      </p:pic>
      <p:sp>
        <p:nvSpPr>
          <p:cNvPr id="8" name="Text Placeholder 7">
            <a:extLst>
              <a:ext uri="{FF2B5EF4-FFF2-40B4-BE49-F238E27FC236}">
                <a16:creationId xmlns:a16="http://schemas.microsoft.com/office/drawing/2014/main" id="{AA67E1FF-C79A-8931-0315-E757C1022397}"/>
              </a:ext>
            </a:extLst>
          </p:cNvPr>
          <p:cNvSpPr>
            <a:spLocks noGrp="1"/>
          </p:cNvSpPr>
          <p:nvPr>
            <p:ph type="body" sz="quarter" idx="52"/>
          </p:nvPr>
        </p:nvSpPr>
        <p:spPr>
          <a:xfrm>
            <a:off x="2857320" y="3429000"/>
            <a:ext cx="3047901" cy="805005"/>
          </a:xfrm>
        </p:spPr>
        <p:txBody>
          <a:bodyPr>
            <a:normAutofit lnSpcReduction="10000"/>
          </a:bodyPr>
          <a:lstStyle/>
          <a:p>
            <a:r>
              <a:rPr lang="en-US" sz="1600"/>
              <a:t>Approve Terms and Conditions and Safety Pledge</a:t>
            </a:r>
          </a:p>
        </p:txBody>
      </p:sp>
      <p:pic>
        <p:nvPicPr>
          <p:cNvPr id="19" name="Picture Placeholder 18" descr="Graphical user interface, text, application&#10;&#10;Description automatically generated">
            <a:extLst>
              <a:ext uri="{FF2B5EF4-FFF2-40B4-BE49-F238E27FC236}">
                <a16:creationId xmlns:a16="http://schemas.microsoft.com/office/drawing/2014/main" id="{C8F4ECA7-D1BB-F1A9-4265-372B7A15759E}"/>
              </a:ext>
            </a:extLst>
          </p:cNvPr>
          <p:cNvPicPr>
            <a:picLocks noGrp="1" noChangeAspect="1"/>
          </p:cNvPicPr>
          <p:nvPr>
            <p:ph type="pic" sz="quarter" idx="53"/>
          </p:nvPr>
        </p:nvPicPr>
        <p:blipFill>
          <a:blip r:embed="rId5"/>
          <a:srcRect l="2539" r="2539"/>
          <a:stretch>
            <a:fillRect/>
          </a:stretch>
        </p:blipFill>
        <p:spPr>
          <a:prstGeom prst="rect">
            <a:avLst/>
          </a:prstGeom>
          <a:ln>
            <a:solidFill>
              <a:schemeClr val="accent4"/>
            </a:solidFill>
          </a:ln>
        </p:spPr>
      </p:pic>
      <p:sp>
        <p:nvSpPr>
          <p:cNvPr id="10" name="Text Placeholder 9">
            <a:extLst>
              <a:ext uri="{FF2B5EF4-FFF2-40B4-BE49-F238E27FC236}">
                <a16:creationId xmlns:a16="http://schemas.microsoft.com/office/drawing/2014/main" id="{40EBBAB4-6F98-243B-6329-E5176F97FAFE}"/>
              </a:ext>
            </a:extLst>
          </p:cNvPr>
          <p:cNvSpPr>
            <a:spLocks noGrp="1"/>
          </p:cNvSpPr>
          <p:nvPr>
            <p:ph type="body" sz="quarter" idx="55"/>
          </p:nvPr>
        </p:nvSpPr>
        <p:spPr>
          <a:xfrm>
            <a:off x="8873607" y="3356957"/>
            <a:ext cx="2688501" cy="639819"/>
          </a:xfrm>
        </p:spPr>
        <p:txBody>
          <a:bodyPr>
            <a:normAutofit/>
          </a:bodyPr>
          <a:lstStyle/>
          <a:p>
            <a:r>
              <a:rPr lang="en-US" sz="1600"/>
              <a:t>13+ Girl Scouts</a:t>
            </a:r>
          </a:p>
        </p:txBody>
      </p:sp>
      <p:pic>
        <p:nvPicPr>
          <p:cNvPr id="21" name="Picture Placeholder 20">
            <a:extLst>
              <a:ext uri="{FF2B5EF4-FFF2-40B4-BE49-F238E27FC236}">
                <a16:creationId xmlns:a16="http://schemas.microsoft.com/office/drawing/2014/main" id="{CA190947-C92C-DFAC-326C-80077F38BFAA}"/>
              </a:ext>
            </a:extLst>
          </p:cNvPr>
          <p:cNvPicPr>
            <a:picLocks noGrp="1" noChangeAspect="1"/>
          </p:cNvPicPr>
          <p:nvPr>
            <p:ph type="pic" sz="quarter" idx="56"/>
          </p:nvPr>
        </p:nvPicPr>
        <p:blipFill rotWithShape="1">
          <a:blip r:embed="rId6"/>
          <a:srcRect l="-1374" r="23152"/>
          <a:stretch/>
        </p:blipFill>
        <p:spPr>
          <a:xfrm>
            <a:off x="5685764" y="3593222"/>
            <a:ext cx="3047901" cy="1627621"/>
          </a:xfrm>
          <a:prstGeom prst="rect">
            <a:avLst/>
          </a:prstGeom>
          <a:solidFill>
            <a:schemeClr val="accent4"/>
          </a:solidFill>
          <a:ln>
            <a:solidFill>
              <a:schemeClr val="tx1"/>
            </a:solidFill>
          </a:ln>
        </p:spPr>
      </p:pic>
      <p:sp>
        <p:nvSpPr>
          <p:cNvPr id="12" name="Text Placeholder 11">
            <a:extLst>
              <a:ext uri="{FF2B5EF4-FFF2-40B4-BE49-F238E27FC236}">
                <a16:creationId xmlns:a16="http://schemas.microsoft.com/office/drawing/2014/main" id="{90970242-3CB9-72EC-BA09-606061086B8B}"/>
              </a:ext>
            </a:extLst>
          </p:cNvPr>
          <p:cNvSpPr>
            <a:spLocks noGrp="1"/>
          </p:cNvSpPr>
          <p:nvPr>
            <p:ph type="body" sz="quarter" idx="57"/>
          </p:nvPr>
        </p:nvSpPr>
        <p:spPr/>
        <p:txBody>
          <a:bodyPr/>
          <a:lstStyle/>
          <a:p>
            <a:r>
              <a:rPr lang="en-US" sz="1600"/>
              <a:t>At the end of the video, you will need to click the green continue button. </a:t>
            </a:r>
          </a:p>
        </p:txBody>
      </p:sp>
      <p:sp>
        <p:nvSpPr>
          <p:cNvPr id="13" name="Text Placeholder 12">
            <a:extLst>
              <a:ext uri="{FF2B5EF4-FFF2-40B4-BE49-F238E27FC236}">
                <a16:creationId xmlns:a16="http://schemas.microsoft.com/office/drawing/2014/main" id="{76BE07A2-93CD-93A4-B550-48D761729F67}"/>
              </a:ext>
            </a:extLst>
          </p:cNvPr>
          <p:cNvSpPr>
            <a:spLocks noGrp="1"/>
          </p:cNvSpPr>
          <p:nvPr>
            <p:ph type="body" sz="quarter" idx="58"/>
          </p:nvPr>
        </p:nvSpPr>
        <p:spPr>
          <a:xfrm>
            <a:off x="8873608" y="1350310"/>
            <a:ext cx="2688501" cy="1180721"/>
          </a:xfrm>
        </p:spPr>
        <p:txBody>
          <a:bodyPr/>
          <a:lstStyle/>
          <a:p>
            <a:r>
              <a:rPr lang="en-US" sz="1600"/>
              <a:t>After clicking the Activate button you will be able to update your Girl Scout’s preferred name. This name will be on the storefront and in the customer’s emails. </a:t>
            </a:r>
          </a:p>
        </p:txBody>
      </p:sp>
      <p:sp>
        <p:nvSpPr>
          <p:cNvPr id="14" name="Text Placeholder 13">
            <a:extLst>
              <a:ext uri="{FF2B5EF4-FFF2-40B4-BE49-F238E27FC236}">
                <a16:creationId xmlns:a16="http://schemas.microsoft.com/office/drawing/2014/main" id="{4576A412-C31A-C736-47E9-4BF3BE5A8A25}"/>
              </a:ext>
            </a:extLst>
          </p:cNvPr>
          <p:cNvSpPr>
            <a:spLocks noGrp="1"/>
          </p:cNvSpPr>
          <p:nvPr>
            <p:ph type="body" sz="quarter" idx="59"/>
          </p:nvPr>
        </p:nvSpPr>
        <p:spPr/>
        <p:txBody>
          <a:bodyPr/>
          <a:lstStyle/>
          <a:p>
            <a:r>
              <a:rPr lang="en-US" sz="1600"/>
              <a:t>Be sure to read the safety pledge with your Girl Scout and check the box to accept both documents. </a:t>
            </a:r>
          </a:p>
        </p:txBody>
      </p:sp>
      <p:sp>
        <p:nvSpPr>
          <p:cNvPr id="15" name="Text Placeholder 14">
            <a:extLst>
              <a:ext uri="{FF2B5EF4-FFF2-40B4-BE49-F238E27FC236}">
                <a16:creationId xmlns:a16="http://schemas.microsoft.com/office/drawing/2014/main" id="{8D817B01-CCD7-9518-CFDC-385CB9ADE810}"/>
              </a:ext>
            </a:extLst>
          </p:cNvPr>
          <p:cNvSpPr>
            <a:spLocks noGrp="1"/>
          </p:cNvSpPr>
          <p:nvPr>
            <p:ph type="body" sz="quarter" idx="60"/>
          </p:nvPr>
        </p:nvSpPr>
        <p:spPr>
          <a:xfrm>
            <a:off x="8873607" y="4028877"/>
            <a:ext cx="2688501" cy="1180721"/>
          </a:xfrm>
        </p:spPr>
        <p:txBody>
          <a:bodyPr vert="horz" lIns="121920" tIns="60960" rIns="121920" bIns="60960" rtlCol="0" anchor="t">
            <a:noAutofit/>
          </a:bodyPr>
          <a:lstStyle/>
          <a:p>
            <a:r>
              <a:rPr lang="en-US" sz="1600">
                <a:latin typeface="Arial"/>
                <a:cs typeface="Arial"/>
              </a:rPr>
              <a:t>You will also have the option to add your Girl Scout’s email if she is 13 or older.  Do not add the email address you used to log into Digital Cookie, This is optional, skip this box if you do not want to add an email.</a:t>
            </a:r>
          </a:p>
        </p:txBody>
      </p:sp>
      <p:sp>
        <p:nvSpPr>
          <p:cNvPr id="16" name="Text Placeholder 15">
            <a:extLst>
              <a:ext uri="{FF2B5EF4-FFF2-40B4-BE49-F238E27FC236}">
                <a16:creationId xmlns:a16="http://schemas.microsoft.com/office/drawing/2014/main" id="{452B117B-7BF1-548E-66E9-8BA0B0D95C34}"/>
              </a:ext>
            </a:extLst>
          </p:cNvPr>
          <p:cNvSpPr>
            <a:spLocks noGrp="1"/>
          </p:cNvSpPr>
          <p:nvPr>
            <p:ph type="body" sz="quarter" idx="19"/>
          </p:nvPr>
        </p:nvSpPr>
        <p:spPr/>
        <p:txBody>
          <a:bodyPr/>
          <a:lstStyle/>
          <a:p>
            <a:r>
              <a:rPr lang="en-US"/>
              <a:t>Step 1: Register</a:t>
            </a:r>
          </a:p>
        </p:txBody>
      </p:sp>
    </p:spTree>
    <p:extLst>
      <p:ext uri="{BB962C8B-B14F-4D97-AF65-F5344CB8AC3E}">
        <p14:creationId xmlns:p14="http://schemas.microsoft.com/office/powerpoint/2010/main" val="5632525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a:extLst>
              <a:ext uri="{FF2B5EF4-FFF2-40B4-BE49-F238E27FC236}">
                <a16:creationId xmlns:a16="http://schemas.microsoft.com/office/drawing/2014/main" id="{94ECA326-270A-C049-4188-81A2A3CE7CE4}"/>
              </a:ext>
            </a:extLst>
          </p:cNvPr>
          <p:cNvSpPr>
            <a:spLocks noGrp="1"/>
          </p:cNvSpPr>
          <p:nvPr>
            <p:ph type="sldNum" sz="quarter" idx="10"/>
          </p:nvPr>
        </p:nvSpPr>
        <p:spPr/>
        <p:txBody>
          <a:bodyPr/>
          <a:lstStyle/>
          <a:p>
            <a:fld id="{7691CCDB-B024-8747-B233-CAD1CBC7A901}" type="slidenum">
              <a:rPr lang="en-US" smtClean="0"/>
              <a:pPr/>
              <a:t>35</a:t>
            </a:fld>
            <a:endParaRPr lang="en-US"/>
          </a:p>
        </p:txBody>
      </p:sp>
      <p:sp>
        <p:nvSpPr>
          <p:cNvPr id="3" name="Footer Placeholder 2">
            <a:extLst>
              <a:ext uri="{FF2B5EF4-FFF2-40B4-BE49-F238E27FC236}">
                <a16:creationId xmlns:a16="http://schemas.microsoft.com/office/drawing/2014/main" id="{7FA8999D-F1DE-82D6-3EE8-9B317E3496F6}"/>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9F037A47-991A-C012-424C-521BE83E2125}"/>
              </a:ext>
            </a:extLst>
          </p:cNvPr>
          <p:cNvSpPr>
            <a:spLocks noGrp="1"/>
          </p:cNvSpPr>
          <p:nvPr>
            <p:ph type="body" sz="quarter" idx="14"/>
          </p:nvPr>
        </p:nvSpPr>
        <p:spPr/>
        <p:txBody>
          <a:bodyPr/>
          <a:lstStyle/>
          <a:p>
            <a:r>
              <a:rPr lang="en-US"/>
              <a:t>Message from Council</a:t>
            </a:r>
          </a:p>
        </p:txBody>
      </p:sp>
      <p:sp>
        <p:nvSpPr>
          <p:cNvPr id="5" name="Text Placeholder 4">
            <a:extLst>
              <a:ext uri="{FF2B5EF4-FFF2-40B4-BE49-F238E27FC236}">
                <a16:creationId xmlns:a16="http://schemas.microsoft.com/office/drawing/2014/main" id="{01B9CE03-6CE4-851F-7093-4AD87A7E9C57}"/>
              </a:ext>
            </a:extLst>
          </p:cNvPr>
          <p:cNvSpPr>
            <a:spLocks noGrp="1"/>
          </p:cNvSpPr>
          <p:nvPr>
            <p:ph type="body" sz="quarter" idx="56"/>
          </p:nvPr>
        </p:nvSpPr>
        <p:spPr/>
        <p:txBody>
          <a:bodyPr/>
          <a:lstStyle/>
          <a:p>
            <a:r>
              <a:rPr lang="en-US"/>
              <a:t>Pending Orders</a:t>
            </a:r>
          </a:p>
        </p:txBody>
      </p:sp>
      <p:sp>
        <p:nvSpPr>
          <p:cNvPr id="6" name="Text Placeholder 5">
            <a:extLst>
              <a:ext uri="{FF2B5EF4-FFF2-40B4-BE49-F238E27FC236}">
                <a16:creationId xmlns:a16="http://schemas.microsoft.com/office/drawing/2014/main" id="{0D40214B-9C6A-2399-6E61-209ACF1A7956}"/>
              </a:ext>
            </a:extLst>
          </p:cNvPr>
          <p:cNvSpPr>
            <a:spLocks noGrp="1"/>
          </p:cNvSpPr>
          <p:nvPr>
            <p:ph type="body" sz="quarter" idx="58"/>
          </p:nvPr>
        </p:nvSpPr>
        <p:spPr/>
        <p:txBody>
          <a:bodyPr/>
          <a:lstStyle/>
          <a:p>
            <a:r>
              <a:rPr lang="en-US"/>
              <a:t>My Sales Goal</a:t>
            </a:r>
          </a:p>
        </p:txBody>
      </p:sp>
      <p:sp>
        <p:nvSpPr>
          <p:cNvPr id="7" name="Text Placeholder 6">
            <a:extLst>
              <a:ext uri="{FF2B5EF4-FFF2-40B4-BE49-F238E27FC236}">
                <a16:creationId xmlns:a16="http://schemas.microsoft.com/office/drawing/2014/main" id="{6D461C63-A7C1-9894-3F6F-0A487E3E5E95}"/>
              </a:ext>
            </a:extLst>
          </p:cNvPr>
          <p:cNvSpPr>
            <a:spLocks noGrp="1"/>
          </p:cNvSpPr>
          <p:nvPr>
            <p:ph type="body" sz="quarter" idx="60"/>
          </p:nvPr>
        </p:nvSpPr>
        <p:spPr/>
        <p:txBody>
          <a:bodyPr/>
          <a:lstStyle/>
          <a:p>
            <a:r>
              <a:rPr lang="en-US"/>
              <a:t>Cheers</a:t>
            </a:r>
          </a:p>
        </p:txBody>
      </p:sp>
      <p:sp>
        <p:nvSpPr>
          <p:cNvPr id="8" name="Text Placeholder 7">
            <a:extLst>
              <a:ext uri="{FF2B5EF4-FFF2-40B4-BE49-F238E27FC236}">
                <a16:creationId xmlns:a16="http://schemas.microsoft.com/office/drawing/2014/main" id="{EB0C3594-B7AE-4F97-2455-B471079764BE}"/>
              </a:ext>
            </a:extLst>
          </p:cNvPr>
          <p:cNvSpPr>
            <a:spLocks noGrp="1"/>
          </p:cNvSpPr>
          <p:nvPr>
            <p:ph type="body" sz="quarter" idx="62"/>
          </p:nvPr>
        </p:nvSpPr>
        <p:spPr/>
        <p:txBody>
          <a:bodyPr/>
          <a:lstStyle/>
          <a:p>
            <a:r>
              <a:rPr lang="en-US"/>
              <a:t>My Cookie Site</a:t>
            </a:r>
          </a:p>
        </p:txBody>
      </p:sp>
      <p:sp>
        <p:nvSpPr>
          <p:cNvPr id="9" name="Text Placeholder 8">
            <a:extLst>
              <a:ext uri="{FF2B5EF4-FFF2-40B4-BE49-F238E27FC236}">
                <a16:creationId xmlns:a16="http://schemas.microsoft.com/office/drawing/2014/main" id="{0DF1D754-5935-801E-9E6A-C9A168F2D3F3}"/>
              </a:ext>
            </a:extLst>
          </p:cNvPr>
          <p:cNvSpPr>
            <a:spLocks noGrp="1"/>
          </p:cNvSpPr>
          <p:nvPr>
            <p:ph type="body" sz="quarter" idx="64"/>
          </p:nvPr>
        </p:nvSpPr>
        <p:spPr/>
        <p:txBody>
          <a:bodyPr/>
          <a:lstStyle/>
          <a:p>
            <a:r>
              <a:rPr lang="en-US"/>
              <a:t>Pins &amp; Badges</a:t>
            </a:r>
          </a:p>
        </p:txBody>
      </p:sp>
      <p:sp>
        <p:nvSpPr>
          <p:cNvPr id="10" name="Text Placeholder 9">
            <a:extLst>
              <a:ext uri="{FF2B5EF4-FFF2-40B4-BE49-F238E27FC236}">
                <a16:creationId xmlns:a16="http://schemas.microsoft.com/office/drawing/2014/main" id="{405E8908-7707-A5B9-8353-92B1C5441F7C}"/>
              </a:ext>
            </a:extLst>
          </p:cNvPr>
          <p:cNvSpPr>
            <a:spLocks noGrp="1"/>
          </p:cNvSpPr>
          <p:nvPr>
            <p:ph type="body" sz="quarter" idx="65"/>
          </p:nvPr>
        </p:nvSpPr>
        <p:spPr/>
        <p:txBody>
          <a:bodyPr/>
          <a:lstStyle/>
          <a:p>
            <a:r>
              <a:rPr lang="en-US" dirty="0"/>
              <a:t>Note of encouragement from Girl Scouts of Southeastern New England</a:t>
            </a:r>
          </a:p>
        </p:txBody>
      </p:sp>
      <p:sp>
        <p:nvSpPr>
          <p:cNvPr id="11" name="Text Placeholder 10">
            <a:extLst>
              <a:ext uri="{FF2B5EF4-FFF2-40B4-BE49-F238E27FC236}">
                <a16:creationId xmlns:a16="http://schemas.microsoft.com/office/drawing/2014/main" id="{F8C5FEA2-5A80-0651-0A06-B1F4FA98410F}"/>
              </a:ext>
            </a:extLst>
          </p:cNvPr>
          <p:cNvSpPr>
            <a:spLocks noGrp="1"/>
          </p:cNvSpPr>
          <p:nvPr>
            <p:ph type="body" sz="quarter" idx="66"/>
          </p:nvPr>
        </p:nvSpPr>
        <p:spPr/>
        <p:txBody>
          <a:bodyPr/>
          <a:lstStyle/>
          <a:p>
            <a:r>
              <a:rPr lang="en-US"/>
              <a:t>Digital sales progress bar and number of packages credited by troop volunteer. </a:t>
            </a:r>
          </a:p>
        </p:txBody>
      </p:sp>
      <p:sp>
        <p:nvSpPr>
          <p:cNvPr id="12" name="Text Placeholder 11">
            <a:extLst>
              <a:ext uri="{FF2B5EF4-FFF2-40B4-BE49-F238E27FC236}">
                <a16:creationId xmlns:a16="http://schemas.microsoft.com/office/drawing/2014/main" id="{884B0A8F-4E23-94E4-AC52-121B1BE310A3}"/>
              </a:ext>
            </a:extLst>
          </p:cNvPr>
          <p:cNvSpPr>
            <a:spLocks noGrp="1"/>
          </p:cNvSpPr>
          <p:nvPr>
            <p:ph type="body" sz="quarter" idx="67"/>
          </p:nvPr>
        </p:nvSpPr>
        <p:spPr>
          <a:xfrm>
            <a:off x="8287937" y="2515423"/>
            <a:ext cx="3531131" cy="611048"/>
          </a:xfrm>
        </p:spPr>
        <p:txBody>
          <a:bodyPr/>
          <a:lstStyle/>
          <a:p>
            <a:pPr algn="l"/>
            <a:r>
              <a:rPr lang="en-US"/>
              <a:t>Set up cookie site and then copy cookie site link or view QR Code.</a:t>
            </a:r>
          </a:p>
        </p:txBody>
      </p:sp>
      <p:sp>
        <p:nvSpPr>
          <p:cNvPr id="13" name="Text Placeholder 12">
            <a:extLst>
              <a:ext uri="{FF2B5EF4-FFF2-40B4-BE49-F238E27FC236}">
                <a16:creationId xmlns:a16="http://schemas.microsoft.com/office/drawing/2014/main" id="{6A6FBEB0-9A25-C8D2-B90F-7FA0C95EF9E6}"/>
              </a:ext>
            </a:extLst>
          </p:cNvPr>
          <p:cNvSpPr>
            <a:spLocks noGrp="1"/>
          </p:cNvSpPr>
          <p:nvPr>
            <p:ph type="body" sz="quarter" idx="68"/>
          </p:nvPr>
        </p:nvSpPr>
        <p:spPr/>
        <p:txBody>
          <a:bodyPr/>
          <a:lstStyle/>
          <a:p>
            <a:r>
              <a:rPr lang="en-US"/>
              <a:t>At a glance, see if your Girl Scout has any orders that need to be approved or marked as delivered. </a:t>
            </a:r>
          </a:p>
          <a:p>
            <a:endParaRPr lang="en-US"/>
          </a:p>
        </p:txBody>
      </p:sp>
      <p:sp>
        <p:nvSpPr>
          <p:cNvPr id="14" name="Text Placeholder 13">
            <a:extLst>
              <a:ext uri="{FF2B5EF4-FFF2-40B4-BE49-F238E27FC236}">
                <a16:creationId xmlns:a16="http://schemas.microsoft.com/office/drawing/2014/main" id="{D1B9FBF7-F43E-11BC-06A8-8C21720C1989}"/>
              </a:ext>
            </a:extLst>
          </p:cNvPr>
          <p:cNvSpPr>
            <a:spLocks noGrp="1"/>
          </p:cNvSpPr>
          <p:nvPr>
            <p:ph type="body" sz="quarter" idx="69"/>
          </p:nvPr>
        </p:nvSpPr>
        <p:spPr/>
        <p:txBody>
          <a:bodyPr/>
          <a:lstStyle/>
          <a:p>
            <a:r>
              <a:rPr lang="en-US" dirty="0"/>
              <a:t>Quick access button to “Send a Cheer” to a Girl Scout in your troop.</a:t>
            </a:r>
          </a:p>
        </p:txBody>
      </p:sp>
      <p:sp>
        <p:nvSpPr>
          <p:cNvPr id="15" name="Text Placeholder 14">
            <a:extLst>
              <a:ext uri="{FF2B5EF4-FFF2-40B4-BE49-F238E27FC236}">
                <a16:creationId xmlns:a16="http://schemas.microsoft.com/office/drawing/2014/main" id="{4C071240-4775-DFC7-1164-CB129AC2A632}"/>
              </a:ext>
            </a:extLst>
          </p:cNvPr>
          <p:cNvSpPr>
            <a:spLocks noGrp="1"/>
          </p:cNvSpPr>
          <p:nvPr>
            <p:ph type="body" sz="quarter" idx="70"/>
          </p:nvPr>
        </p:nvSpPr>
        <p:spPr/>
        <p:txBody>
          <a:bodyPr/>
          <a:lstStyle/>
          <a:p>
            <a:r>
              <a:rPr lang="en-US"/>
              <a:t>Track the progress toward completing the Cookie Business Badges and Cookie Entrepreneur Family Pins. </a:t>
            </a:r>
          </a:p>
        </p:txBody>
      </p:sp>
      <p:pic>
        <p:nvPicPr>
          <p:cNvPr id="17" name="Picture 16">
            <a:extLst>
              <a:ext uri="{FF2B5EF4-FFF2-40B4-BE49-F238E27FC236}">
                <a16:creationId xmlns:a16="http://schemas.microsoft.com/office/drawing/2014/main" id="{94FE1E38-E03E-0F2F-03A8-968A6DA812DB}"/>
              </a:ext>
            </a:extLst>
          </p:cNvPr>
          <p:cNvPicPr>
            <a:picLocks noChangeAspect="1"/>
          </p:cNvPicPr>
          <p:nvPr/>
        </p:nvPicPr>
        <p:blipFill>
          <a:blip r:embed="rId3"/>
          <a:stretch>
            <a:fillRect/>
          </a:stretch>
        </p:blipFill>
        <p:spPr>
          <a:xfrm>
            <a:off x="5463660" y="797144"/>
            <a:ext cx="1264681" cy="1138213"/>
          </a:xfrm>
          <a:prstGeom prst="rect">
            <a:avLst/>
          </a:prstGeom>
        </p:spPr>
      </p:pic>
      <p:pic>
        <p:nvPicPr>
          <p:cNvPr id="18" name="Picture 17">
            <a:extLst>
              <a:ext uri="{FF2B5EF4-FFF2-40B4-BE49-F238E27FC236}">
                <a16:creationId xmlns:a16="http://schemas.microsoft.com/office/drawing/2014/main" id="{3A908369-0A9A-C257-ECCF-0C5036A91C04}"/>
              </a:ext>
            </a:extLst>
          </p:cNvPr>
          <p:cNvPicPr>
            <a:picLocks noChangeAspect="1"/>
          </p:cNvPicPr>
          <p:nvPr/>
        </p:nvPicPr>
        <p:blipFill>
          <a:blip r:embed="rId4"/>
          <a:stretch>
            <a:fillRect/>
          </a:stretch>
        </p:blipFill>
        <p:spPr>
          <a:xfrm>
            <a:off x="1396145" y="797144"/>
            <a:ext cx="1314559" cy="1138213"/>
          </a:xfrm>
          <a:prstGeom prst="rect">
            <a:avLst/>
          </a:prstGeom>
        </p:spPr>
      </p:pic>
      <p:pic>
        <p:nvPicPr>
          <p:cNvPr id="19" name="Picture 18">
            <a:extLst>
              <a:ext uri="{FF2B5EF4-FFF2-40B4-BE49-F238E27FC236}">
                <a16:creationId xmlns:a16="http://schemas.microsoft.com/office/drawing/2014/main" id="{400FDE06-FC2F-6784-2239-B040BFBD0D51}"/>
              </a:ext>
            </a:extLst>
          </p:cNvPr>
          <p:cNvPicPr>
            <a:picLocks noChangeAspect="1"/>
          </p:cNvPicPr>
          <p:nvPr/>
        </p:nvPicPr>
        <p:blipFill>
          <a:blip r:embed="rId5"/>
          <a:stretch>
            <a:fillRect/>
          </a:stretch>
        </p:blipFill>
        <p:spPr>
          <a:xfrm>
            <a:off x="5460372" y="3945274"/>
            <a:ext cx="1267968" cy="1105817"/>
          </a:xfrm>
          <a:prstGeom prst="rect">
            <a:avLst/>
          </a:prstGeom>
        </p:spPr>
      </p:pic>
      <p:pic>
        <p:nvPicPr>
          <p:cNvPr id="22" name="Picture 21">
            <a:extLst>
              <a:ext uri="{FF2B5EF4-FFF2-40B4-BE49-F238E27FC236}">
                <a16:creationId xmlns:a16="http://schemas.microsoft.com/office/drawing/2014/main" id="{396BED60-6994-0C0B-2360-052888631589}"/>
              </a:ext>
            </a:extLst>
          </p:cNvPr>
          <p:cNvPicPr>
            <a:picLocks noChangeAspect="1"/>
          </p:cNvPicPr>
          <p:nvPr/>
        </p:nvPicPr>
        <p:blipFill>
          <a:blip r:embed="rId6"/>
          <a:stretch>
            <a:fillRect/>
          </a:stretch>
        </p:blipFill>
        <p:spPr>
          <a:xfrm>
            <a:off x="9340975" y="3945082"/>
            <a:ext cx="1267968" cy="1146685"/>
          </a:xfrm>
          <a:prstGeom prst="rect">
            <a:avLst/>
          </a:prstGeom>
        </p:spPr>
      </p:pic>
      <p:pic>
        <p:nvPicPr>
          <p:cNvPr id="23" name="Picture 22">
            <a:extLst>
              <a:ext uri="{FF2B5EF4-FFF2-40B4-BE49-F238E27FC236}">
                <a16:creationId xmlns:a16="http://schemas.microsoft.com/office/drawing/2014/main" id="{B06B6458-71A3-F217-B49D-CC13F27E20D5}"/>
              </a:ext>
            </a:extLst>
          </p:cNvPr>
          <p:cNvPicPr>
            <a:picLocks noChangeAspect="1"/>
          </p:cNvPicPr>
          <p:nvPr/>
        </p:nvPicPr>
        <p:blipFill>
          <a:blip r:embed="rId7"/>
          <a:stretch>
            <a:fillRect/>
          </a:stretch>
        </p:blipFill>
        <p:spPr>
          <a:xfrm>
            <a:off x="9154061" y="881823"/>
            <a:ext cx="1641795" cy="1097280"/>
          </a:xfrm>
          <a:prstGeom prst="rect">
            <a:avLst/>
          </a:prstGeom>
        </p:spPr>
      </p:pic>
      <p:pic>
        <p:nvPicPr>
          <p:cNvPr id="25" name="Picture 24">
            <a:extLst>
              <a:ext uri="{FF2B5EF4-FFF2-40B4-BE49-F238E27FC236}">
                <a16:creationId xmlns:a16="http://schemas.microsoft.com/office/drawing/2014/main" id="{0CF3D15C-E12B-7813-EEFB-6F179C586015}"/>
              </a:ext>
            </a:extLst>
          </p:cNvPr>
          <p:cNvPicPr>
            <a:picLocks noChangeAspect="1"/>
          </p:cNvPicPr>
          <p:nvPr/>
        </p:nvPicPr>
        <p:blipFill>
          <a:blip r:embed="rId8"/>
          <a:stretch>
            <a:fillRect/>
          </a:stretch>
        </p:blipFill>
        <p:spPr>
          <a:xfrm>
            <a:off x="1573104" y="3991583"/>
            <a:ext cx="1265643" cy="1097280"/>
          </a:xfrm>
          <a:prstGeom prst="rect">
            <a:avLst/>
          </a:prstGeom>
        </p:spPr>
      </p:pic>
    </p:spTree>
    <p:extLst>
      <p:ext uri="{BB962C8B-B14F-4D97-AF65-F5344CB8AC3E}">
        <p14:creationId xmlns:p14="http://schemas.microsoft.com/office/powerpoint/2010/main" val="23862653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D0162BB-D975-93B4-D96E-21BB0FD6E49C}"/>
              </a:ext>
            </a:extLst>
          </p:cNvPr>
          <p:cNvSpPr>
            <a:spLocks noGrp="1"/>
          </p:cNvSpPr>
          <p:nvPr>
            <p:ph type="sldNum" sz="quarter" idx="10"/>
          </p:nvPr>
        </p:nvSpPr>
        <p:spPr/>
        <p:txBody>
          <a:bodyPr/>
          <a:lstStyle/>
          <a:p>
            <a:fld id="{7691CCDB-B024-8747-B233-CAD1CBC7A901}" type="slidenum">
              <a:rPr lang="en-US" smtClean="0"/>
              <a:pPr/>
              <a:t>36</a:t>
            </a:fld>
            <a:endParaRPr lang="en-US"/>
          </a:p>
        </p:txBody>
      </p:sp>
      <p:sp>
        <p:nvSpPr>
          <p:cNvPr id="5" name="Footer Placeholder 4">
            <a:extLst>
              <a:ext uri="{FF2B5EF4-FFF2-40B4-BE49-F238E27FC236}">
                <a16:creationId xmlns:a16="http://schemas.microsoft.com/office/drawing/2014/main" id="{6C38A598-BB58-EE75-2F60-92D55D830CC5}"/>
              </a:ext>
            </a:extLst>
          </p:cNvPr>
          <p:cNvSpPr>
            <a:spLocks noGrp="1"/>
          </p:cNvSpPr>
          <p:nvPr>
            <p:ph type="ftr" sz="quarter" idx="11"/>
          </p:nvPr>
        </p:nvSpPr>
        <p:spPr/>
        <p:txBody>
          <a:bodyPr/>
          <a:lstStyle/>
          <a:p>
            <a:r>
              <a:rPr lang="en-US"/>
              <a:t>©2024 Girl Scouts of the USA. All Rights Reserved. Not for public distribution.</a:t>
            </a:r>
          </a:p>
        </p:txBody>
      </p:sp>
      <p:sp>
        <p:nvSpPr>
          <p:cNvPr id="3" name="Text Placeholder 2">
            <a:extLst>
              <a:ext uri="{FF2B5EF4-FFF2-40B4-BE49-F238E27FC236}">
                <a16:creationId xmlns:a16="http://schemas.microsoft.com/office/drawing/2014/main" id="{E7CD0D04-08C7-C88E-6A7A-98ADDA85DE46}"/>
              </a:ext>
            </a:extLst>
          </p:cNvPr>
          <p:cNvSpPr>
            <a:spLocks noGrp="1"/>
          </p:cNvSpPr>
          <p:nvPr>
            <p:ph type="body" sz="quarter" idx="19"/>
          </p:nvPr>
        </p:nvSpPr>
        <p:spPr/>
        <p:txBody>
          <a:bodyPr/>
          <a:lstStyle/>
          <a:p>
            <a:endParaRPr lang="en-US"/>
          </a:p>
        </p:txBody>
      </p:sp>
      <p:sp>
        <p:nvSpPr>
          <p:cNvPr id="4" name="Title 3"/>
          <p:cNvSpPr>
            <a:spLocks noGrp="1"/>
          </p:cNvSpPr>
          <p:nvPr>
            <p:ph type="title" idx="4294967295"/>
          </p:nvPr>
        </p:nvSpPr>
        <p:spPr>
          <a:xfrm>
            <a:off x="0" y="260350"/>
            <a:ext cx="10993438" cy="635000"/>
          </a:xfrm>
        </p:spPr>
        <p:txBody>
          <a:bodyPr/>
          <a:lstStyle/>
          <a:p>
            <a:r>
              <a:rPr lang="en-US" sz="2400" b="1"/>
              <a:t>Online Sales and Marketing</a:t>
            </a:r>
          </a:p>
        </p:txBody>
      </p:sp>
      <p:pic>
        <p:nvPicPr>
          <p:cNvPr id="17" name="Picture 16">
            <a:extLst>
              <a:ext uri="{FF2B5EF4-FFF2-40B4-BE49-F238E27FC236}">
                <a16:creationId xmlns:a16="http://schemas.microsoft.com/office/drawing/2014/main" id="{6E9D5FF0-7276-8F84-7C9B-758EB71A29A6}"/>
              </a:ext>
            </a:extLst>
          </p:cNvPr>
          <p:cNvPicPr>
            <a:picLocks noChangeAspect="1"/>
          </p:cNvPicPr>
          <p:nvPr/>
        </p:nvPicPr>
        <p:blipFill>
          <a:blip r:embed="rId3"/>
          <a:stretch>
            <a:fillRect/>
          </a:stretch>
        </p:blipFill>
        <p:spPr>
          <a:xfrm>
            <a:off x="2631033" y="895350"/>
            <a:ext cx="6352329" cy="5683218"/>
          </a:xfrm>
          <a:prstGeom prst="rect">
            <a:avLst/>
          </a:prstGeom>
          <a:ln>
            <a:solidFill>
              <a:schemeClr val="tx1"/>
            </a:solidFill>
          </a:ln>
        </p:spPr>
      </p:pic>
    </p:spTree>
    <p:extLst>
      <p:ext uri="{BB962C8B-B14F-4D97-AF65-F5344CB8AC3E}">
        <p14:creationId xmlns:p14="http://schemas.microsoft.com/office/powerpoint/2010/main" val="38056414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937338A-EF0C-9754-8F5B-C8F56E27E119}"/>
              </a:ext>
            </a:extLst>
          </p:cNvPr>
          <p:cNvSpPr>
            <a:spLocks noGrp="1"/>
          </p:cNvSpPr>
          <p:nvPr>
            <p:ph type="sldNum" sz="quarter" idx="10"/>
          </p:nvPr>
        </p:nvSpPr>
        <p:spPr/>
        <p:txBody>
          <a:bodyPr/>
          <a:lstStyle/>
          <a:p>
            <a:fld id="{7691CCDB-B024-8747-B233-CAD1CBC7A901}" type="slidenum">
              <a:rPr lang="en-US" smtClean="0"/>
              <a:pPr/>
              <a:t>37</a:t>
            </a:fld>
            <a:endParaRPr lang="en-US"/>
          </a:p>
        </p:txBody>
      </p:sp>
      <p:sp>
        <p:nvSpPr>
          <p:cNvPr id="3" name="Footer Placeholder 2">
            <a:extLst>
              <a:ext uri="{FF2B5EF4-FFF2-40B4-BE49-F238E27FC236}">
                <a16:creationId xmlns:a16="http://schemas.microsoft.com/office/drawing/2014/main" id="{4ABE3D3B-0D13-1DE0-6539-7EDB4A984F54}"/>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C786507A-0537-5B41-D1F1-70D1E8754798}"/>
              </a:ext>
            </a:extLst>
          </p:cNvPr>
          <p:cNvSpPr>
            <a:spLocks noGrp="1"/>
          </p:cNvSpPr>
          <p:nvPr>
            <p:ph type="body" sz="quarter" idx="12"/>
          </p:nvPr>
        </p:nvSpPr>
        <p:spPr/>
        <p:txBody>
          <a:bodyPr/>
          <a:lstStyle/>
          <a:p>
            <a:r>
              <a:rPr lang="en-US"/>
              <a:t>Setting up the Girl Scout Cookie Site</a:t>
            </a:r>
          </a:p>
        </p:txBody>
      </p:sp>
      <p:sp>
        <p:nvSpPr>
          <p:cNvPr id="5" name="Text Placeholder 4">
            <a:extLst>
              <a:ext uri="{FF2B5EF4-FFF2-40B4-BE49-F238E27FC236}">
                <a16:creationId xmlns:a16="http://schemas.microsoft.com/office/drawing/2014/main" id="{22937F32-3B54-B7C6-8130-4EA79696B2B8}"/>
              </a:ext>
            </a:extLst>
          </p:cNvPr>
          <p:cNvSpPr>
            <a:spLocks noGrp="1"/>
          </p:cNvSpPr>
          <p:nvPr>
            <p:ph type="body" sz="quarter" idx="19"/>
          </p:nvPr>
        </p:nvSpPr>
        <p:spPr/>
        <p:txBody>
          <a:bodyPr/>
          <a:lstStyle/>
          <a:p>
            <a:endParaRPr lang="en-US"/>
          </a:p>
        </p:txBody>
      </p:sp>
    </p:spTree>
    <p:extLst>
      <p:ext uri="{BB962C8B-B14F-4D97-AF65-F5344CB8AC3E}">
        <p14:creationId xmlns:p14="http://schemas.microsoft.com/office/powerpoint/2010/main" val="34776619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9EBBACB-E5BF-343A-B9A5-7EF30164E2E4}"/>
              </a:ext>
            </a:extLst>
          </p:cNvPr>
          <p:cNvPicPr>
            <a:picLocks noChangeAspect="1"/>
          </p:cNvPicPr>
          <p:nvPr/>
        </p:nvPicPr>
        <p:blipFill>
          <a:blip r:embed="rId3"/>
          <a:stretch>
            <a:fillRect/>
          </a:stretch>
        </p:blipFill>
        <p:spPr>
          <a:xfrm>
            <a:off x="25400" y="1344052"/>
            <a:ext cx="12141200" cy="1651000"/>
          </a:xfrm>
          <a:prstGeom prst="rect">
            <a:avLst/>
          </a:prstGeom>
          <a:ln>
            <a:solidFill>
              <a:schemeClr val="tx1"/>
            </a:solidFill>
          </a:ln>
        </p:spPr>
      </p:pic>
      <p:sp>
        <p:nvSpPr>
          <p:cNvPr id="7" name="Slide Number Placeholder 6">
            <a:extLst>
              <a:ext uri="{FF2B5EF4-FFF2-40B4-BE49-F238E27FC236}">
                <a16:creationId xmlns:a16="http://schemas.microsoft.com/office/drawing/2014/main" id="{CEDA9792-A33D-0059-42E7-97787587F19B}"/>
              </a:ext>
            </a:extLst>
          </p:cNvPr>
          <p:cNvSpPr>
            <a:spLocks noGrp="1"/>
          </p:cNvSpPr>
          <p:nvPr>
            <p:ph type="sldNum" sz="quarter" idx="10"/>
          </p:nvPr>
        </p:nvSpPr>
        <p:spPr/>
        <p:txBody>
          <a:bodyPr/>
          <a:lstStyle/>
          <a:p>
            <a:fld id="{7691CCDB-B024-8747-B233-CAD1CBC7A901}" type="slidenum">
              <a:rPr lang="en-US" smtClean="0"/>
              <a:pPr/>
              <a:t>38</a:t>
            </a:fld>
            <a:endParaRPr lang="en-US"/>
          </a:p>
        </p:txBody>
      </p:sp>
      <p:sp>
        <p:nvSpPr>
          <p:cNvPr id="3" name="Footer Placeholder 2">
            <a:extLst>
              <a:ext uri="{FF2B5EF4-FFF2-40B4-BE49-F238E27FC236}">
                <a16:creationId xmlns:a16="http://schemas.microsoft.com/office/drawing/2014/main" id="{06B6D6E6-714A-DD64-4104-44B27EA92A16}"/>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2A162E3D-7059-97D9-F107-DDA760C09426}"/>
              </a:ext>
            </a:extLst>
          </p:cNvPr>
          <p:cNvSpPr>
            <a:spLocks noGrp="1"/>
          </p:cNvSpPr>
          <p:nvPr>
            <p:ph type="body" sz="quarter" idx="19"/>
          </p:nvPr>
        </p:nvSpPr>
        <p:spPr/>
        <p:txBody>
          <a:bodyPr/>
          <a:lstStyle/>
          <a:p>
            <a:r>
              <a:rPr lang="en-US"/>
              <a:t>Step 2: Set up Girl Scout’s Site</a:t>
            </a:r>
          </a:p>
        </p:txBody>
      </p:sp>
      <p:sp>
        <p:nvSpPr>
          <p:cNvPr id="5" name="TextBox 4">
            <a:extLst>
              <a:ext uri="{FF2B5EF4-FFF2-40B4-BE49-F238E27FC236}">
                <a16:creationId xmlns:a16="http://schemas.microsoft.com/office/drawing/2014/main" id="{27AB91F5-4153-39A7-3AF6-34C18CC203F3}"/>
              </a:ext>
            </a:extLst>
          </p:cNvPr>
          <p:cNvSpPr txBox="1"/>
          <p:nvPr/>
        </p:nvSpPr>
        <p:spPr>
          <a:xfrm>
            <a:off x="197415" y="3478195"/>
            <a:ext cx="6064396" cy="2575385"/>
          </a:xfrm>
          <a:prstGeom prst="rect">
            <a:avLst/>
          </a:prstGeom>
          <a:noFill/>
        </p:spPr>
        <p:txBody>
          <a:bodyPr wrap="square" rtlCol="0">
            <a:spAutoFit/>
          </a:bodyPr>
          <a:lstStyle/>
          <a:p>
            <a:r>
              <a:rPr lang="en-US" sz="2800" dirty="0">
                <a:latin typeface="Palatino"/>
              </a:rPr>
              <a:t>To set up the Girl Scout’s cookie site:</a:t>
            </a:r>
          </a:p>
          <a:p>
            <a:pPr marL="609585" indent="-609585">
              <a:buFont typeface="Arial" panose="020B0604020202020204" pitchFamily="34" charset="0"/>
              <a:buChar char="•"/>
            </a:pPr>
            <a:r>
              <a:rPr lang="en-US" sz="2667" dirty="0">
                <a:latin typeface="Palatino"/>
              </a:rPr>
              <a:t>Click the “Site Setup” link on the menu bar.</a:t>
            </a:r>
          </a:p>
          <a:p>
            <a:pPr marL="609585" indent="-609585">
              <a:buFont typeface="Arial" panose="020B0604020202020204" pitchFamily="34" charset="0"/>
              <a:buChar char="•"/>
            </a:pPr>
            <a:r>
              <a:rPr lang="en-US" sz="2667" dirty="0">
                <a:latin typeface="Palatino"/>
              </a:rPr>
              <a:t>Or click the “Set Up Your Site” button from the home page. </a:t>
            </a:r>
          </a:p>
          <a:p>
            <a:pPr marL="609585" indent="-609585">
              <a:buAutoNum type="arabicPeriod"/>
            </a:pPr>
            <a:endParaRPr lang="en-US" sz="2667" dirty="0">
              <a:latin typeface="Palatino"/>
            </a:endParaRPr>
          </a:p>
        </p:txBody>
      </p:sp>
      <p:grpSp>
        <p:nvGrpSpPr>
          <p:cNvPr id="14" name="Group 13">
            <a:extLst>
              <a:ext uri="{FF2B5EF4-FFF2-40B4-BE49-F238E27FC236}">
                <a16:creationId xmlns:a16="http://schemas.microsoft.com/office/drawing/2014/main" id="{3188CB90-D28F-1EA2-7326-D1F970CD6A34}"/>
              </a:ext>
            </a:extLst>
          </p:cNvPr>
          <p:cNvGrpSpPr/>
          <p:nvPr/>
        </p:nvGrpSpPr>
        <p:grpSpPr>
          <a:xfrm>
            <a:off x="8661582" y="228055"/>
            <a:ext cx="2621765" cy="1790156"/>
            <a:chOff x="236588" y="65684"/>
            <a:chExt cx="714742" cy="1113481"/>
          </a:xfrm>
        </p:grpSpPr>
        <p:sp>
          <p:nvSpPr>
            <p:cNvPr id="15" name="Down Arrow 56">
              <a:extLst>
                <a:ext uri="{FF2B5EF4-FFF2-40B4-BE49-F238E27FC236}">
                  <a16:creationId xmlns:a16="http://schemas.microsoft.com/office/drawing/2014/main" id="{45ADAF9E-4A0F-956B-AABC-12C63BD0CB76}"/>
                </a:ext>
              </a:extLst>
            </p:cNvPr>
            <p:cNvSpPr/>
            <p:nvPr/>
          </p:nvSpPr>
          <p:spPr>
            <a:xfrm>
              <a:off x="492048" y="152240"/>
              <a:ext cx="125575" cy="1026925"/>
            </a:xfrm>
            <a:prstGeom prst="down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351"/>
            </a:p>
          </p:txBody>
        </p:sp>
        <p:sp>
          <p:nvSpPr>
            <p:cNvPr id="16" name="Rectangle 15">
              <a:extLst>
                <a:ext uri="{FF2B5EF4-FFF2-40B4-BE49-F238E27FC236}">
                  <a16:creationId xmlns:a16="http://schemas.microsoft.com/office/drawing/2014/main" id="{1E3616CD-8DB4-7B88-B7B1-085C150D18ED}"/>
                </a:ext>
              </a:extLst>
            </p:cNvPr>
            <p:cNvSpPr/>
            <p:nvPr/>
          </p:nvSpPr>
          <p:spPr>
            <a:xfrm>
              <a:off x="236588" y="65684"/>
              <a:ext cx="714742" cy="510877"/>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srgbClr val="000000"/>
                  </a:solidFill>
                  <a:latin typeface="Palatino"/>
                  <a:ea typeface="MS Mincho" panose="02020609040205080304" pitchFamily="49" charset="-128"/>
                  <a:cs typeface="Arial" panose="020B0604020202020204" pitchFamily="34" charset="0"/>
                </a:rPr>
                <a:t>Have multiple Girl Scouts? Easily switch between each site here. </a:t>
              </a:r>
            </a:p>
          </p:txBody>
        </p:sp>
      </p:grpSp>
      <p:sp>
        <p:nvSpPr>
          <p:cNvPr id="6" name="Rectangle 5">
            <a:extLst>
              <a:ext uri="{FF2B5EF4-FFF2-40B4-BE49-F238E27FC236}">
                <a16:creationId xmlns:a16="http://schemas.microsoft.com/office/drawing/2014/main" id="{42B0EB4D-BBC1-B728-E26E-56D15430EC6F}"/>
              </a:ext>
            </a:extLst>
          </p:cNvPr>
          <p:cNvSpPr/>
          <p:nvPr/>
        </p:nvSpPr>
        <p:spPr>
          <a:xfrm>
            <a:off x="4135528" y="2618670"/>
            <a:ext cx="985113" cy="376383"/>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0E052406-2905-2516-DF2D-C1A0186B20AC}"/>
              </a:ext>
            </a:extLst>
          </p:cNvPr>
          <p:cNvPicPr>
            <a:picLocks noChangeAspect="1"/>
          </p:cNvPicPr>
          <p:nvPr/>
        </p:nvPicPr>
        <p:blipFill>
          <a:blip r:embed="rId4"/>
          <a:stretch>
            <a:fillRect/>
          </a:stretch>
        </p:blipFill>
        <p:spPr>
          <a:xfrm>
            <a:off x="7074606" y="3412650"/>
            <a:ext cx="4919980" cy="2926708"/>
          </a:xfrm>
          <a:prstGeom prst="rect">
            <a:avLst/>
          </a:prstGeom>
          <a:ln>
            <a:solidFill>
              <a:schemeClr val="tx1"/>
            </a:solidFill>
          </a:ln>
        </p:spPr>
      </p:pic>
    </p:spTree>
    <p:extLst>
      <p:ext uri="{BB962C8B-B14F-4D97-AF65-F5344CB8AC3E}">
        <p14:creationId xmlns:p14="http://schemas.microsoft.com/office/powerpoint/2010/main" val="24695296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0399DF-B214-B47D-FEB0-04CDEEBA0ADC}"/>
              </a:ext>
            </a:extLst>
          </p:cNvPr>
          <p:cNvSpPr>
            <a:spLocks noGrp="1"/>
          </p:cNvSpPr>
          <p:nvPr>
            <p:ph type="sldNum" sz="quarter" idx="10"/>
          </p:nvPr>
        </p:nvSpPr>
        <p:spPr/>
        <p:txBody>
          <a:bodyPr/>
          <a:lstStyle/>
          <a:p>
            <a:fld id="{7691CCDB-B024-8747-B233-CAD1CBC7A901}" type="slidenum">
              <a:rPr lang="en-US" smtClean="0"/>
              <a:pPr/>
              <a:t>39</a:t>
            </a:fld>
            <a:endParaRPr lang="en-US"/>
          </a:p>
        </p:txBody>
      </p:sp>
      <p:sp>
        <p:nvSpPr>
          <p:cNvPr id="3" name="Footer Placeholder 2">
            <a:extLst>
              <a:ext uri="{FF2B5EF4-FFF2-40B4-BE49-F238E27FC236}">
                <a16:creationId xmlns:a16="http://schemas.microsoft.com/office/drawing/2014/main" id="{AADF598A-0FE3-7C4A-2113-811BB72B26A9}"/>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itle 4">
            <a:extLst>
              <a:ext uri="{FF2B5EF4-FFF2-40B4-BE49-F238E27FC236}">
                <a16:creationId xmlns:a16="http://schemas.microsoft.com/office/drawing/2014/main" id="{6FD30AC4-9C5D-E4B8-1169-C1E6D1C5947F}"/>
              </a:ext>
            </a:extLst>
          </p:cNvPr>
          <p:cNvSpPr>
            <a:spLocks noGrp="1"/>
          </p:cNvSpPr>
          <p:nvPr>
            <p:ph type="title"/>
          </p:nvPr>
        </p:nvSpPr>
        <p:spPr>
          <a:xfrm>
            <a:off x="4636427" y="1819999"/>
            <a:ext cx="6677519" cy="808300"/>
          </a:xfrm>
        </p:spPr>
        <p:txBody>
          <a:bodyPr>
            <a:normAutofit/>
          </a:bodyPr>
          <a:lstStyle/>
          <a:p>
            <a:r>
              <a:rPr lang="en-US"/>
              <a:t>Four sections to set up the site</a:t>
            </a:r>
          </a:p>
        </p:txBody>
      </p:sp>
      <p:sp>
        <p:nvSpPr>
          <p:cNvPr id="7" name="Text Placeholder 6">
            <a:extLst>
              <a:ext uri="{FF2B5EF4-FFF2-40B4-BE49-F238E27FC236}">
                <a16:creationId xmlns:a16="http://schemas.microsoft.com/office/drawing/2014/main" id="{484BE85E-9F34-3170-1B2C-06385C5633FA}"/>
              </a:ext>
            </a:extLst>
          </p:cNvPr>
          <p:cNvSpPr>
            <a:spLocks noGrp="1"/>
          </p:cNvSpPr>
          <p:nvPr>
            <p:ph type="body" sz="quarter" idx="13"/>
          </p:nvPr>
        </p:nvSpPr>
        <p:spPr/>
        <p:txBody>
          <a:bodyPr/>
          <a:lstStyle/>
          <a:p>
            <a:r>
              <a:rPr lang="en-US"/>
              <a:t>Girl Scout Site Set Up</a:t>
            </a:r>
          </a:p>
        </p:txBody>
      </p:sp>
      <p:sp>
        <p:nvSpPr>
          <p:cNvPr id="6" name="Content Placeholder 5">
            <a:extLst>
              <a:ext uri="{FF2B5EF4-FFF2-40B4-BE49-F238E27FC236}">
                <a16:creationId xmlns:a16="http://schemas.microsoft.com/office/drawing/2014/main" id="{5E2B6B1C-EF0C-4C99-92FA-83ACFB8E8A87}"/>
              </a:ext>
            </a:extLst>
          </p:cNvPr>
          <p:cNvSpPr>
            <a:spLocks noGrp="1"/>
          </p:cNvSpPr>
          <p:nvPr>
            <p:ph sz="half" idx="12"/>
          </p:nvPr>
        </p:nvSpPr>
        <p:spPr>
          <a:xfrm>
            <a:off x="5079999" y="2628300"/>
            <a:ext cx="6677519" cy="1601393"/>
          </a:xfrm>
        </p:spPr>
        <p:txBody>
          <a:bodyPr>
            <a:normAutofit/>
          </a:bodyPr>
          <a:lstStyle/>
          <a:p>
            <a:pPr marL="457189" indent="-457189">
              <a:spcBef>
                <a:spcPts val="0"/>
              </a:spcBef>
              <a:buFont typeface="+mj-lt"/>
              <a:buAutoNum type="arabicPeriod"/>
            </a:pPr>
            <a:r>
              <a:rPr lang="en-US" sz="2400" dirty="0">
                <a:solidFill>
                  <a:srgbClr val="000000"/>
                </a:solidFill>
                <a:latin typeface="Palatino"/>
                <a:ea typeface="MS Mincho" panose="02020609040205080304" pitchFamily="49" charset="-128"/>
                <a:cs typeface="Times New Roman" panose="02020603050405020304" pitchFamily="18" charset="0"/>
              </a:rPr>
              <a:t>Goal Setting: Set My Sales Target</a:t>
            </a:r>
            <a:endParaRPr lang="en-US" sz="2400" dirty="0">
              <a:latin typeface="Palatino"/>
              <a:ea typeface="MS Mincho" panose="02020609040205080304" pitchFamily="49" charset="-128"/>
              <a:cs typeface="Times New Roman" panose="02020603050405020304" pitchFamily="18" charset="0"/>
            </a:endParaRPr>
          </a:p>
          <a:p>
            <a:pPr marL="457189" indent="-457189">
              <a:spcBef>
                <a:spcPts val="0"/>
              </a:spcBef>
              <a:buFont typeface="+mj-lt"/>
              <a:buAutoNum type="arabicPeriod"/>
            </a:pPr>
            <a:r>
              <a:rPr lang="en-US" sz="2400" dirty="0">
                <a:solidFill>
                  <a:srgbClr val="000000"/>
                </a:solidFill>
                <a:latin typeface="Palatino"/>
                <a:ea typeface="MS Mincho" panose="02020609040205080304" pitchFamily="49" charset="-128"/>
                <a:cs typeface="Times New Roman" panose="02020603050405020304" pitchFamily="18" charset="0"/>
              </a:rPr>
              <a:t>My Cookie Story</a:t>
            </a:r>
            <a:endParaRPr lang="en-US" sz="2400" dirty="0">
              <a:latin typeface="Palatino"/>
              <a:ea typeface="MS Mincho" panose="02020609040205080304" pitchFamily="49" charset="-128"/>
              <a:cs typeface="Times New Roman" panose="02020603050405020304" pitchFamily="18" charset="0"/>
            </a:endParaRPr>
          </a:p>
          <a:p>
            <a:pPr marL="457189" indent="-457189">
              <a:spcBef>
                <a:spcPts val="0"/>
              </a:spcBef>
              <a:buFont typeface="+mj-lt"/>
              <a:buAutoNum type="arabicPeriod"/>
            </a:pPr>
            <a:r>
              <a:rPr lang="en-US" sz="2400" dirty="0">
                <a:solidFill>
                  <a:srgbClr val="000000"/>
                </a:solidFill>
                <a:latin typeface="Palatino"/>
                <a:ea typeface="MS Mincho" panose="02020609040205080304" pitchFamily="49" charset="-128"/>
                <a:cs typeface="Times New Roman" panose="02020603050405020304" pitchFamily="18" charset="0"/>
              </a:rPr>
              <a:t>Photo/Video Upload</a:t>
            </a:r>
            <a:endParaRPr lang="en-US" sz="2400" dirty="0">
              <a:latin typeface="Palatino"/>
              <a:ea typeface="MS Mincho" panose="02020609040205080304" pitchFamily="49" charset="-128"/>
              <a:cs typeface="Times New Roman" panose="02020603050405020304" pitchFamily="18" charset="0"/>
            </a:endParaRPr>
          </a:p>
          <a:p>
            <a:pPr marL="457189" indent="-457189">
              <a:spcBef>
                <a:spcPts val="0"/>
              </a:spcBef>
              <a:buFont typeface="+mj-lt"/>
              <a:buAutoNum type="arabicPeriod"/>
            </a:pPr>
            <a:r>
              <a:rPr lang="en-US" sz="2400" dirty="0">
                <a:solidFill>
                  <a:srgbClr val="000000"/>
                </a:solidFill>
                <a:latin typeface="Palatino"/>
                <a:ea typeface="MS Mincho" panose="02020609040205080304" pitchFamily="49" charset="-128"/>
                <a:cs typeface="Times New Roman" panose="02020603050405020304" pitchFamily="18" charset="0"/>
              </a:rPr>
              <a:t>Preview and Publish Your Site</a:t>
            </a:r>
            <a:endParaRPr lang="en-US" dirty="0"/>
          </a:p>
        </p:txBody>
      </p:sp>
    </p:spTree>
    <p:extLst>
      <p:ext uri="{BB962C8B-B14F-4D97-AF65-F5344CB8AC3E}">
        <p14:creationId xmlns:p14="http://schemas.microsoft.com/office/powerpoint/2010/main" val="626639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371DA6-D710-B78D-8333-D4218B10699C}"/>
              </a:ext>
            </a:extLst>
          </p:cNvPr>
          <p:cNvSpPr>
            <a:spLocks noGrp="1"/>
          </p:cNvSpPr>
          <p:nvPr>
            <p:ph type="sldNum" sz="quarter" idx="10"/>
          </p:nvPr>
        </p:nvSpPr>
        <p:spPr/>
        <p:txBody>
          <a:bodyPr/>
          <a:lstStyle/>
          <a:p>
            <a:fld id="{7691CCDB-B024-8747-B233-CAD1CBC7A901}" type="slidenum">
              <a:rPr lang="en-US" smtClean="0"/>
              <a:pPr/>
              <a:t>4</a:t>
            </a:fld>
            <a:endParaRPr lang="en-US" dirty="0"/>
          </a:p>
        </p:txBody>
      </p:sp>
      <p:sp>
        <p:nvSpPr>
          <p:cNvPr id="3" name="Footer Placeholder 2">
            <a:extLst>
              <a:ext uri="{FF2B5EF4-FFF2-40B4-BE49-F238E27FC236}">
                <a16:creationId xmlns:a16="http://schemas.microsoft.com/office/drawing/2014/main" id="{1B1BC738-F474-64DD-21DB-F00B3EB613C5}"/>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4" name="Text Placeholder 3">
            <a:extLst>
              <a:ext uri="{FF2B5EF4-FFF2-40B4-BE49-F238E27FC236}">
                <a16:creationId xmlns:a16="http://schemas.microsoft.com/office/drawing/2014/main" id="{6A938E10-33BC-B7F6-6736-1BB9E86C8204}"/>
              </a:ext>
            </a:extLst>
          </p:cNvPr>
          <p:cNvSpPr>
            <a:spLocks noGrp="1"/>
          </p:cNvSpPr>
          <p:nvPr>
            <p:ph type="body" sz="quarter" idx="12"/>
          </p:nvPr>
        </p:nvSpPr>
        <p:spPr>
          <a:xfrm>
            <a:off x="666750" y="1255248"/>
            <a:ext cx="10820400" cy="3945467"/>
          </a:xfrm>
        </p:spPr>
        <p:txBody>
          <a:bodyPr/>
          <a:lstStyle/>
          <a:p>
            <a:r>
              <a:rPr lang="en-US" dirty="0"/>
              <a:t>What is Digital Cookie?</a:t>
            </a:r>
          </a:p>
        </p:txBody>
      </p:sp>
    </p:spTree>
    <p:extLst>
      <p:ext uri="{BB962C8B-B14F-4D97-AF65-F5344CB8AC3E}">
        <p14:creationId xmlns:p14="http://schemas.microsoft.com/office/powerpoint/2010/main" val="8200164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B7DFAA9-015A-A42F-BFBB-F981FD2A8731}"/>
              </a:ext>
            </a:extLst>
          </p:cNvPr>
          <p:cNvSpPr>
            <a:spLocks noGrp="1"/>
          </p:cNvSpPr>
          <p:nvPr>
            <p:ph type="sldNum" sz="quarter" idx="10"/>
          </p:nvPr>
        </p:nvSpPr>
        <p:spPr/>
        <p:txBody>
          <a:bodyPr/>
          <a:lstStyle/>
          <a:p>
            <a:fld id="{7691CCDB-B024-8747-B233-CAD1CBC7A901}" type="slidenum">
              <a:rPr lang="en-US" smtClean="0"/>
              <a:pPr/>
              <a:t>40</a:t>
            </a:fld>
            <a:endParaRPr lang="en-US"/>
          </a:p>
        </p:txBody>
      </p:sp>
      <p:sp>
        <p:nvSpPr>
          <p:cNvPr id="5" name="Footer Placeholder 4">
            <a:extLst>
              <a:ext uri="{FF2B5EF4-FFF2-40B4-BE49-F238E27FC236}">
                <a16:creationId xmlns:a16="http://schemas.microsoft.com/office/drawing/2014/main" id="{9E29CAF1-F002-9C31-F679-B0D63630B7C9}"/>
              </a:ext>
            </a:extLst>
          </p:cNvPr>
          <p:cNvSpPr>
            <a:spLocks noGrp="1"/>
          </p:cNvSpPr>
          <p:nvPr>
            <p:ph type="ftr" sz="quarter" idx="11"/>
          </p:nvPr>
        </p:nvSpPr>
        <p:spPr/>
        <p:txBody>
          <a:bodyPr/>
          <a:lstStyle/>
          <a:p>
            <a:r>
              <a:rPr lang="en-US"/>
              <a:t>©2024 Girl Scouts of the USA. All Rights Reserved. Not for public distribution.</a:t>
            </a:r>
          </a:p>
        </p:txBody>
      </p:sp>
      <p:sp>
        <p:nvSpPr>
          <p:cNvPr id="2059" name="Text Placeholder 2058">
            <a:extLst>
              <a:ext uri="{FF2B5EF4-FFF2-40B4-BE49-F238E27FC236}">
                <a16:creationId xmlns:a16="http://schemas.microsoft.com/office/drawing/2014/main" id="{5AA02B25-CC03-DCC0-49C7-A622D67BE4AC}"/>
              </a:ext>
            </a:extLst>
          </p:cNvPr>
          <p:cNvSpPr>
            <a:spLocks noGrp="1"/>
          </p:cNvSpPr>
          <p:nvPr>
            <p:ph type="body" sz="quarter" idx="19"/>
          </p:nvPr>
        </p:nvSpPr>
        <p:spPr/>
        <p:txBody>
          <a:bodyPr>
            <a:normAutofit/>
          </a:bodyPr>
          <a:lstStyle/>
          <a:p>
            <a:r>
              <a:rPr lang="en-US">
                <a:solidFill>
                  <a:schemeClr val="bg1"/>
                </a:solidFill>
                <a:latin typeface="+mn-lt"/>
              </a:rPr>
              <a:t>Step 2-Setup Your Site</a:t>
            </a:r>
          </a:p>
        </p:txBody>
      </p:sp>
      <p:sp>
        <p:nvSpPr>
          <p:cNvPr id="4" name="Title 3"/>
          <p:cNvSpPr>
            <a:spLocks noGrp="1"/>
          </p:cNvSpPr>
          <p:nvPr>
            <p:ph type="title" idx="4294967295"/>
          </p:nvPr>
        </p:nvSpPr>
        <p:spPr>
          <a:xfrm>
            <a:off x="0" y="120650"/>
            <a:ext cx="5784850" cy="730250"/>
          </a:xfrm>
        </p:spPr>
        <p:txBody>
          <a:bodyPr>
            <a:normAutofit/>
          </a:bodyPr>
          <a:lstStyle/>
          <a:p>
            <a:pPr marL="121917" indent="-609585"/>
            <a:r>
              <a:rPr lang="en-US" sz="2800">
                <a:latin typeface="Palatino"/>
              </a:rPr>
              <a:t>Goal Setting: Set My Sales Target</a:t>
            </a:r>
          </a:p>
        </p:txBody>
      </p:sp>
      <p:grpSp>
        <p:nvGrpSpPr>
          <p:cNvPr id="3" name="Group 2">
            <a:extLst>
              <a:ext uri="{FF2B5EF4-FFF2-40B4-BE49-F238E27FC236}">
                <a16:creationId xmlns:a16="http://schemas.microsoft.com/office/drawing/2014/main" id="{DA7B8487-B6B8-D1D3-F4F0-21CD05E15731}"/>
              </a:ext>
            </a:extLst>
          </p:cNvPr>
          <p:cNvGrpSpPr/>
          <p:nvPr/>
        </p:nvGrpSpPr>
        <p:grpSpPr>
          <a:xfrm>
            <a:off x="2277727" y="1140686"/>
            <a:ext cx="7636547" cy="4576631"/>
            <a:chOff x="3058838" y="839648"/>
            <a:chExt cx="5727410" cy="3432473"/>
          </a:xfrm>
        </p:grpSpPr>
        <p:pic>
          <p:nvPicPr>
            <p:cNvPr id="26" name="Picture 25" descr="Graphical user interface, text, application, email&#10;&#10;Description automatically generated">
              <a:extLst>
                <a:ext uri="{FF2B5EF4-FFF2-40B4-BE49-F238E27FC236}">
                  <a16:creationId xmlns:a16="http://schemas.microsoft.com/office/drawing/2014/main" id="{2B39A02B-0B09-2E09-690B-9B38C7D31951}"/>
                </a:ext>
              </a:extLst>
            </p:cNvPr>
            <p:cNvPicPr>
              <a:picLocks noChangeAspect="1"/>
            </p:cNvPicPr>
            <p:nvPr/>
          </p:nvPicPr>
          <p:blipFill rotWithShape="1">
            <a:blip r:embed="rId3"/>
            <a:srcRect b="23768"/>
            <a:stretch/>
          </p:blipFill>
          <p:spPr bwMode="auto">
            <a:xfrm>
              <a:off x="3325496" y="839648"/>
              <a:ext cx="5460752" cy="3432473"/>
            </a:xfrm>
            <a:prstGeom prst="rect">
              <a:avLst/>
            </a:prstGeom>
            <a:ln>
              <a:solidFill>
                <a:schemeClr val="accent1"/>
              </a:solidFill>
            </a:ln>
            <a:extLst>
              <a:ext uri="{53640926-AAD7-44D8-BBD7-CCE9431645EC}">
                <a14:shadowObscured xmlns:a14="http://schemas.microsoft.com/office/drawing/2010/main"/>
              </a:ext>
            </a:extLst>
          </p:spPr>
        </p:pic>
        <p:grpSp>
          <p:nvGrpSpPr>
            <p:cNvPr id="30" name="Group 29">
              <a:extLst>
                <a:ext uri="{FF2B5EF4-FFF2-40B4-BE49-F238E27FC236}">
                  <a16:creationId xmlns:a16="http://schemas.microsoft.com/office/drawing/2014/main" id="{19999F42-5E93-7285-DF3C-776A17AB980F}"/>
                </a:ext>
              </a:extLst>
            </p:cNvPr>
            <p:cNvGrpSpPr/>
            <p:nvPr/>
          </p:nvGrpSpPr>
          <p:grpSpPr>
            <a:xfrm>
              <a:off x="3520483" y="1718858"/>
              <a:ext cx="658495" cy="273050"/>
              <a:chOff x="4281011" y="2431097"/>
              <a:chExt cx="658495" cy="273050"/>
            </a:xfrm>
          </p:grpSpPr>
          <p:sp>
            <p:nvSpPr>
              <p:cNvPr id="28" name="Rectangle 27">
                <a:extLst>
                  <a:ext uri="{FF2B5EF4-FFF2-40B4-BE49-F238E27FC236}">
                    <a16:creationId xmlns:a16="http://schemas.microsoft.com/office/drawing/2014/main" id="{EA3FBEE2-CBD1-7DE6-404E-714A78D6316E}"/>
                  </a:ext>
                </a:extLst>
              </p:cNvPr>
              <p:cNvSpPr/>
              <p:nvPr/>
            </p:nvSpPr>
            <p:spPr>
              <a:xfrm>
                <a:off x="4281011" y="2431097"/>
                <a:ext cx="369570" cy="273050"/>
              </a:xfrm>
              <a:prstGeom prst="rect">
                <a:avLst/>
              </a:prstGeom>
              <a:solidFill>
                <a:srgbClr val="FFC000"/>
              </a:solidFill>
              <a:ln w="1587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latin typeface="Palatino"/>
                    <a:ea typeface="MS Mincho" panose="02020609040205080304" pitchFamily="49" charset="-128"/>
                    <a:cs typeface="Arial" panose="020B0604020202020204" pitchFamily="34" charset="0"/>
                  </a:rPr>
                  <a:t>1</a:t>
                </a:r>
                <a:endParaRPr lang="en-US" sz="1600">
                  <a:latin typeface="Palatino"/>
                  <a:ea typeface="MS Mincho" panose="02020609040205080304" pitchFamily="49" charset="-128"/>
                  <a:cs typeface="Times New Roman" panose="02020603050405020304" pitchFamily="18" charset="0"/>
                </a:endParaRPr>
              </a:p>
            </p:txBody>
          </p:sp>
          <p:sp>
            <p:nvSpPr>
              <p:cNvPr id="29" name="Arrow: Down 28">
                <a:extLst>
                  <a:ext uri="{FF2B5EF4-FFF2-40B4-BE49-F238E27FC236}">
                    <a16:creationId xmlns:a16="http://schemas.microsoft.com/office/drawing/2014/main" id="{A1C0E20F-8C11-82A1-A1FA-D8C5861AB5E8}"/>
                  </a:ext>
                </a:extLst>
              </p:cNvPr>
              <p:cNvSpPr/>
              <p:nvPr/>
            </p:nvSpPr>
            <p:spPr>
              <a:xfrm rot="16200000">
                <a:off x="4725193" y="2426335"/>
                <a:ext cx="137795" cy="290830"/>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latin typeface="Palatino"/>
                </a:endParaRPr>
              </a:p>
            </p:txBody>
          </p:sp>
        </p:grpSp>
        <p:grpSp>
          <p:nvGrpSpPr>
            <p:cNvPr id="2049" name="Group 2048">
              <a:extLst>
                <a:ext uri="{FF2B5EF4-FFF2-40B4-BE49-F238E27FC236}">
                  <a16:creationId xmlns:a16="http://schemas.microsoft.com/office/drawing/2014/main" id="{003A695B-4678-756E-344F-F7226D045A63}"/>
                </a:ext>
              </a:extLst>
            </p:cNvPr>
            <p:cNvGrpSpPr/>
            <p:nvPr/>
          </p:nvGrpSpPr>
          <p:grpSpPr>
            <a:xfrm>
              <a:off x="6257061" y="1347383"/>
              <a:ext cx="369570" cy="371475"/>
              <a:chOff x="4387215" y="2386013"/>
              <a:chExt cx="369570" cy="371475"/>
            </a:xfrm>
          </p:grpSpPr>
          <p:sp>
            <p:nvSpPr>
              <p:cNvPr id="31" name="Arrow: Down 30">
                <a:extLst>
                  <a:ext uri="{FF2B5EF4-FFF2-40B4-BE49-F238E27FC236}">
                    <a16:creationId xmlns:a16="http://schemas.microsoft.com/office/drawing/2014/main" id="{4ECD9E4F-8924-4968-D5B3-69A1B6A52047}"/>
                  </a:ext>
                </a:extLst>
              </p:cNvPr>
              <p:cNvSpPr/>
              <p:nvPr/>
            </p:nvSpPr>
            <p:spPr>
              <a:xfrm>
                <a:off x="4525010" y="2466658"/>
                <a:ext cx="116840" cy="290830"/>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latin typeface="Palatino"/>
                </a:endParaRPr>
              </a:p>
            </p:txBody>
          </p:sp>
          <p:sp>
            <p:nvSpPr>
              <p:cNvPr id="2048" name="Rectangle 2047">
                <a:extLst>
                  <a:ext uri="{FF2B5EF4-FFF2-40B4-BE49-F238E27FC236}">
                    <a16:creationId xmlns:a16="http://schemas.microsoft.com/office/drawing/2014/main" id="{0708C291-79AE-8655-617B-838B65CC4D43}"/>
                  </a:ext>
                </a:extLst>
              </p:cNvPr>
              <p:cNvSpPr/>
              <p:nvPr/>
            </p:nvSpPr>
            <p:spPr>
              <a:xfrm>
                <a:off x="4387215" y="2386013"/>
                <a:ext cx="369570" cy="297180"/>
              </a:xfrm>
              <a:prstGeom prst="rect">
                <a:avLst/>
              </a:prstGeom>
              <a:solidFill>
                <a:srgbClr val="FFC000"/>
              </a:solidFill>
              <a:ln w="1587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latin typeface="Palatino"/>
                    <a:ea typeface="MS Mincho" panose="02020609040205080304" pitchFamily="49" charset="-128"/>
                    <a:cs typeface="Arial" panose="020B0604020202020204" pitchFamily="34" charset="0"/>
                  </a:rPr>
                  <a:t>2</a:t>
                </a:r>
                <a:endParaRPr lang="en-US" sz="1600">
                  <a:latin typeface="Palatino"/>
                  <a:ea typeface="MS Mincho" panose="02020609040205080304" pitchFamily="49" charset="-128"/>
                  <a:cs typeface="Times New Roman" panose="02020603050405020304" pitchFamily="18" charset="0"/>
                </a:endParaRPr>
              </a:p>
            </p:txBody>
          </p:sp>
        </p:grpSp>
        <p:grpSp>
          <p:nvGrpSpPr>
            <p:cNvPr id="2054" name="Group 2053">
              <a:extLst>
                <a:ext uri="{FF2B5EF4-FFF2-40B4-BE49-F238E27FC236}">
                  <a16:creationId xmlns:a16="http://schemas.microsoft.com/office/drawing/2014/main" id="{AFA04E3E-40EA-AF63-8440-9B94E410AFC1}"/>
                </a:ext>
              </a:extLst>
            </p:cNvPr>
            <p:cNvGrpSpPr/>
            <p:nvPr/>
          </p:nvGrpSpPr>
          <p:grpSpPr>
            <a:xfrm>
              <a:off x="7863911" y="1928409"/>
              <a:ext cx="711200" cy="297180"/>
              <a:chOff x="4143693" y="2408873"/>
              <a:chExt cx="711200" cy="297180"/>
            </a:xfrm>
          </p:grpSpPr>
          <p:sp>
            <p:nvSpPr>
              <p:cNvPr id="2052" name="Rectangle 2051">
                <a:extLst>
                  <a:ext uri="{FF2B5EF4-FFF2-40B4-BE49-F238E27FC236}">
                    <a16:creationId xmlns:a16="http://schemas.microsoft.com/office/drawing/2014/main" id="{C58FEEF7-105E-3F68-EEC3-0D0DF7350FFD}"/>
                  </a:ext>
                </a:extLst>
              </p:cNvPr>
              <p:cNvSpPr/>
              <p:nvPr/>
            </p:nvSpPr>
            <p:spPr>
              <a:xfrm>
                <a:off x="4485323" y="2408873"/>
                <a:ext cx="369570" cy="297180"/>
              </a:xfrm>
              <a:prstGeom prst="rect">
                <a:avLst/>
              </a:prstGeom>
              <a:solidFill>
                <a:srgbClr val="FFC000"/>
              </a:solidFill>
              <a:ln w="1587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latin typeface="Palatino"/>
                    <a:ea typeface="MS Mincho" panose="02020609040205080304" pitchFamily="49" charset="-128"/>
                    <a:cs typeface="Arial" panose="020B0604020202020204" pitchFamily="34" charset="0"/>
                  </a:rPr>
                  <a:t>3</a:t>
                </a:r>
                <a:endParaRPr lang="en-US" sz="1600">
                  <a:latin typeface="Palatino"/>
                  <a:ea typeface="MS Mincho" panose="02020609040205080304" pitchFamily="49" charset="-128"/>
                  <a:cs typeface="Times New Roman" panose="02020603050405020304" pitchFamily="18" charset="0"/>
                </a:endParaRPr>
              </a:p>
            </p:txBody>
          </p:sp>
          <p:sp>
            <p:nvSpPr>
              <p:cNvPr id="2053" name="Arrow: Down 2052">
                <a:extLst>
                  <a:ext uri="{FF2B5EF4-FFF2-40B4-BE49-F238E27FC236}">
                    <a16:creationId xmlns:a16="http://schemas.microsoft.com/office/drawing/2014/main" id="{4F240B66-998E-3E57-C434-BABF39608F01}"/>
                  </a:ext>
                </a:extLst>
              </p:cNvPr>
              <p:cNvSpPr/>
              <p:nvPr/>
            </p:nvSpPr>
            <p:spPr>
              <a:xfrm rot="5400000">
                <a:off x="4289108" y="2364423"/>
                <a:ext cx="123825" cy="414655"/>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latin typeface="Palatino"/>
                </a:endParaRPr>
              </a:p>
            </p:txBody>
          </p:sp>
        </p:grpSp>
        <p:grpSp>
          <p:nvGrpSpPr>
            <p:cNvPr id="2057" name="Group 2056">
              <a:extLst>
                <a:ext uri="{FF2B5EF4-FFF2-40B4-BE49-F238E27FC236}">
                  <a16:creationId xmlns:a16="http://schemas.microsoft.com/office/drawing/2014/main" id="{EC503B96-D7C4-1142-C1A8-D92DC97AEFC0}"/>
                </a:ext>
              </a:extLst>
            </p:cNvPr>
            <p:cNvGrpSpPr/>
            <p:nvPr/>
          </p:nvGrpSpPr>
          <p:grpSpPr>
            <a:xfrm>
              <a:off x="3058838" y="3313202"/>
              <a:ext cx="646430" cy="297180"/>
              <a:chOff x="4287044" y="2443004"/>
              <a:chExt cx="646430" cy="297180"/>
            </a:xfrm>
          </p:grpSpPr>
          <p:sp>
            <p:nvSpPr>
              <p:cNvPr id="2055" name="Rectangle 2054">
                <a:extLst>
                  <a:ext uri="{FF2B5EF4-FFF2-40B4-BE49-F238E27FC236}">
                    <a16:creationId xmlns:a16="http://schemas.microsoft.com/office/drawing/2014/main" id="{168786C6-22F8-B241-59DA-B828CDF4F52F}"/>
                  </a:ext>
                </a:extLst>
              </p:cNvPr>
              <p:cNvSpPr/>
              <p:nvPr/>
            </p:nvSpPr>
            <p:spPr>
              <a:xfrm>
                <a:off x="4287044" y="2443004"/>
                <a:ext cx="369570" cy="297180"/>
              </a:xfrm>
              <a:prstGeom prst="rect">
                <a:avLst/>
              </a:prstGeom>
              <a:solidFill>
                <a:srgbClr val="FFC000"/>
              </a:solidFill>
              <a:ln w="1587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latin typeface="Palatino"/>
                    <a:ea typeface="MS Mincho" panose="02020609040205080304" pitchFamily="49" charset="-128"/>
                    <a:cs typeface="Arial" panose="020B0604020202020204" pitchFamily="34" charset="0"/>
                  </a:rPr>
                  <a:t>4</a:t>
                </a:r>
                <a:endParaRPr lang="en-US" sz="1600">
                  <a:latin typeface="Palatino"/>
                  <a:ea typeface="MS Mincho" panose="02020609040205080304" pitchFamily="49" charset="-128"/>
                  <a:cs typeface="Times New Roman" panose="02020603050405020304" pitchFamily="18" charset="0"/>
                </a:endParaRPr>
              </a:p>
            </p:txBody>
          </p:sp>
          <p:sp>
            <p:nvSpPr>
              <p:cNvPr id="2056" name="Arrow: Down 2055">
                <a:extLst>
                  <a:ext uri="{FF2B5EF4-FFF2-40B4-BE49-F238E27FC236}">
                    <a16:creationId xmlns:a16="http://schemas.microsoft.com/office/drawing/2014/main" id="{2DEA751A-C2E7-42B3-C628-F66DF8DC4FD6}"/>
                  </a:ext>
                </a:extLst>
              </p:cNvPr>
              <p:cNvSpPr/>
              <p:nvPr/>
            </p:nvSpPr>
            <p:spPr>
              <a:xfrm rot="16200000">
                <a:off x="4719161" y="2403317"/>
                <a:ext cx="137795" cy="290830"/>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latin typeface="Palatino"/>
                </a:endParaRPr>
              </a:p>
            </p:txBody>
          </p:sp>
        </p:grpSp>
      </p:grpSp>
    </p:spTree>
    <p:extLst>
      <p:ext uri="{BB962C8B-B14F-4D97-AF65-F5344CB8AC3E}">
        <p14:creationId xmlns:p14="http://schemas.microsoft.com/office/powerpoint/2010/main" val="795122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769F85B8-E5A9-D2E3-F34F-D80CF28D7E11}"/>
              </a:ext>
            </a:extLst>
          </p:cNvPr>
          <p:cNvSpPr>
            <a:spLocks noGrp="1"/>
          </p:cNvSpPr>
          <p:nvPr>
            <p:ph type="sldNum" sz="quarter" idx="10"/>
          </p:nvPr>
        </p:nvSpPr>
        <p:spPr/>
        <p:txBody>
          <a:bodyPr/>
          <a:lstStyle/>
          <a:p>
            <a:fld id="{7691CCDB-B024-8747-B233-CAD1CBC7A901}" type="slidenum">
              <a:rPr lang="en-US" smtClean="0"/>
              <a:pPr/>
              <a:t>41</a:t>
            </a:fld>
            <a:endParaRPr lang="en-US"/>
          </a:p>
        </p:txBody>
      </p:sp>
      <p:sp>
        <p:nvSpPr>
          <p:cNvPr id="3" name="Footer Placeholder 2">
            <a:extLst>
              <a:ext uri="{FF2B5EF4-FFF2-40B4-BE49-F238E27FC236}">
                <a16:creationId xmlns:a16="http://schemas.microsoft.com/office/drawing/2014/main" id="{680C6CA7-6A13-5953-3786-443C9DECA1E2}"/>
              </a:ext>
            </a:extLst>
          </p:cNvPr>
          <p:cNvSpPr>
            <a:spLocks noGrp="1"/>
          </p:cNvSpPr>
          <p:nvPr>
            <p:ph type="ftr" sz="quarter" idx="11"/>
          </p:nvPr>
        </p:nvSpPr>
        <p:spPr/>
        <p:txBody>
          <a:bodyPr/>
          <a:lstStyle/>
          <a:p>
            <a:r>
              <a:rPr lang="en-US">
                <a:latin typeface="+mn-lt"/>
              </a:rPr>
              <a:t>©2024 Girl Scouts of the USA. All Rights Reserved. Not for public distribution.</a:t>
            </a:r>
          </a:p>
        </p:txBody>
      </p:sp>
      <p:sp>
        <p:nvSpPr>
          <p:cNvPr id="4" name="Title 3">
            <a:extLst>
              <a:ext uri="{FF2B5EF4-FFF2-40B4-BE49-F238E27FC236}">
                <a16:creationId xmlns:a16="http://schemas.microsoft.com/office/drawing/2014/main" id="{E2D1769D-11AC-5DF1-9F8F-2BD463918D5F}"/>
              </a:ext>
            </a:extLst>
          </p:cNvPr>
          <p:cNvSpPr>
            <a:spLocks noGrp="1"/>
          </p:cNvSpPr>
          <p:nvPr>
            <p:ph type="title" idx="4294967295"/>
          </p:nvPr>
        </p:nvSpPr>
        <p:spPr>
          <a:xfrm>
            <a:off x="0" y="617538"/>
            <a:ext cx="6846888" cy="555625"/>
          </a:xfrm>
        </p:spPr>
        <p:txBody>
          <a:bodyPr>
            <a:normAutofit fontScale="90000"/>
          </a:bodyPr>
          <a:lstStyle/>
          <a:p>
            <a:r>
              <a:rPr lang="en-US">
                <a:latin typeface="Palatino"/>
              </a:rPr>
              <a:t>My Cookie Story</a:t>
            </a:r>
          </a:p>
        </p:txBody>
      </p:sp>
      <p:sp>
        <p:nvSpPr>
          <p:cNvPr id="5" name="Text Placeholder 2058">
            <a:extLst>
              <a:ext uri="{FF2B5EF4-FFF2-40B4-BE49-F238E27FC236}">
                <a16:creationId xmlns:a16="http://schemas.microsoft.com/office/drawing/2014/main" id="{7E0C3026-D72F-14D0-5342-BCF563091F2F}"/>
              </a:ext>
            </a:extLst>
          </p:cNvPr>
          <p:cNvSpPr txBox="1">
            <a:spLocks/>
          </p:cNvSpPr>
          <p:nvPr/>
        </p:nvSpPr>
        <p:spPr>
          <a:xfrm>
            <a:off x="228599" y="570709"/>
            <a:ext cx="5638800" cy="342900"/>
          </a:xfrm>
          <a:prstGeom prst="rect">
            <a:avLst/>
          </a:prstGeom>
        </p:spPr>
        <p:txBody>
          <a:bodyPr vert="horz" lIns="121920" tIns="60960" rIns="121920" bIns="60960" rtlCol="0">
            <a:normAutofit fontScale="92500" lnSpcReduction="20000"/>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000">
              <a:latin typeface="+mn-lt"/>
            </a:endParaRPr>
          </a:p>
        </p:txBody>
      </p:sp>
      <p:grpSp>
        <p:nvGrpSpPr>
          <p:cNvPr id="14" name="Group 13">
            <a:extLst>
              <a:ext uri="{FF2B5EF4-FFF2-40B4-BE49-F238E27FC236}">
                <a16:creationId xmlns:a16="http://schemas.microsoft.com/office/drawing/2014/main" id="{915D37DC-F91E-DC92-BAF9-68275EC064CC}"/>
              </a:ext>
            </a:extLst>
          </p:cNvPr>
          <p:cNvGrpSpPr/>
          <p:nvPr/>
        </p:nvGrpSpPr>
        <p:grpSpPr>
          <a:xfrm>
            <a:off x="2115094" y="1879600"/>
            <a:ext cx="7961815" cy="3098800"/>
            <a:chOff x="3046376" y="1409700"/>
            <a:chExt cx="5971361" cy="2324100"/>
          </a:xfrm>
        </p:grpSpPr>
        <p:pic>
          <p:nvPicPr>
            <p:cNvPr id="6" name="Picture 5">
              <a:extLst>
                <a:ext uri="{FF2B5EF4-FFF2-40B4-BE49-F238E27FC236}">
                  <a16:creationId xmlns:a16="http://schemas.microsoft.com/office/drawing/2014/main" id="{8CDFC466-D4CA-747E-9D56-A30803EC3B08}"/>
                </a:ext>
              </a:extLst>
            </p:cNvPr>
            <p:cNvPicPr>
              <a:picLocks noChangeAspect="1"/>
            </p:cNvPicPr>
            <p:nvPr/>
          </p:nvPicPr>
          <p:blipFill>
            <a:blip r:embed="rId3"/>
            <a:stretch>
              <a:fillRect/>
            </a:stretch>
          </p:blipFill>
          <p:spPr>
            <a:xfrm>
              <a:off x="3142082" y="1409700"/>
              <a:ext cx="5875655" cy="2324100"/>
            </a:xfrm>
            <a:prstGeom prst="rect">
              <a:avLst/>
            </a:prstGeom>
            <a:ln>
              <a:solidFill>
                <a:schemeClr val="accent1"/>
              </a:solidFill>
            </a:ln>
          </p:spPr>
        </p:pic>
        <p:sp>
          <p:nvSpPr>
            <p:cNvPr id="7" name="Rectangle 6">
              <a:extLst>
                <a:ext uri="{FF2B5EF4-FFF2-40B4-BE49-F238E27FC236}">
                  <a16:creationId xmlns:a16="http://schemas.microsoft.com/office/drawing/2014/main" id="{BA9A8227-EB2D-0A97-F86C-5133FB835F38}"/>
                </a:ext>
              </a:extLst>
            </p:cNvPr>
            <p:cNvSpPr/>
            <p:nvPr/>
          </p:nvSpPr>
          <p:spPr>
            <a:xfrm>
              <a:off x="3046376" y="2291316"/>
              <a:ext cx="344170" cy="365760"/>
            </a:xfrm>
            <a:prstGeom prst="rect">
              <a:avLst/>
            </a:prstGeom>
            <a:solidFill>
              <a:srgbClr val="FFC000"/>
            </a:solidFill>
            <a:ln w="1587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ea typeface="MS Mincho" panose="02020609040205080304" pitchFamily="49" charset="-128"/>
                  <a:cs typeface="Arial" panose="020B0604020202020204" pitchFamily="34" charset="0"/>
                </a:rPr>
                <a:t>1</a:t>
              </a:r>
              <a:endParaRPr lang="en-US" sz="1600">
                <a:ea typeface="MS Mincho" panose="02020609040205080304" pitchFamily="49" charset="-128"/>
                <a:cs typeface="Times New Roman" panose="02020603050405020304" pitchFamily="18" charset="0"/>
              </a:endParaRPr>
            </a:p>
          </p:txBody>
        </p:sp>
        <p:sp>
          <p:nvSpPr>
            <p:cNvPr id="9" name="Right Arrow 224">
              <a:extLst>
                <a:ext uri="{FF2B5EF4-FFF2-40B4-BE49-F238E27FC236}">
                  <a16:creationId xmlns:a16="http://schemas.microsoft.com/office/drawing/2014/main" id="{A81DE6E5-C80B-9B9D-1D18-E80F9E9C8468}"/>
                </a:ext>
              </a:extLst>
            </p:cNvPr>
            <p:cNvSpPr/>
            <p:nvPr/>
          </p:nvSpPr>
          <p:spPr>
            <a:xfrm flipV="1">
              <a:off x="5761967" y="3074748"/>
              <a:ext cx="320314" cy="136128"/>
            </a:xfrm>
            <a:prstGeom prst="rightArrow">
              <a:avLst/>
            </a:prstGeom>
            <a:solidFill>
              <a:srgbClr val="FFC000"/>
            </a:solidFill>
            <a:ln w="952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p>
          </p:txBody>
        </p:sp>
        <p:sp>
          <p:nvSpPr>
            <p:cNvPr id="10" name="Right Arrow 225">
              <a:extLst>
                <a:ext uri="{FF2B5EF4-FFF2-40B4-BE49-F238E27FC236}">
                  <a16:creationId xmlns:a16="http://schemas.microsoft.com/office/drawing/2014/main" id="{47003676-DBC0-DEFD-CB39-584C0CCBDF88}"/>
                </a:ext>
              </a:extLst>
            </p:cNvPr>
            <p:cNvSpPr/>
            <p:nvPr/>
          </p:nvSpPr>
          <p:spPr>
            <a:xfrm flipV="1">
              <a:off x="3275925" y="2375521"/>
              <a:ext cx="407422" cy="197350"/>
            </a:xfrm>
            <a:prstGeom prst="rightArrow">
              <a:avLst/>
            </a:prstGeom>
            <a:solidFill>
              <a:srgbClr val="FFC000"/>
            </a:solidFill>
            <a:ln w="952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p>
          </p:txBody>
        </p:sp>
        <p:sp>
          <p:nvSpPr>
            <p:cNvPr id="11" name="Right Arrow 226">
              <a:extLst>
                <a:ext uri="{FF2B5EF4-FFF2-40B4-BE49-F238E27FC236}">
                  <a16:creationId xmlns:a16="http://schemas.microsoft.com/office/drawing/2014/main" id="{E254809F-9C76-2516-FEB7-0422B0D87FAF}"/>
                </a:ext>
              </a:extLst>
            </p:cNvPr>
            <p:cNvSpPr/>
            <p:nvPr/>
          </p:nvSpPr>
          <p:spPr>
            <a:xfrm rot="10800000" flipV="1">
              <a:off x="8066839" y="2434590"/>
              <a:ext cx="407422" cy="273547"/>
            </a:xfrm>
            <a:prstGeom prst="rightArrow">
              <a:avLst/>
            </a:prstGeom>
            <a:solidFill>
              <a:srgbClr val="FFC000"/>
            </a:solidFill>
            <a:ln w="952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p>
          </p:txBody>
        </p:sp>
        <p:sp>
          <p:nvSpPr>
            <p:cNvPr id="12" name="Rectangle 11">
              <a:extLst>
                <a:ext uri="{FF2B5EF4-FFF2-40B4-BE49-F238E27FC236}">
                  <a16:creationId xmlns:a16="http://schemas.microsoft.com/office/drawing/2014/main" id="{ED258BF6-FCDA-AEFA-DE38-FAA72C37A30B}"/>
                </a:ext>
              </a:extLst>
            </p:cNvPr>
            <p:cNvSpPr/>
            <p:nvPr/>
          </p:nvSpPr>
          <p:spPr>
            <a:xfrm>
              <a:off x="8392435" y="2427138"/>
              <a:ext cx="264160" cy="291465"/>
            </a:xfrm>
            <a:prstGeom prst="rect">
              <a:avLst/>
            </a:prstGeom>
            <a:solidFill>
              <a:srgbClr val="FFC000"/>
            </a:solidFill>
            <a:ln w="1587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ea typeface="MS Mincho" panose="02020609040205080304" pitchFamily="49" charset="-128"/>
                  <a:cs typeface="Arial" panose="020B0604020202020204" pitchFamily="34" charset="0"/>
                </a:rPr>
                <a:t>2</a:t>
              </a:r>
              <a:endParaRPr lang="en-US" sz="1600">
                <a:ea typeface="MS Mincho" panose="02020609040205080304" pitchFamily="49" charset="-128"/>
                <a:cs typeface="Times New Roman" panose="02020603050405020304" pitchFamily="18" charset="0"/>
              </a:endParaRPr>
            </a:p>
          </p:txBody>
        </p:sp>
        <p:sp>
          <p:nvSpPr>
            <p:cNvPr id="13" name="Rectangle 12">
              <a:extLst>
                <a:ext uri="{FF2B5EF4-FFF2-40B4-BE49-F238E27FC236}">
                  <a16:creationId xmlns:a16="http://schemas.microsoft.com/office/drawing/2014/main" id="{87CAA379-0F41-D3CA-49E2-2532E8647DC1}"/>
                </a:ext>
              </a:extLst>
            </p:cNvPr>
            <p:cNvSpPr/>
            <p:nvPr/>
          </p:nvSpPr>
          <p:spPr>
            <a:xfrm>
              <a:off x="5496698" y="3002159"/>
              <a:ext cx="300990" cy="281305"/>
            </a:xfrm>
            <a:prstGeom prst="rect">
              <a:avLst/>
            </a:prstGeom>
            <a:solidFill>
              <a:srgbClr val="FFC000"/>
            </a:solidFill>
            <a:ln w="1587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ea typeface="MS Mincho" panose="02020609040205080304" pitchFamily="49" charset="-128"/>
                  <a:cs typeface="Arial" panose="020B0604020202020204" pitchFamily="34" charset="0"/>
                </a:rPr>
                <a:t>3</a:t>
              </a:r>
              <a:endParaRPr lang="en-US" sz="1600">
                <a:ea typeface="MS Mincho" panose="02020609040205080304" pitchFamily="49" charset="-128"/>
                <a:cs typeface="Times New Roman" panose="02020603050405020304" pitchFamily="18" charset="0"/>
              </a:endParaRPr>
            </a:p>
          </p:txBody>
        </p:sp>
      </p:grpSp>
    </p:spTree>
    <p:extLst>
      <p:ext uri="{BB962C8B-B14F-4D97-AF65-F5344CB8AC3E}">
        <p14:creationId xmlns:p14="http://schemas.microsoft.com/office/powerpoint/2010/main" val="51337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BF8F8E2-A0F4-9AF5-3D77-27D47FF8A60A}"/>
              </a:ext>
            </a:extLst>
          </p:cNvPr>
          <p:cNvSpPr>
            <a:spLocks noGrp="1"/>
          </p:cNvSpPr>
          <p:nvPr>
            <p:ph type="sldNum" sz="quarter" idx="10"/>
          </p:nvPr>
        </p:nvSpPr>
        <p:spPr/>
        <p:txBody>
          <a:bodyPr/>
          <a:lstStyle/>
          <a:p>
            <a:fld id="{7691CCDB-B024-8747-B233-CAD1CBC7A901}" type="slidenum">
              <a:rPr lang="en-US" smtClean="0"/>
              <a:pPr/>
              <a:t>42</a:t>
            </a:fld>
            <a:endParaRPr lang="en-US"/>
          </a:p>
        </p:txBody>
      </p:sp>
      <p:sp>
        <p:nvSpPr>
          <p:cNvPr id="3" name="Footer Placeholder 2">
            <a:extLst>
              <a:ext uri="{FF2B5EF4-FFF2-40B4-BE49-F238E27FC236}">
                <a16:creationId xmlns:a16="http://schemas.microsoft.com/office/drawing/2014/main" id="{5149CD21-B5C2-3A82-482D-CF6093E29AA6}"/>
              </a:ext>
            </a:extLst>
          </p:cNvPr>
          <p:cNvSpPr>
            <a:spLocks noGrp="1"/>
          </p:cNvSpPr>
          <p:nvPr>
            <p:ph type="ftr" sz="quarter" idx="11"/>
          </p:nvPr>
        </p:nvSpPr>
        <p:spPr/>
        <p:txBody>
          <a:bodyPr/>
          <a:lstStyle/>
          <a:p>
            <a:r>
              <a:rPr lang="en-US">
                <a:latin typeface="Palatino"/>
              </a:rPr>
              <a:t>©2024 Girl Scouts of the USA. All Rights Reserved. Not for public distribution.</a:t>
            </a:r>
          </a:p>
        </p:txBody>
      </p:sp>
      <p:sp>
        <p:nvSpPr>
          <p:cNvPr id="4" name="Title 3">
            <a:extLst>
              <a:ext uri="{FF2B5EF4-FFF2-40B4-BE49-F238E27FC236}">
                <a16:creationId xmlns:a16="http://schemas.microsoft.com/office/drawing/2014/main" id="{348A6EF7-B518-484D-E8BF-38FBB26275F5}"/>
              </a:ext>
            </a:extLst>
          </p:cNvPr>
          <p:cNvSpPr>
            <a:spLocks noGrp="1"/>
          </p:cNvSpPr>
          <p:nvPr>
            <p:ph type="title" idx="4294967295"/>
          </p:nvPr>
        </p:nvSpPr>
        <p:spPr>
          <a:xfrm>
            <a:off x="0" y="601663"/>
            <a:ext cx="4857750" cy="839787"/>
          </a:xfrm>
        </p:spPr>
        <p:txBody>
          <a:bodyPr>
            <a:normAutofit/>
          </a:bodyPr>
          <a:lstStyle/>
          <a:p>
            <a:r>
              <a:rPr lang="en-US">
                <a:latin typeface="Palatino"/>
              </a:rPr>
              <a:t>Photo/Video Upload</a:t>
            </a:r>
          </a:p>
        </p:txBody>
      </p:sp>
      <p:pic>
        <p:nvPicPr>
          <p:cNvPr id="5" name="Picture 4" descr="Diagram&#10;&#10;Description automatically generated with medium confidence">
            <a:extLst>
              <a:ext uri="{FF2B5EF4-FFF2-40B4-BE49-F238E27FC236}">
                <a16:creationId xmlns:a16="http://schemas.microsoft.com/office/drawing/2014/main" id="{88D02C61-27AF-CE0B-A9FC-EDF962BA8E5B}"/>
              </a:ext>
            </a:extLst>
          </p:cNvPr>
          <p:cNvPicPr>
            <a:picLocks noChangeAspect="1"/>
          </p:cNvPicPr>
          <p:nvPr/>
        </p:nvPicPr>
        <p:blipFill rotWithShape="1">
          <a:blip r:embed="rId3"/>
          <a:srcRect t="8992" b="6592"/>
          <a:stretch/>
        </p:blipFill>
        <p:spPr bwMode="auto">
          <a:xfrm>
            <a:off x="2708896" y="2113091"/>
            <a:ext cx="6774208" cy="2631819"/>
          </a:xfrm>
          <a:prstGeom prst="rect">
            <a:avLst/>
          </a:prstGeom>
          <a:ln>
            <a:solidFill>
              <a:schemeClr val="accent1"/>
            </a:solidFill>
          </a:ln>
          <a:extLst>
            <a:ext uri="{53640926-AAD7-44D8-BBD7-CCE9431645EC}">
              <a14:shadowObscured xmlns:a14="http://schemas.microsoft.com/office/drawing/2010/main"/>
            </a:ext>
          </a:extLst>
        </p:spPr>
      </p:pic>
      <p:grpSp>
        <p:nvGrpSpPr>
          <p:cNvPr id="7" name="Group 6">
            <a:extLst>
              <a:ext uri="{FF2B5EF4-FFF2-40B4-BE49-F238E27FC236}">
                <a16:creationId xmlns:a16="http://schemas.microsoft.com/office/drawing/2014/main" id="{DE5C3957-D510-FB55-B04C-E55C78F872E7}"/>
              </a:ext>
            </a:extLst>
          </p:cNvPr>
          <p:cNvGrpSpPr/>
          <p:nvPr/>
        </p:nvGrpSpPr>
        <p:grpSpPr>
          <a:xfrm>
            <a:off x="2082165" y="2735729"/>
            <a:ext cx="693420" cy="342900"/>
            <a:chOff x="0" y="0"/>
            <a:chExt cx="520065" cy="257175"/>
          </a:xfrm>
        </p:grpSpPr>
        <p:sp>
          <p:nvSpPr>
            <p:cNvPr id="8" name="Arrow: Right 7">
              <a:extLst>
                <a:ext uri="{FF2B5EF4-FFF2-40B4-BE49-F238E27FC236}">
                  <a16:creationId xmlns:a16="http://schemas.microsoft.com/office/drawing/2014/main" id="{19FE483C-8ADE-2180-68D2-CCE874ACCC34}"/>
                </a:ext>
              </a:extLst>
            </p:cNvPr>
            <p:cNvSpPr/>
            <p:nvPr/>
          </p:nvSpPr>
          <p:spPr>
            <a:xfrm flipV="1">
              <a:off x="180975" y="85725"/>
              <a:ext cx="339090" cy="110791"/>
            </a:xfrm>
            <a:prstGeom prst="rightArrow">
              <a:avLst/>
            </a:prstGeom>
            <a:solidFill>
              <a:srgbClr val="FFC000"/>
            </a:solidFill>
            <a:ln w="952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latin typeface="Palatino"/>
              </a:endParaRPr>
            </a:p>
          </p:txBody>
        </p:sp>
        <p:sp>
          <p:nvSpPr>
            <p:cNvPr id="9" name="Rectangle 8">
              <a:extLst>
                <a:ext uri="{FF2B5EF4-FFF2-40B4-BE49-F238E27FC236}">
                  <a16:creationId xmlns:a16="http://schemas.microsoft.com/office/drawing/2014/main" id="{7B9EB12A-04FD-5A3A-3C3A-859CE1BE429D}"/>
                </a:ext>
              </a:extLst>
            </p:cNvPr>
            <p:cNvSpPr/>
            <p:nvPr/>
          </p:nvSpPr>
          <p:spPr>
            <a:xfrm>
              <a:off x="0" y="0"/>
              <a:ext cx="293370" cy="257175"/>
            </a:xfrm>
            <a:prstGeom prst="rect">
              <a:avLst/>
            </a:prstGeom>
            <a:solidFill>
              <a:srgbClr val="FFC000"/>
            </a:solidFill>
            <a:ln w="1587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latin typeface="Palatino"/>
                  <a:ea typeface="MS Mincho" panose="02020609040205080304" pitchFamily="49" charset="-128"/>
                  <a:cs typeface="Arial" panose="020B0604020202020204" pitchFamily="34" charset="0"/>
                </a:rPr>
                <a:t>1</a:t>
              </a:r>
              <a:endParaRPr lang="en-US" sz="1600">
                <a:latin typeface="Palatino"/>
                <a:ea typeface="MS Mincho" panose="02020609040205080304" pitchFamily="49" charset="-128"/>
                <a:cs typeface="Times New Roman" panose="02020603050405020304" pitchFamily="18" charset="0"/>
              </a:endParaRPr>
            </a:p>
          </p:txBody>
        </p:sp>
      </p:grpSp>
      <p:grpSp>
        <p:nvGrpSpPr>
          <p:cNvPr id="10" name="Group 9">
            <a:extLst>
              <a:ext uri="{FF2B5EF4-FFF2-40B4-BE49-F238E27FC236}">
                <a16:creationId xmlns:a16="http://schemas.microsoft.com/office/drawing/2014/main" id="{D5BC7C01-825D-D796-C80E-F201E3031866}"/>
              </a:ext>
            </a:extLst>
          </p:cNvPr>
          <p:cNvGrpSpPr/>
          <p:nvPr/>
        </p:nvGrpSpPr>
        <p:grpSpPr>
          <a:xfrm>
            <a:off x="2107565" y="3466771"/>
            <a:ext cx="668020" cy="376767"/>
            <a:chOff x="0" y="0"/>
            <a:chExt cx="501015" cy="282742"/>
          </a:xfrm>
        </p:grpSpPr>
        <p:sp>
          <p:nvSpPr>
            <p:cNvPr id="11" name="Arrow: Right 10">
              <a:extLst>
                <a:ext uri="{FF2B5EF4-FFF2-40B4-BE49-F238E27FC236}">
                  <a16:creationId xmlns:a16="http://schemas.microsoft.com/office/drawing/2014/main" id="{8E49FF8B-6E41-B4FE-DA4C-01A504D0598F}"/>
                </a:ext>
              </a:extLst>
            </p:cNvPr>
            <p:cNvSpPr/>
            <p:nvPr/>
          </p:nvSpPr>
          <p:spPr>
            <a:xfrm flipV="1">
              <a:off x="161925" y="104775"/>
              <a:ext cx="339090" cy="116640"/>
            </a:xfrm>
            <a:prstGeom prst="rightArrow">
              <a:avLst/>
            </a:prstGeom>
            <a:solidFill>
              <a:srgbClr val="FFC000"/>
            </a:solidFill>
            <a:ln w="952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latin typeface="Palatino"/>
              </a:endParaRPr>
            </a:p>
          </p:txBody>
        </p:sp>
        <p:sp>
          <p:nvSpPr>
            <p:cNvPr id="12" name="Rectangle 11">
              <a:extLst>
                <a:ext uri="{FF2B5EF4-FFF2-40B4-BE49-F238E27FC236}">
                  <a16:creationId xmlns:a16="http://schemas.microsoft.com/office/drawing/2014/main" id="{C09FB50C-FCD9-CCE6-941A-782CF543595C}"/>
                </a:ext>
              </a:extLst>
            </p:cNvPr>
            <p:cNvSpPr/>
            <p:nvPr/>
          </p:nvSpPr>
          <p:spPr>
            <a:xfrm>
              <a:off x="0" y="0"/>
              <a:ext cx="288557" cy="282742"/>
            </a:xfrm>
            <a:prstGeom prst="rect">
              <a:avLst/>
            </a:prstGeom>
            <a:solidFill>
              <a:srgbClr val="FFC000"/>
            </a:solidFill>
            <a:ln w="1587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latin typeface="Palatino"/>
                  <a:ea typeface="MS Mincho" panose="02020609040205080304" pitchFamily="49" charset="-128"/>
                  <a:cs typeface="Arial" panose="020B0604020202020204" pitchFamily="34" charset="0"/>
                </a:rPr>
                <a:t>2</a:t>
              </a:r>
              <a:endParaRPr lang="en-US" sz="1600">
                <a:latin typeface="Palatino"/>
                <a:ea typeface="MS Mincho" panose="02020609040205080304" pitchFamily="49" charset="-128"/>
                <a:cs typeface="Times New Roman" panose="02020603050405020304" pitchFamily="18" charset="0"/>
              </a:endParaRPr>
            </a:p>
          </p:txBody>
        </p:sp>
      </p:grpSp>
      <p:grpSp>
        <p:nvGrpSpPr>
          <p:cNvPr id="13" name="Group 12">
            <a:extLst>
              <a:ext uri="{FF2B5EF4-FFF2-40B4-BE49-F238E27FC236}">
                <a16:creationId xmlns:a16="http://schemas.microsoft.com/office/drawing/2014/main" id="{5D90390C-594B-0AD4-2E02-A759D9B01008}"/>
              </a:ext>
            </a:extLst>
          </p:cNvPr>
          <p:cNvGrpSpPr/>
          <p:nvPr/>
        </p:nvGrpSpPr>
        <p:grpSpPr>
          <a:xfrm>
            <a:off x="5271704" y="4244560"/>
            <a:ext cx="601133" cy="328507"/>
            <a:chOff x="0" y="0"/>
            <a:chExt cx="450850" cy="246380"/>
          </a:xfrm>
        </p:grpSpPr>
        <p:sp>
          <p:nvSpPr>
            <p:cNvPr id="14" name="Rectangle 13">
              <a:extLst>
                <a:ext uri="{FF2B5EF4-FFF2-40B4-BE49-F238E27FC236}">
                  <a16:creationId xmlns:a16="http://schemas.microsoft.com/office/drawing/2014/main" id="{80BC9100-7CDC-95BD-52D0-6D989393EEB4}"/>
                </a:ext>
              </a:extLst>
            </p:cNvPr>
            <p:cNvSpPr/>
            <p:nvPr/>
          </p:nvSpPr>
          <p:spPr>
            <a:xfrm>
              <a:off x="219075" y="0"/>
              <a:ext cx="231775" cy="246380"/>
            </a:xfrm>
            <a:prstGeom prst="rect">
              <a:avLst/>
            </a:prstGeom>
            <a:solidFill>
              <a:srgbClr val="FFC000"/>
            </a:solidFill>
            <a:ln w="1587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latin typeface="Palatino"/>
                  <a:ea typeface="MS Mincho" panose="02020609040205080304" pitchFamily="49" charset="-128"/>
                  <a:cs typeface="Times New Roman" panose="02020603050405020304" pitchFamily="18" charset="0"/>
                </a:rPr>
                <a:t>3</a:t>
              </a:r>
              <a:endParaRPr lang="en-US" sz="1600">
                <a:latin typeface="Palatino"/>
                <a:ea typeface="MS Mincho" panose="02020609040205080304" pitchFamily="49" charset="-128"/>
                <a:cs typeface="Times New Roman" panose="02020603050405020304" pitchFamily="18" charset="0"/>
              </a:endParaRPr>
            </a:p>
          </p:txBody>
        </p:sp>
        <p:sp>
          <p:nvSpPr>
            <p:cNvPr id="15" name="Arrow: Right 14">
              <a:extLst>
                <a:ext uri="{FF2B5EF4-FFF2-40B4-BE49-F238E27FC236}">
                  <a16:creationId xmlns:a16="http://schemas.microsoft.com/office/drawing/2014/main" id="{DBB66BC9-318B-9448-2D2F-59E9068A96F9}"/>
                </a:ext>
              </a:extLst>
            </p:cNvPr>
            <p:cNvSpPr/>
            <p:nvPr/>
          </p:nvSpPr>
          <p:spPr>
            <a:xfrm rot="10800000">
              <a:off x="0" y="66675"/>
              <a:ext cx="267335" cy="118111"/>
            </a:xfrm>
            <a:prstGeom prst="rightArrow">
              <a:avLst/>
            </a:prstGeom>
            <a:solidFill>
              <a:srgbClr val="FFC000"/>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latin typeface="Palatino"/>
              </a:endParaRPr>
            </a:p>
          </p:txBody>
        </p:sp>
      </p:grpSp>
      <p:sp>
        <p:nvSpPr>
          <p:cNvPr id="16" name="Star: 32 Points 15">
            <a:extLst>
              <a:ext uri="{FF2B5EF4-FFF2-40B4-BE49-F238E27FC236}">
                <a16:creationId xmlns:a16="http://schemas.microsoft.com/office/drawing/2014/main" id="{4A1EBC3B-DE90-2201-9614-BF51783DA5ED}"/>
              </a:ext>
            </a:extLst>
          </p:cNvPr>
          <p:cNvSpPr/>
          <p:nvPr/>
        </p:nvSpPr>
        <p:spPr>
          <a:xfrm>
            <a:off x="7792995" y="244104"/>
            <a:ext cx="4339629" cy="2510285"/>
          </a:xfrm>
          <a:prstGeom prst="star32">
            <a:avLst/>
          </a:prstGeom>
          <a:solidFill>
            <a:srgbClr val="FFC000"/>
          </a:solidFill>
          <a:ln w="12700"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latin typeface="Palatino"/>
                <a:ea typeface="MS Mincho" panose="02020609040205080304" pitchFamily="49" charset="-128"/>
                <a:cs typeface="Arial" panose="020B0604020202020204" pitchFamily="34" charset="0"/>
              </a:rPr>
              <a:t>Girl Scouts who uploaded a photo or video of themselves sold more than double the boxes on average than those who did not.</a:t>
            </a:r>
            <a:endParaRPr lang="en-US" sz="2400">
              <a:latin typeface="Palatino"/>
              <a:ea typeface="MS Mincho" panose="02020609040205080304" pitchFamily="49" charset="-128"/>
              <a:cs typeface="Times New Roman" panose="02020603050405020304" pitchFamily="18" charset="0"/>
            </a:endParaRPr>
          </a:p>
        </p:txBody>
      </p:sp>
      <p:sp>
        <p:nvSpPr>
          <p:cNvPr id="17" name="Text Placeholder 2058">
            <a:extLst>
              <a:ext uri="{FF2B5EF4-FFF2-40B4-BE49-F238E27FC236}">
                <a16:creationId xmlns:a16="http://schemas.microsoft.com/office/drawing/2014/main" id="{89F0B38D-B978-9803-BFD7-898E9E0DB3FF}"/>
              </a:ext>
            </a:extLst>
          </p:cNvPr>
          <p:cNvSpPr txBox="1">
            <a:spLocks/>
          </p:cNvSpPr>
          <p:nvPr/>
        </p:nvSpPr>
        <p:spPr>
          <a:xfrm>
            <a:off x="59376" y="898605"/>
            <a:ext cx="5638800" cy="342900"/>
          </a:xfrm>
          <a:prstGeom prst="rect">
            <a:avLst/>
          </a:prstGeom>
        </p:spPr>
        <p:txBody>
          <a:bodyPr vert="horz" lIns="121920" tIns="60960" rIns="121920" bIns="60960" rtlCol="0">
            <a:normAutofit fontScale="92500" lnSpcReduction="20000"/>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000">
              <a:latin typeface="Palatino"/>
            </a:endParaRPr>
          </a:p>
        </p:txBody>
      </p:sp>
    </p:spTree>
    <p:extLst>
      <p:ext uri="{BB962C8B-B14F-4D97-AF65-F5344CB8AC3E}">
        <p14:creationId xmlns:p14="http://schemas.microsoft.com/office/powerpoint/2010/main" val="27329738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5F94752E-0809-C566-EB0D-A76CAE32DA79}"/>
              </a:ext>
            </a:extLst>
          </p:cNvPr>
          <p:cNvSpPr>
            <a:spLocks noGrp="1"/>
          </p:cNvSpPr>
          <p:nvPr>
            <p:ph type="sldNum" sz="quarter" idx="10"/>
          </p:nvPr>
        </p:nvSpPr>
        <p:spPr/>
        <p:txBody>
          <a:bodyPr/>
          <a:lstStyle/>
          <a:p>
            <a:fld id="{7691CCDB-B024-8747-B233-CAD1CBC7A901}" type="slidenum">
              <a:rPr lang="en-US" smtClean="0"/>
              <a:pPr/>
              <a:t>43</a:t>
            </a:fld>
            <a:endParaRPr lang="en-US"/>
          </a:p>
        </p:txBody>
      </p:sp>
      <p:sp>
        <p:nvSpPr>
          <p:cNvPr id="3" name="Footer Placeholder 2">
            <a:extLst>
              <a:ext uri="{FF2B5EF4-FFF2-40B4-BE49-F238E27FC236}">
                <a16:creationId xmlns:a16="http://schemas.microsoft.com/office/drawing/2014/main" id="{820DDF48-FDC3-511F-FD55-325277EBB9CB}"/>
              </a:ext>
            </a:extLst>
          </p:cNvPr>
          <p:cNvSpPr>
            <a:spLocks noGrp="1"/>
          </p:cNvSpPr>
          <p:nvPr>
            <p:ph type="ftr" sz="quarter" idx="11"/>
          </p:nvPr>
        </p:nvSpPr>
        <p:spPr/>
        <p:txBody>
          <a:bodyPr/>
          <a:lstStyle/>
          <a:p>
            <a:r>
              <a:rPr lang="en-US">
                <a:latin typeface="+mn-lt"/>
              </a:rPr>
              <a:t>©2024 Girl Scouts of the USA. All Rights Reserved. Not for public distribution.</a:t>
            </a:r>
          </a:p>
        </p:txBody>
      </p:sp>
      <p:sp>
        <p:nvSpPr>
          <p:cNvPr id="4" name="Title 3">
            <a:extLst>
              <a:ext uri="{FF2B5EF4-FFF2-40B4-BE49-F238E27FC236}">
                <a16:creationId xmlns:a16="http://schemas.microsoft.com/office/drawing/2014/main" id="{2B762B74-3EEB-C5F8-B863-80FEE2B5A0FB}"/>
              </a:ext>
            </a:extLst>
          </p:cNvPr>
          <p:cNvSpPr>
            <a:spLocks noGrp="1"/>
          </p:cNvSpPr>
          <p:nvPr>
            <p:ph type="title" idx="4294967295"/>
          </p:nvPr>
        </p:nvSpPr>
        <p:spPr>
          <a:xfrm>
            <a:off x="0" y="2044700"/>
            <a:ext cx="2976563" cy="2768600"/>
          </a:xfrm>
        </p:spPr>
        <p:txBody>
          <a:bodyPr/>
          <a:lstStyle/>
          <a:p>
            <a:r>
              <a:rPr lang="en-US" dirty="0">
                <a:latin typeface="Palatino"/>
              </a:rPr>
              <a:t>Approve and Publish</a:t>
            </a:r>
          </a:p>
        </p:txBody>
      </p:sp>
      <p:sp>
        <p:nvSpPr>
          <p:cNvPr id="5" name="Text Placeholder 2058">
            <a:extLst>
              <a:ext uri="{FF2B5EF4-FFF2-40B4-BE49-F238E27FC236}">
                <a16:creationId xmlns:a16="http://schemas.microsoft.com/office/drawing/2014/main" id="{1C197F0F-34D9-6103-80A8-FF8CCBDD6FBA}"/>
              </a:ext>
            </a:extLst>
          </p:cNvPr>
          <p:cNvSpPr txBox="1">
            <a:spLocks/>
          </p:cNvSpPr>
          <p:nvPr/>
        </p:nvSpPr>
        <p:spPr>
          <a:xfrm>
            <a:off x="0" y="205455"/>
            <a:ext cx="5638800" cy="342900"/>
          </a:xfrm>
          <a:prstGeom prst="rect">
            <a:avLst/>
          </a:prstGeom>
        </p:spPr>
        <p:txBody>
          <a:bodyPr vert="horz" lIns="121920" tIns="60960" rIns="121920" bIns="60960" rtlCol="0">
            <a:normAutofit fontScale="92500" lnSpcReduction="20000"/>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a:solidFill>
                  <a:schemeClr val="bg1"/>
                </a:solidFill>
                <a:latin typeface="+mn-lt"/>
              </a:rPr>
              <a:t>Step 2-Setup Your Site</a:t>
            </a:r>
          </a:p>
        </p:txBody>
      </p:sp>
      <p:pic>
        <p:nvPicPr>
          <p:cNvPr id="6" name="Picture 5">
            <a:extLst>
              <a:ext uri="{FF2B5EF4-FFF2-40B4-BE49-F238E27FC236}">
                <a16:creationId xmlns:a16="http://schemas.microsoft.com/office/drawing/2014/main" id="{CDF71073-7D7B-8B86-5CC9-3DB037270BF2}"/>
              </a:ext>
            </a:extLst>
          </p:cNvPr>
          <p:cNvPicPr>
            <a:picLocks noChangeAspect="1"/>
          </p:cNvPicPr>
          <p:nvPr/>
        </p:nvPicPr>
        <p:blipFill>
          <a:blip r:embed="rId3"/>
          <a:stretch>
            <a:fillRect/>
          </a:stretch>
        </p:blipFill>
        <p:spPr>
          <a:xfrm>
            <a:off x="4171950" y="342901"/>
            <a:ext cx="7876119" cy="2392055"/>
          </a:xfrm>
          <a:prstGeom prst="rect">
            <a:avLst/>
          </a:prstGeom>
          <a:ln>
            <a:solidFill>
              <a:schemeClr val="accent1"/>
            </a:solidFill>
          </a:ln>
        </p:spPr>
      </p:pic>
      <p:sp>
        <p:nvSpPr>
          <p:cNvPr id="7" name="Rectangle 6">
            <a:extLst>
              <a:ext uri="{FF2B5EF4-FFF2-40B4-BE49-F238E27FC236}">
                <a16:creationId xmlns:a16="http://schemas.microsoft.com/office/drawing/2014/main" id="{6C1946E0-08E4-FD3A-20F3-4E3711CD4B90}"/>
              </a:ext>
            </a:extLst>
          </p:cNvPr>
          <p:cNvSpPr/>
          <p:nvPr/>
        </p:nvSpPr>
        <p:spPr>
          <a:xfrm>
            <a:off x="4155228" y="2864977"/>
            <a:ext cx="7909560" cy="609600"/>
          </a:xfrm>
          <a:prstGeom prst="rect">
            <a:avLst/>
          </a:prstGeom>
          <a:noFill/>
          <a:ln w="28575">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600">
                <a:solidFill>
                  <a:srgbClr val="000000"/>
                </a:solidFill>
                <a:ea typeface="MS Mincho" panose="02020609040205080304" pitchFamily="49" charset="-128"/>
                <a:cs typeface="Arial" panose="020B0604020202020204" pitchFamily="34" charset="0"/>
              </a:rPr>
              <a:t>If your button only says “see your site” you may be missing some required fields or didn’t make any changes. Go back and check that everything has been completed.</a:t>
            </a:r>
            <a:endParaRPr lang="en-US" sz="1867">
              <a:ea typeface="MS Mincho" panose="02020609040205080304" pitchFamily="49" charset="-128"/>
              <a:cs typeface="Times New Roman" panose="02020603050405020304" pitchFamily="18" charset="0"/>
            </a:endParaRPr>
          </a:p>
        </p:txBody>
      </p:sp>
      <p:grpSp>
        <p:nvGrpSpPr>
          <p:cNvPr id="8" name="Group 7">
            <a:extLst>
              <a:ext uri="{FF2B5EF4-FFF2-40B4-BE49-F238E27FC236}">
                <a16:creationId xmlns:a16="http://schemas.microsoft.com/office/drawing/2014/main" id="{ECBEB152-2FF9-A004-247A-DE03AF0CF9BB}"/>
              </a:ext>
            </a:extLst>
          </p:cNvPr>
          <p:cNvGrpSpPr/>
          <p:nvPr/>
        </p:nvGrpSpPr>
        <p:grpSpPr>
          <a:xfrm>
            <a:off x="4419175" y="3986591"/>
            <a:ext cx="6837853" cy="2135352"/>
            <a:chOff x="0" y="0"/>
            <a:chExt cx="3481070" cy="981075"/>
          </a:xfrm>
        </p:grpSpPr>
        <p:pic>
          <p:nvPicPr>
            <p:cNvPr id="9" name="Picture 8" descr="Graphical user interface, application&#10;&#10;Description automatically generated">
              <a:extLst>
                <a:ext uri="{FF2B5EF4-FFF2-40B4-BE49-F238E27FC236}">
                  <a16:creationId xmlns:a16="http://schemas.microsoft.com/office/drawing/2014/main" id="{6AEAD745-52BC-C7B1-2128-CBACF4F843D8}"/>
                </a:ext>
              </a:extLst>
            </p:cNvPr>
            <p:cNvPicPr>
              <a:picLocks noChangeAspect="1"/>
            </p:cNvPicPr>
            <p:nvPr/>
          </p:nvPicPr>
          <p:blipFill rotWithShape="1">
            <a:blip r:embed="rId4"/>
            <a:srcRect b="51734"/>
            <a:stretch/>
          </p:blipFill>
          <p:spPr bwMode="auto">
            <a:xfrm>
              <a:off x="0" y="0"/>
              <a:ext cx="3481070" cy="981075"/>
            </a:xfrm>
            <a:prstGeom prst="rect">
              <a:avLst/>
            </a:prstGeom>
            <a:ln>
              <a:solidFill>
                <a:schemeClr val="accent1"/>
              </a:solid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F6D82442-F851-5D87-44CD-2FD48C36BDA1}"/>
                </a:ext>
              </a:extLst>
            </p:cNvPr>
            <p:cNvSpPr/>
            <p:nvPr/>
          </p:nvSpPr>
          <p:spPr>
            <a:xfrm>
              <a:off x="1520982" y="674483"/>
              <a:ext cx="688063" cy="1901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p>
          </p:txBody>
        </p:sp>
      </p:grpSp>
      <p:grpSp>
        <p:nvGrpSpPr>
          <p:cNvPr id="15" name="Group 14">
            <a:extLst>
              <a:ext uri="{FF2B5EF4-FFF2-40B4-BE49-F238E27FC236}">
                <a16:creationId xmlns:a16="http://schemas.microsoft.com/office/drawing/2014/main" id="{E4881064-A184-2CE6-DB04-58933B70895F}"/>
              </a:ext>
            </a:extLst>
          </p:cNvPr>
          <p:cNvGrpSpPr/>
          <p:nvPr/>
        </p:nvGrpSpPr>
        <p:grpSpPr>
          <a:xfrm>
            <a:off x="10706748" y="4402171"/>
            <a:ext cx="1358041" cy="609599"/>
            <a:chOff x="8066839" y="2261404"/>
            <a:chExt cx="1018531" cy="457199"/>
          </a:xfrm>
        </p:grpSpPr>
        <p:sp>
          <p:nvSpPr>
            <p:cNvPr id="13" name="Right Arrow 226">
              <a:extLst>
                <a:ext uri="{FF2B5EF4-FFF2-40B4-BE49-F238E27FC236}">
                  <a16:creationId xmlns:a16="http://schemas.microsoft.com/office/drawing/2014/main" id="{DC17786C-1E48-A1A3-0D56-2C874A6DBAED}"/>
                </a:ext>
              </a:extLst>
            </p:cNvPr>
            <p:cNvSpPr/>
            <p:nvPr/>
          </p:nvSpPr>
          <p:spPr>
            <a:xfrm rot="10800000" flipV="1">
              <a:off x="8066839" y="2340831"/>
              <a:ext cx="407422" cy="327306"/>
            </a:xfrm>
            <a:prstGeom prst="rightArrow">
              <a:avLst/>
            </a:prstGeom>
            <a:solidFill>
              <a:srgbClr val="FFC000"/>
            </a:solidFill>
            <a:ln w="952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p>
          </p:txBody>
        </p:sp>
        <p:sp>
          <p:nvSpPr>
            <p:cNvPr id="14" name="Rectangle 13">
              <a:extLst>
                <a:ext uri="{FF2B5EF4-FFF2-40B4-BE49-F238E27FC236}">
                  <a16:creationId xmlns:a16="http://schemas.microsoft.com/office/drawing/2014/main" id="{4DE8E211-B6C9-56A6-88B1-9326A59F5F8E}"/>
                </a:ext>
              </a:extLst>
            </p:cNvPr>
            <p:cNvSpPr/>
            <p:nvPr/>
          </p:nvSpPr>
          <p:spPr>
            <a:xfrm>
              <a:off x="8392435" y="2261404"/>
              <a:ext cx="692935" cy="457199"/>
            </a:xfrm>
            <a:prstGeom prst="rect">
              <a:avLst/>
            </a:prstGeom>
            <a:solidFill>
              <a:srgbClr val="FFC000"/>
            </a:solidFill>
            <a:ln w="1587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ea typeface="MS Mincho" panose="02020609040205080304" pitchFamily="49" charset="-128"/>
                  <a:cs typeface="Arial" panose="020B0604020202020204" pitchFamily="34" charset="0"/>
                </a:rPr>
                <a:t>Click to edit</a:t>
              </a:r>
              <a:endParaRPr lang="en-US" sz="1600">
                <a:ea typeface="MS Mincho" panose="02020609040205080304" pitchFamily="49" charset="-128"/>
                <a:cs typeface="Times New Roman" panose="02020603050405020304" pitchFamily="18" charset="0"/>
              </a:endParaRPr>
            </a:p>
          </p:txBody>
        </p:sp>
      </p:grpSp>
      <p:sp>
        <p:nvSpPr>
          <p:cNvPr id="17" name="Right Arrow 226">
            <a:extLst>
              <a:ext uri="{FF2B5EF4-FFF2-40B4-BE49-F238E27FC236}">
                <a16:creationId xmlns:a16="http://schemas.microsoft.com/office/drawing/2014/main" id="{957940F3-A226-6CD8-E13F-35A4706F8A3B}"/>
              </a:ext>
            </a:extLst>
          </p:cNvPr>
          <p:cNvSpPr/>
          <p:nvPr/>
        </p:nvSpPr>
        <p:spPr>
          <a:xfrm rot="10800000" flipV="1">
            <a:off x="10272562" y="5137954"/>
            <a:ext cx="697671" cy="607775"/>
          </a:xfrm>
          <a:prstGeom prst="bentUpArrow">
            <a:avLst/>
          </a:prstGeom>
          <a:solidFill>
            <a:srgbClr val="FFC000"/>
          </a:solidFill>
          <a:ln w="952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p>
        </p:txBody>
      </p:sp>
      <p:sp>
        <p:nvSpPr>
          <p:cNvPr id="18" name="Rectangle 17">
            <a:extLst>
              <a:ext uri="{FF2B5EF4-FFF2-40B4-BE49-F238E27FC236}">
                <a16:creationId xmlns:a16="http://schemas.microsoft.com/office/drawing/2014/main" id="{2282E206-DB4F-37FC-F027-9B88A6D6EFB8}"/>
              </a:ext>
            </a:extLst>
          </p:cNvPr>
          <p:cNvSpPr/>
          <p:nvPr/>
        </p:nvSpPr>
        <p:spPr>
          <a:xfrm>
            <a:off x="10964417" y="5358992"/>
            <a:ext cx="912215" cy="954656"/>
          </a:xfrm>
          <a:prstGeom prst="rect">
            <a:avLst/>
          </a:prstGeom>
          <a:solidFill>
            <a:srgbClr val="FFC000"/>
          </a:solidFill>
          <a:ln w="1587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ea typeface="MS Mincho"/>
                <a:cs typeface="Arial"/>
              </a:rPr>
              <a:t>Click to review and publish</a:t>
            </a:r>
            <a:endParaRPr lang="en-US" sz="160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1054420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C444EB-F4C6-7D9C-E7EC-970AD665C617}"/>
              </a:ext>
            </a:extLst>
          </p:cNvPr>
          <p:cNvSpPr>
            <a:spLocks noGrp="1"/>
          </p:cNvSpPr>
          <p:nvPr>
            <p:ph type="sldNum" sz="quarter" idx="10"/>
          </p:nvPr>
        </p:nvSpPr>
        <p:spPr/>
        <p:txBody>
          <a:bodyPr/>
          <a:lstStyle/>
          <a:p>
            <a:fld id="{7691CCDB-B024-8747-B233-CAD1CBC7A901}" type="slidenum">
              <a:rPr lang="en-US" smtClean="0"/>
              <a:pPr/>
              <a:t>44</a:t>
            </a:fld>
            <a:endParaRPr lang="en-US"/>
          </a:p>
        </p:txBody>
      </p:sp>
      <p:sp>
        <p:nvSpPr>
          <p:cNvPr id="3" name="Footer Placeholder 2">
            <a:extLst>
              <a:ext uri="{FF2B5EF4-FFF2-40B4-BE49-F238E27FC236}">
                <a16:creationId xmlns:a16="http://schemas.microsoft.com/office/drawing/2014/main" id="{69BCB92F-C37F-1A48-B2C9-C343AF9CA3B3}"/>
              </a:ext>
            </a:extLst>
          </p:cNvPr>
          <p:cNvSpPr>
            <a:spLocks noGrp="1"/>
          </p:cNvSpPr>
          <p:nvPr>
            <p:ph type="ftr" sz="quarter" idx="11"/>
          </p:nvPr>
        </p:nvSpPr>
        <p:spPr/>
        <p:txBody>
          <a:bodyPr/>
          <a:lstStyle/>
          <a:p>
            <a:r>
              <a:rPr lang="en-US">
                <a:latin typeface="+mn-lt"/>
              </a:rPr>
              <a:t>©2024 Girl Scouts of the USA. All Rights Reserved. Not for public distribution.</a:t>
            </a:r>
          </a:p>
        </p:txBody>
      </p:sp>
      <p:sp>
        <p:nvSpPr>
          <p:cNvPr id="8" name="Text Placeholder 7">
            <a:extLst>
              <a:ext uri="{FF2B5EF4-FFF2-40B4-BE49-F238E27FC236}">
                <a16:creationId xmlns:a16="http://schemas.microsoft.com/office/drawing/2014/main" id="{6E049A45-012C-05EC-56E2-36E097319F72}"/>
              </a:ext>
            </a:extLst>
          </p:cNvPr>
          <p:cNvSpPr>
            <a:spLocks noGrp="1"/>
          </p:cNvSpPr>
          <p:nvPr>
            <p:ph type="body" sz="quarter" idx="12"/>
          </p:nvPr>
        </p:nvSpPr>
        <p:spPr>
          <a:xfrm>
            <a:off x="855260" y="1520151"/>
            <a:ext cx="10536072" cy="3945467"/>
          </a:xfrm>
        </p:spPr>
        <p:txBody>
          <a:bodyPr/>
          <a:lstStyle/>
          <a:p>
            <a:r>
              <a:rPr lang="en-US" dirty="0"/>
              <a:t>Digital Cookie Pages</a:t>
            </a:r>
          </a:p>
        </p:txBody>
      </p:sp>
    </p:spTree>
    <p:extLst>
      <p:ext uri="{BB962C8B-B14F-4D97-AF65-F5344CB8AC3E}">
        <p14:creationId xmlns:p14="http://schemas.microsoft.com/office/powerpoint/2010/main" val="167471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C49FD55-1849-5144-4056-EA6FA0CA48C6}"/>
              </a:ext>
            </a:extLst>
          </p:cNvPr>
          <p:cNvSpPr>
            <a:spLocks noGrp="1"/>
          </p:cNvSpPr>
          <p:nvPr>
            <p:ph type="sldNum" sz="quarter" idx="10"/>
          </p:nvPr>
        </p:nvSpPr>
        <p:spPr/>
        <p:txBody>
          <a:bodyPr/>
          <a:lstStyle/>
          <a:p>
            <a:fld id="{7691CCDB-B024-8747-B233-CAD1CBC7A901}" type="slidenum">
              <a:rPr lang="en-US" smtClean="0"/>
              <a:pPr/>
              <a:t>45</a:t>
            </a:fld>
            <a:endParaRPr lang="en-US"/>
          </a:p>
        </p:txBody>
      </p:sp>
      <p:sp>
        <p:nvSpPr>
          <p:cNvPr id="3" name="Footer Placeholder 2">
            <a:extLst>
              <a:ext uri="{FF2B5EF4-FFF2-40B4-BE49-F238E27FC236}">
                <a16:creationId xmlns:a16="http://schemas.microsoft.com/office/drawing/2014/main" id="{5811532D-17E3-126C-470C-D60963F3A859}"/>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F9E87E4F-6B2B-46A2-2423-2124F5E0C186}"/>
              </a:ext>
            </a:extLst>
          </p:cNvPr>
          <p:cNvSpPr>
            <a:spLocks noGrp="1"/>
          </p:cNvSpPr>
          <p:nvPr>
            <p:ph type="body" sz="quarter" idx="12"/>
          </p:nvPr>
        </p:nvSpPr>
        <p:spPr/>
        <p:txBody>
          <a:bodyPr/>
          <a:lstStyle/>
          <a:p>
            <a:r>
              <a:rPr lang="en-US" dirty="0"/>
              <a:t>Badges</a:t>
            </a:r>
          </a:p>
          <a:p>
            <a:endParaRPr lang="en-US" dirty="0"/>
          </a:p>
        </p:txBody>
      </p:sp>
      <p:pic>
        <p:nvPicPr>
          <p:cNvPr id="6" name="Picture 5">
            <a:extLst>
              <a:ext uri="{FF2B5EF4-FFF2-40B4-BE49-F238E27FC236}">
                <a16:creationId xmlns:a16="http://schemas.microsoft.com/office/drawing/2014/main" id="{76809003-4A10-2406-34F3-88260B1344E9}"/>
              </a:ext>
            </a:extLst>
          </p:cNvPr>
          <p:cNvPicPr>
            <a:picLocks noChangeAspect="1"/>
          </p:cNvPicPr>
          <p:nvPr/>
        </p:nvPicPr>
        <p:blipFill>
          <a:blip r:embed="rId2"/>
          <a:stretch>
            <a:fillRect/>
          </a:stretch>
        </p:blipFill>
        <p:spPr>
          <a:xfrm>
            <a:off x="1647569" y="3828783"/>
            <a:ext cx="8896865" cy="1347160"/>
          </a:xfrm>
          <a:prstGeom prst="rect">
            <a:avLst/>
          </a:prstGeom>
        </p:spPr>
      </p:pic>
      <p:sp>
        <p:nvSpPr>
          <p:cNvPr id="7" name="Rectangle 6">
            <a:extLst>
              <a:ext uri="{FF2B5EF4-FFF2-40B4-BE49-F238E27FC236}">
                <a16:creationId xmlns:a16="http://schemas.microsoft.com/office/drawing/2014/main" id="{0AB8B031-2F66-CADA-0D8C-0DE920762A93}"/>
              </a:ext>
            </a:extLst>
          </p:cNvPr>
          <p:cNvSpPr/>
          <p:nvPr/>
        </p:nvSpPr>
        <p:spPr>
          <a:xfrm>
            <a:off x="2032001" y="4459417"/>
            <a:ext cx="2647092" cy="3185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6244024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B36B485-D8EC-D7A2-45A4-1912C8098788}"/>
              </a:ext>
            </a:extLst>
          </p:cNvPr>
          <p:cNvSpPr>
            <a:spLocks noGrp="1"/>
          </p:cNvSpPr>
          <p:nvPr>
            <p:ph type="sldNum" sz="quarter" idx="10"/>
          </p:nvPr>
        </p:nvSpPr>
        <p:spPr/>
        <p:txBody>
          <a:bodyPr/>
          <a:lstStyle/>
          <a:p>
            <a:fld id="{7691CCDB-B024-8747-B233-CAD1CBC7A901}" type="slidenum">
              <a:rPr lang="en-US" smtClean="0"/>
              <a:pPr/>
              <a:t>46</a:t>
            </a:fld>
            <a:endParaRPr lang="en-US"/>
          </a:p>
        </p:txBody>
      </p:sp>
      <p:sp>
        <p:nvSpPr>
          <p:cNvPr id="3" name="Footer Placeholder 2">
            <a:extLst>
              <a:ext uri="{FF2B5EF4-FFF2-40B4-BE49-F238E27FC236}">
                <a16:creationId xmlns:a16="http://schemas.microsoft.com/office/drawing/2014/main" id="{B6FC92DD-6E09-A6B1-A68C-780C1EB790E2}"/>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itle 3"/>
          <p:cNvSpPr>
            <a:spLocks noGrp="1"/>
          </p:cNvSpPr>
          <p:nvPr>
            <p:ph type="title" idx="4294967295"/>
          </p:nvPr>
        </p:nvSpPr>
        <p:spPr>
          <a:xfrm>
            <a:off x="0" y="0"/>
            <a:ext cx="9710738" cy="954088"/>
          </a:xfrm>
        </p:spPr>
        <p:txBody>
          <a:bodyPr/>
          <a:lstStyle/>
          <a:p>
            <a:r>
              <a:rPr lang="en-US" sz="2400"/>
              <a:t>Badges</a:t>
            </a:r>
          </a:p>
        </p:txBody>
      </p:sp>
      <p:pic>
        <p:nvPicPr>
          <p:cNvPr id="5" name="Picture 4">
            <a:extLst>
              <a:ext uri="{FF2B5EF4-FFF2-40B4-BE49-F238E27FC236}">
                <a16:creationId xmlns:a16="http://schemas.microsoft.com/office/drawing/2014/main" id="{F82DDECB-1CE1-4C9D-9423-4D9D4EBC1A12}"/>
              </a:ext>
            </a:extLst>
          </p:cNvPr>
          <p:cNvPicPr>
            <a:picLocks noChangeAspect="1"/>
          </p:cNvPicPr>
          <p:nvPr/>
        </p:nvPicPr>
        <p:blipFill>
          <a:blip r:embed="rId3"/>
          <a:stretch>
            <a:fillRect/>
          </a:stretch>
        </p:blipFill>
        <p:spPr>
          <a:xfrm>
            <a:off x="752017" y="1377529"/>
            <a:ext cx="5119951" cy="4201116"/>
          </a:xfrm>
          <a:prstGeom prst="rect">
            <a:avLst/>
          </a:prstGeom>
          <a:ln>
            <a:solidFill>
              <a:schemeClr val="tx1"/>
            </a:solidFill>
          </a:ln>
        </p:spPr>
      </p:pic>
      <p:pic>
        <p:nvPicPr>
          <p:cNvPr id="6" name="Picture 5">
            <a:extLst>
              <a:ext uri="{FF2B5EF4-FFF2-40B4-BE49-F238E27FC236}">
                <a16:creationId xmlns:a16="http://schemas.microsoft.com/office/drawing/2014/main" id="{02694E99-D24E-2854-F5ED-3B540CA3AE05}"/>
              </a:ext>
            </a:extLst>
          </p:cNvPr>
          <p:cNvPicPr>
            <a:picLocks noChangeAspect="1"/>
          </p:cNvPicPr>
          <p:nvPr/>
        </p:nvPicPr>
        <p:blipFill>
          <a:blip r:embed="rId4"/>
          <a:stretch>
            <a:fillRect/>
          </a:stretch>
        </p:blipFill>
        <p:spPr>
          <a:xfrm>
            <a:off x="6542798" y="1454966"/>
            <a:ext cx="4516636" cy="4123679"/>
          </a:xfrm>
          <a:prstGeom prst="rect">
            <a:avLst/>
          </a:prstGeom>
          <a:ln>
            <a:solidFill>
              <a:schemeClr val="tx1"/>
            </a:solidFill>
          </a:ln>
        </p:spPr>
      </p:pic>
    </p:spTree>
    <p:extLst>
      <p:ext uri="{BB962C8B-B14F-4D97-AF65-F5344CB8AC3E}">
        <p14:creationId xmlns:p14="http://schemas.microsoft.com/office/powerpoint/2010/main" val="34581823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A62C987-9666-54A3-4E11-BFB650EC180D}"/>
              </a:ext>
            </a:extLst>
          </p:cNvPr>
          <p:cNvSpPr>
            <a:spLocks noGrp="1"/>
          </p:cNvSpPr>
          <p:nvPr>
            <p:ph type="sldNum" sz="quarter" idx="10"/>
          </p:nvPr>
        </p:nvSpPr>
        <p:spPr/>
        <p:txBody>
          <a:bodyPr/>
          <a:lstStyle/>
          <a:p>
            <a:fld id="{7691CCDB-B024-8747-B233-CAD1CBC7A901}" type="slidenum">
              <a:rPr lang="en-US" smtClean="0"/>
              <a:pPr/>
              <a:t>47</a:t>
            </a:fld>
            <a:endParaRPr lang="en-US"/>
          </a:p>
        </p:txBody>
      </p:sp>
      <p:sp>
        <p:nvSpPr>
          <p:cNvPr id="3" name="Footer Placeholder 2">
            <a:extLst>
              <a:ext uri="{FF2B5EF4-FFF2-40B4-BE49-F238E27FC236}">
                <a16:creationId xmlns:a16="http://schemas.microsoft.com/office/drawing/2014/main" id="{5811532D-17E3-126C-470C-D60963F3A859}"/>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F9E87E4F-6B2B-46A2-2423-2124F5E0C186}"/>
              </a:ext>
            </a:extLst>
          </p:cNvPr>
          <p:cNvSpPr>
            <a:spLocks noGrp="1"/>
          </p:cNvSpPr>
          <p:nvPr>
            <p:ph type="body" sz="quarter" idx="12"/>
          </p:nvPr>
        </p:nvSpPr>
        <p:spPr/>
        <p:txBody>
          <a:bodyPr/>
          <a:lstStyle/>
          <a:p>
            <a:r>
              <a:rPr lang="en-US" dirty="0"/>
              <a:t>Learning</a:t>
            </a:r>
          </a:p>
          <a:p>
            <a:endParaRPr lang="en-US" dirty="0"/>
          </a:p>
        </p:txBody>
      </p:sp>
      <p:pic>
        <p:nvPicPr>
          <p:cNvPr id="6" name="Picture 5">
            <a:extLst>
              <a:ext uri="{FF2B5EF4-FFF2-40B4-BE49-F238E27FC236}">
                <a16:creationId xmlns:a16="http://schemas.microsoft.com/office/drawing/2014/main" id="{76809003-4A10-2406-34F3-88260B1344E9}"/>
              </a:ext>
            </a:extLst>
          </p:cNvPr>
          <p:cNvPicPr>
            <a:picLocks noChangeAspect="1"/>
          </p:cNvPicPr>
          <p:nvPr/>
        </p:nvPicPr>
        <p:blipFill>
          <a:blip r:embed="rId2"/>
          <a:srcRect/>
          <a:stretch/>
        </p:blipFill>
        <p:spPr>
          <a:xfrm>
            <a:off x="1726958" y="3828783"/>
            <a:ext cx="8738087" cy="1347160"/>
          </a:xfrm>
          <a:prstGeom prst="rect">
            <a:avLst/>
          </a:prstGeom>
        </p:spPr>
      </p:pic>
      <p:sp>
        <p:nvSpPr>
          <p:cNvPr id="7" name="Rectangle 6">
            <a:extLst>
              <a:ext uri="{FF2B5EF4-FFF2-40B4-BE49-F238E27FC236}">
                <a16:creationId xmlns:a16="http://schemas.microsoft.com/office/drawing/2014/main" id="{0AB8B031-2F66-CADA-0D8C-0DE920762A93}"/>
              </a:ext>
            </a:extLst>
          </p:cNvPr>
          <p:cNvSpPr/>
          <p:nvPr/>
        </p:nvSpPr>
        <p:spPr>
          <a:xfrm>
            <a:off x="2032001" y="4448433"/>
            <a:ext cx="2647092" cy="3185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599031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1165C6-DA50-0A65-2507-13B1EFBB24A8}"/>
              </a:ext>
            </a:extLst>
          </p:cNvPr>
          <p:cNvPicPr>
            <a:picLocks noChangeAspect="1"/>
          </p:cNvPicPr>
          <p:nvPr/>
        </p:nvPicPr>
        <p:blipFill>
          <a:blip r:embed="rId3"/>
          <a:stretch>
            <a:fillRect/>
          </a:stretch>
        </p:blipFill>
        <p:spPr>
          <a:xfrm>
            <a:off x="63501" y="1286755"/>
            <a:ext cx="5813535" cy="4632960"/>
          </a:xfrm>
          <a:prstGeom prst="rect">
            <a:avLst/>
          </a:prstGeom>
          <a:ln>
            <a:solidFill>
              <a:schemeClr val="tx1"/>
            </a:solidFill>
          </a:ln>
        </p:spPr>
      </p:pic>
      <p:pic>
        <p:nvPicPr>
          <p:cNvPr id="9" name="Picture 8">
            <a:extLst>
              <a:ext uri="{FF2B5EF4-FFF2-40B4-BE49-F238E27FC236}">
                <a16:creationId xmlns:a16="http://schemas.microsoft.com/office/drawing/2014/main" id="{1150DAC5-7CC8-2948-6EDB-3541A94FF04F}"/>
              </a:ext>
            </a:extLst>
          </p:cNvPr>
          <p:cNvPicPr>
            <a:picLocks noChangeAspect="1"/>
          </p:cNvPicPr>
          <p:nvPr/>
        </p:nvPicPr>
        <p:blipFill>
          <a:blip r:embed="rId4"/>
          <a:stretch>
            <a:fillRect/>
          </a:stretch>
        </p:blipFill>
        <p:spPr>
          <a:xfrm>
            <a:off x="6020753" y="1286756"/>
            <a:ext cx="6086423" cy="4628809"/>
          </a:xfrm>
          <a:prstGeom prst="rect">
            <a:avLst/>
          </a:prstGeom>
          <a:ln>
            <a:solidFill>
              <a:schemeClr val="tx1"/>
            </a:solidFill>
          </a:ln>
        </p:spPr>
      </p:pic>
      <p:sp>
        <p:nvSpPr>
          <p:cNvPr id="11" name="Title 3">
            <a:extLst>
              <a:ext uri="{FF2B5EF4-FFF2-40B4-BE49-F238E27FC236}">
                <a16:creationId xmlns:a16="http://schemas.microsoft.com/office/drawing/2014/main" id="{A8D48020-4A7D-7D30-9A36-F6D11F1060A6}"/>
              </a:ext>
            </a:extLst>
          </p:cNvPr>
          <p:cNvSpPr txBox="1">
            <a:spLocks/>
          </p:cNvSpPr>
          <p:nvPr/>
        </p:nvSpPr>
        <p:spPr>
          <a:xfrm>
            <a:off x="1" y="377950"/>
            <a:ext cx="10993967" cy="712913"/>
          </a:xfrm>
          <a:prstGeom prst="rect">
            <a:avLst/>
          </a:prstGeom>
        </p:spPr>
        <p:txBody>
          <a:bodyPr vert="horz" lIns="121920" tIns="60960" rIns="121920" bIns="60960" rtlCol="0" anchor="t">
            <a:no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r>
              <a:rPr lang="en-US" sz="2400">
                <a:latin typeface="Palatino"/>
                <a:cs typeface="Arial" panose="020B0604020202020204" pitchFamily="34" charset="0"/>
              </a:rPr>
              <a:t>Learning</a:t>
            </a:r>
          </a:p>
        </p:txBody>
      </p:sp>
      <p:sp>
        <p:nvSpPr>
          <p:cNvPr id="4" name="Slide Number Placeholder 3">
            <a:extLst>
              <a:ext uri="{FF2B5EF4-FFF2-40B4-BE49-F238E27FC236}">
                <a16:creationId xmlns:a16="http://schemas.microsoft.com/office/drawing/2014/main" id="{E7AAF0E2-DA31-352C-785E-43D2A7938410}"/>
              </a:ext>
            </a:extLst>
          </p:cNvPr>
          <p:cNvSpPr>
            <a:spLocks noGrp="1"/>
          </p:cNvSpPr>
          <p:nvPr>
            <p:ph type="sldNum" sz="quarter" idx="10"/>
          </p:nvPr>
        </p:nvSpPr>
        <p:spPr/>
        <p:txBody>
          <a:bodyPr/>
          <a:lstStyle/>
          <a:p>
            <a:fld id="{7691CCDB-B024-8747-B233-CAD1CBC7A901}" type="slidenum">
              <a:rPr lang="en-US" smtClean="0"/>
              <a:pPr/>
              <a:t>48</a:t>
            </a:fld>
            <a:endParaRPr lang="en-US"/>
          </a:p>
        </p:txBody>
      </p:sp>
      <p:sp>
        <p:nvSpPr>
          <p:cNvPr id="3" name="Footer Placeholder 2">
            <a:extLst>
              <a:ext uri="{FF2B5EF4-FFF2-40B4-BE49-F238E27FC236}">
                <a16:creationId xmlns:a16="http://schemas.microsoft.com/office/drawing/2014/main" id="{ABBE0DC8-5827-CA8F-7648-2A761FB17F40}"/>
              </a:ext>
            </a:extLst>
          </p:cNvPr>
          <p:cNvSpPr>
            <a:spLocks noGrp="1"/>
          </p:cNvSpPr>
          <p:nvPr>
            <p:ph type="ftr" sz="quarter" idx="11"/>
          </p:nvPr>
        </p:nvSpPr>
        <p:spPr/>
        <p:txBody>
          <a:bodyPr/>
          <a:lstStyle/>
          <a:p>
            <a:r>
              <a:rPr lang="en-US"/>
              <a:t>©2024 Girl Scouts of the USA. All Rights Reserved. Not for public distribution.</a:t>
            </a:r>
          </a:p>
        </p:txBody>
      </p:sp>
    </p:spTree>
    <p:extLst>
      <p:ext uri="{BB962C8B-B14F-4D97-AF65-F5344CB8AC3E}">
        <p14:creationId xmlns:p14="http://schemas.microsoft.com/office/powerpoint/2010/main" val="10789869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7F12277-8D7B-4F17-8AF8-0AF30F608C8A}"/>
              </a:ext>
            </a:extLst>
          </p:cNvPr>
          <p:cNvSpPr>
            <a:spLocks noGrp="1"/>
          </p:cNvSpPr>
          <p:nvPr>
            <p:ph type="sldNum" sz="quarter" idx="10"/>
          </p:nvPr>
        </p:nvSpPr>
        <p:spPr/>
        <p:txBody>
          <a:bodyPr/>
          <a:lstStyle/>
          <a:p>
            <a:fld id="{7691CCDB-B024-8747-B233-CAD1CBC7A901}" type="slidenum">
              <a:rPr lang="en-US" smtClean="0"/>
              <a:pPr/>
              <a:t>49</a:t>
            </a:fld>
            <a:endParaRPr lang="en-US"/>
          </a:p>
        </p:txBody>
      </p:sp>
      <p:sp>
        <p:nvSpPr>
          <p:cNvPr id="3" name="Footer Placeholder 2">
            <a:extLst>
              <a:ext uri="{FF2B5EF4-FFF2-40B4-BE49-F238E27FC236}">
                <a16:creationId xmlns:a16="http://schemas.microsoft.com/office/drawing/2014/main" id="{5811532D-17E3-126C-470C-D60963F3A859}"/>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F9E87E4F-6B2B-46A2-2423-2124F5E0C186}"/>
              </a:ext>
            </a:extLst>
          </p:cNvPr>
          <p:cNvSpPr>
            <a:spLocks noGrp="1"/>
          </p:cNvSpPr>
          <p:nvPr>
            <p:ph type="body" sz="quarter" idx="12"/>
          </p:nvPr>
        </p:nvSpPr>
        <p:spPr/>
        <p:txBody>
          <a:bodyPr/>
          <a:lstStyle/>
          <a:p>
            <a:r>
              <a:rPr lang="en-US" dirty="0"/>
              <a:t>Customers</a:t>
            </a:r>
          </a:p>
          <a:p>
            <a:endParaRPr lang="en-US" dirty="0"/>
          </a:p>
        </p:txBody>
      </p:sp>
      <p:pic>
        <p:nvPicPr>
          <p:cNvPr id="6" name="Picture 5">
            <a:extLst>
              <a:ext uri="{FF2B5EF4-FFF2-40B4-BE49-F238E27FC236}">
                <a16:creationId xmlns:a16="http://schemas.microsoft.com/office/drawing/2014/main" id="{76809003-4A10-2406-34F3-88260B1344E9}"/>
              </a:ext>
            </a:extLst>
          </p:cNvPr>
          <p:cNvPicPr>
            <a:picLocks noChangeAspect="1"/>
          </p:cNvPicPr>
          <p:nvPr/>
        </p:nvPicPr>
        <p:blipFill>
          <a:blip r:embed="rId2"/>
          <a:srcRect/>
          <a:stretch/>
        </p:blipFill>
        <p:spPr>
          <a:xfrm>
            <a:off x="1726958" y="3856465"/>
            <a:ext cx="8738087" cy="1291796"/>
          </a:xfrm>
          <a:prstGeom prst="rect">
            <a:avLst/>
          </a:prstGeom>
        </p:spPr>
      </p:pic>
      <p:sp>
        <p:nvSpPr>
          <p:cNvPr id="7" name="Rectangle 6">
            <a:extLst>
              <a:ext uri="{FF2B5EF4-FFF2-40B4-BE49-F238E27FC236}">
                <a16:creationId xmlns:a16="http://schemas.microsoft.com/office/drawing/2014/main" id="{0AB8B031-2F66-CADA-0D8C-0DE920762A93}"/>
              </a:ext>
            </a:extLst>
          </p:cNvPr>
          <p:cNvSpPr/>
          <p:nvPr/>
        </p:nvSpPr>
        <p:spPr>
          <a:xfrm>
            <a:off x="2032001" y="4448433"/>
            <a:ext cx="2647092" cy="3185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174877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49C77BDE-B2D3-48E5-20FF-A0DBA0E20589}"/>
              </a:ext>
            </a:extLst>
          </p:cNvPr>
          <p:cNvSpPr/>
          <p:nvPr/>
        </p:nvSpPr>
        <p:spPr>
          <a:xfrm>
            <a:off x="-304799" y="1362329"/>
            <a:ext cx="4309872" cy="1175019"/>
          </a:xfrm>
          <a:prstGeom prst="roundRect">
            <a:avLst>
              <a:gd name="adj" fmla="val 12052"/>
            </a:avLst>
          </a:prstGeom>
          <a:solidFill>
            <a:schemeClr val="accent4"/>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Title 1">
            <a:extLst>
              <a:ext uri="{FF2B5EF4-FFF2-40B4-BE49-F238E27FC236}">
                <a16:creationId xmlns:a16="http://schemas.microsoft.com/office/drawing/2014/main" id="{A286969A-4F4D-0FF5-4197-F7E5EB92DCEA}"/>
              </a:ext>
            </a:extLst>
          </p:cNvPr>
          <p:cNvSpPr txBox="1">
            <a:spLocks/>
          </p:cNvSpPr>
          <p:nvPr/>
        </p:nvSpPr>
        <p:spPr>
          <a:xfrm>
            <a:off x="717740" y="1570817"/>
            <a:ext cx="3287333" cy="82491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Palatino"/>
              </a:rPr>
              <a:t>Digital Cookie</a:t>
            </a:r>
          </a:p>
        </p:txBody>
      </p:sp>
      <p:sp>
        <p:nvSpPr>
          <p:cNvPr id="4" name="TextBox 3">
            <a:extLst>
              <a:ext uri="{FF2B5EF4-FFF2-40B4-BE49-F238E27FC236}">
                <a16:creationId xmlns:a16="http://schemas.microsoft.com/office/drawing/2014/main" id="{ABEEC200-2202-BD93-BB0F-96126DA36875}"/>
              </a:ext>
            </a:extLst>
          </p:cNvPr>
          <p:cNvSpPr txBox="1"/>
          <p:nvPr/>
        </p:nvSpPr>
        <p:spPr>
          <a:xfrm>
            <a:off x="304801" y="250370"/>
            <a:ext cx="5545196" cy="307777"/>
          </a:xfrm>
          <a:prstGeom prst="rect">
            <a:avLst/>
          </a:prstGeom>
          <a:noFill/>
        </p:spPr>
        <p:txBody>
          <a:bodyPr wrap="square">
            <a:noAutofit/>
          </a:bodyPr>
          <a:lstStyle/>
          <a:p>
            <a:r>
              <a:rPr lang="en-US" sz="1400" dirty="0">
                <a:latin typeface="Arial" panose="020B0604020202020204" pitchFamily="34" charset="0"/>
                <a:cs typeface="Arial" panose="020B0604020202020204" pitchFamily="34" charset="0"/>
              </a:rPr>
              <a:t>What is Digital Cookie?</a:t>
            </a:r>
          </a:p>
        </p:txBody>
      </p:sp>
      <p:sp>
        <p:nvSpPr>
          <p:cNvPr id="5" name="Title 1">
            <a:extLst>
              <a:ext uri="{FF2B5EF4-FFF2-40B4-BE49-F238E27FC236}">
                <a16:creationId xmlns:a16="http://schemas.microsoft.com/office/drawing/2014/main" id="{0FA173F9-A017-34C6-CA91-1E39D6660A76}"/>
              </a:ext>
            </a:extLst>
          </p:cNvPr>
          <p:cNvSpPr txBox="1">
            <a:spLocks/>
          </p:cNvSpPr>
          <p:nvPr/>
        </p:nvSpPr>
        <p:spPr>
          <a:xfrm>
            <a:off x="704088" y="3324008"/>
            <a:ext cx="5020056" cy="204234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700" dirty="0">
                <a:latin typeface="Arial" panose="020B0604020202020204" pitchFamily="34" charset="0"/>
                <a:cs typeface="Arial" panose="020B0604020202020204" pitchFamily="34" charset="0"/>
              </a:rPr>
              <a:t>Packed with fun, easy-to-use tools, Digital Cookie® delivers more ways to participate, more ways to sell, more ways to buy, and more ways to learn! And in addition, studies show Girl Scouts who use Digital Cookie® in combination with traditional sales often sell more cookies and reach their goals faster.</a:t>
            </a:r>
          </a:p>
        </p:txBody>
      </p:sp>
      <p:sp>
        <p:nvSpPr>
          <p:cNvPr id="6" name="Title 1">
            <a:extLst>
              <a:ext uri="{FF2B5EF4-FFF2-40B4-BE49-F238E27FC236}">
                <a16:creationId xmlns:a16="http://schemas.microsoft.com/office/drawing/2014/main" id="{4A12BCEE-55A9-01EE-E984-17A1E091B622}"/>
              </a:ext>
            </a:extLst>
          </p:cNvPr>
          <p:cNvSpPr txBox="1">
            <a:spLocks/>
          </p:cNvSpPr>
          <p:nvPr/>
        </p:nvSpPr>
        <p:spPr>
          <a:xfrm>
            <a:off x="704088" y="2770777"/>
            <a:ext cx="5020056" cy="57075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dirty="0">
                <a:solidFill>
                  <a:schemeClr val="accent1"/>
                </a:solidFill>
                <a:latin typeface="Palatino"/>
              </a:rPr>
              <a:t>Unified Online Selling Platform</a:t>
            </a:r>
            <a:endParaRPr lang="en-US" sz="2000" i="1" dirty="0">
              <a:solidFill>
                <a:schemeClr val="accent1"/>
              </a:solidFill>
              <a:latin typeface="Palatino"/>
            </a:endParaRPr>
          </a:p>
        </p:txBody>
      </p:sp>
      <p:sp>
        <p:nvSpPr>
          <p:cNvPr id="9" name="Rounded Rectangle 8">
            <a:extLst>
              <a:ext uri="{FF2B5EF4-FFF2-40B4-BE49-F238E27FC236}">
                <a16:creationId xmlns:a16="http://schemas.microsoft.com/office/drawing/2014/main" id="{EA958FB8-1E85-D1F0-4561-D7E1531F3C8D}"/>
              </a:ext>
            </a:extLst>
          </p:cNvPr>
          <p:cNvSpPr/>
          <p:nvPr/>
        </p:nvSpPr>
        <p:spPr>
          <a:xfrm>
            <a:off x="431677" y="873761"/>
            <a:ext cx="5583044" cy="5315167"/>
          </a:xfrm>
          <a:prstGeom prst="roundRect">
            <a:avLst>
              <a:gd name="adj" fmla="val 2713"/>
            </a:avLst>
          </a:pr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5B988390-FB64-4604-0B3C-C87D28C10171}"/>
              </a:ext>
            </a:extLst>
          </p:cNvPr>
          <p:cNvPicPr>
            <a:picLocks noChangeAspect="1"/>
          </p:cNvPicPr>
          <p:nvPr/>
        </p:nvPicPr>
        <p:blipFill>
          <a:blip r:embed="rId3">
            <a:extLst>
              <a:ext uri="{28A0092B-C50C-407E-A947-70E740481C1C}">
                <a14:useLocalDpi xmlns:a14="http://schemas.microsoft.com/office/drawing/2010/main" val="0"/>
              </a:ext>
            </a:extLst>
          </a:blip>
          <a:srcRect l="18342" r="18342"/>
          <a:stretch/>
        </p:blipFill>
        <p:spPr>
          <a:xfrm>
            <a:off x="6304157" y="304801"/>
            <a:ext cx="5583044" cy="5884127"/>
          </a:xfrm>
          <a:prstGeom prst="roundRect">
            <a:avLst>
              <a:gd name="adj" fmla="val 2486"/>
            </a:avLst>
          </a:prstGeom>
        </p:spPr>
      </p:pic>
    </p:spTree>
    <p:extLst>
      <p:ext uri="{BB962C8B-B14F-4D97-AF65-F5344CB8AC3E}">
        <p14:creationId xmlns:p14="http://schemas.microsoft.com/office/powerpoint/2010/main" val="37336693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C8D8B79-2CF1-0EA0-6CDA-91D0F6E9F77E}"/>
              </a:ext>
            </a:extLst>
          </p:cNvPr>
          <p:cNvSpPr>
            <a:spLocks noGrp="1"/>
          </p:cNvSpPr>
          <p:nvPr>
            <p:ph type="sldNum" sz="quarter" idx="10"/>
          </p:nvPr>
        </p:nvSpPr>
        <p:spPr/>
        <p:txBody>
          <a:bodyPr/>
          <a:lstStyle/>
          <a:p>
            <a:fld id="{7691CCDB-B024-8747-B233-CAD1CBC7A901}" type="slidenum">
              <a:rPr lang="en-US" smtClean="0"/>
              <a:pPr/>
              <a:t>50</a:t>
            </a:fld>
            <a:endParaRPr lang="en-US"/>
          </a:p>
        </p:txBody>
      </p:sp>
      <p:sp>
        <p:nvSpPr>
          <p:cNvPr id="6" name="Footer Placeholder 5">
            <a:extLst>
              <a:ext uri="{FF2B5EF4-FFF2-40B4-BE49-F238E27FC236}">
                <a16:creationId xmlns:a16="http://schemas.microsoft.com/office/drawing/2014/main" id="{CADCBAF1-3A76-9ECD-0209-78D59C5B8E58}"/>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itle 3"/>
          <p:cNvSpPr>
            <a:spLocks noGrp="1"/>
          </p:cNvSpPr>
          <p:nvPr>
            <p:ph type="title" idx="4294967295"/>
          </p:nvPr>
        </p:nvSpPr>
        <p:spPr>
          <a:xfrm>
            <a:off x="0" y="260350"/>
            <a:ext cx="10993438" cy="531813"/>
          </a:xfrm>
        </p:spPr>
        <p:txBody>
          <a:bodyPr/>
          <a:lstStyle/>
          <a:p>
            <a:r>
              <a:rPr lang="en-US" sz="2400" dirty="0"/>
              <a:t>Customers</a:t>
            </a:r>
            <a:endParaRPr lang="en-US" sz="2133" i="1" dirty="0">
              <a:latin typeface="+mn-lt"/>
            </a:endParaRPr>
          </a:p>
        </p:txBody>
      </p:sp>
      <p:sp>
        <p:nvSpPr>
          <p:cNvPr id="3" name="TextBox 2"/>
          <p:cNvSpPr txBox="1"/>
          <p:nvPr/>
        </p:nvSpPr>
        <p:spPr>
          <a:xfrm>
            <a:off x="4107867" y="1017138"/>
            <a:ext cx="3976267" cy="461665"/>
          </a:xfrm>
          <a:prstGeom prst="rect">
            <a:avLst/>
          </a:prstGeom>
          <a:noFill/>
          <a:ln>
            <a:noFill/>
          </a:ln>
        </p:spPr>
        <p:txBody>
          <a:bodyPr wrap="square" rtlCol="0">
            <a:spAutoFit/>
          </a:bodyPr>
          <a:lstStyle/>
          <a:p>
            <a:r>
              <a:rPr lang="en-US" sz="2400" b="1" dirty="0">
                <a:solidFill>
                  <a:schemeClr val="accent1"/>
                </a:solidFill>
                <a:latin typeface="Palatino"/>
              </a:rPr>
              <a:t>Add or import customers</a:t>
            </a:r>
          </a:p>
        </p:txBody>
      </p:sp>
      <p:pic>
        <p:nvPicPr>
          <p:cNvPr id="24" name="Picture 23">
            <a:extLst>
              <a:ext uri="{FF2B5EF4-FFF2-40B4-BE49-F238E27FC236}">
                <a16:creationId xmlns:a16="http://schemas.microsoft.com/office/drawing/2014/main" id="{D2A8C7AC-26B0-55C2-AFAD-BB4455A459A7}"/>
              </a:ext>
            </a:extLst>
          </p:cNvPr>
          <p:cNvPicPr>
            <a:picLocks noChangeAspect="1"/>
          </p:cNvPicPr>
          <p:nvPr/>
        </p:nvPicPr>
        <p:blipFill>
          <a:blip r:embed="rId3"/>
          <a:stretch>
            <a:fillRect/>
          </a:stretch>
        </p:blipFill>
        <p:spPr>
          <a:xfrm>
            <a:off x="1293012" y="1694047"/>
            <a:ext cx="9605976" cy="4700555"/>
          </a:xfrm>
          <a:prstGeom prst="rect">
            <a:avLst/>
          </a:prstGeom>
          <a:ln>
            <a:solidFill>
              <a:schemeClr val="tx1"/>
            </a:solidFill>
          </a:ln>
        </p:spPr>
      </p:pic>
      <p:sp>
        <p:nvSpPr>
          <p:cNvPr id="5" name="Rectangle 4">
            <a:extLst>
              <a:ext uri="{FF2B5EF4-FFF2-40B4-BE49-F238E27FC236}">
                <a16:creationId xmlns:a16="http://schemas.microsoft.com/office/drawing/2014/main" id="{A565970A-FE52-104D-C65A-058AA8FEF196}"/>
              </a:ext>
            </a:extLst>
          </p:cNvPr>
          <p:cNvSpPr/>
          <p:nvPr/>
        </p:nvSpPr>
        <p:spPr>
          <a:xfrm>
            <a:off x="5171976" y="3798771"/>
            <a:ext cx="2615665" cy="705852"/>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531822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B5ED1A5-BCDE-28B5-F3AB-69977E83DC6B}"/>
              </a:ext>
            </a:extLst>
          </p:cNvPr>
          <p:cNvSpPr>
            <a:spLocks noGrp="1"/>
          </p:cNvSpPr>
          <p:nvPr>
            <p:ph type="sldNum" sz="quarter" idx="10"/>
          </p:nvPr>
        </p:nvSpPr>
        <p:spPr/>
        <p:txBody>
          <a:bodyPr/>
          <a:lstStyle/>
          <a:p>
            <a:fld id="{7691CCDB-B024-8747-B233-CAD1CBC7A901}" type="slidenum">
              <a:rPr lang="en-US" smtClean="0"/>
              <a:pPr/>
              <a:t>51</a:t>
            </a:fld>
            <a:endParaRPr lang="en-US"/>
          </a:p>
        </p:txBody>
      </p:sp>
      <p:sp>
        <p:nvSpPr>
          <p:cNvPr id="4" name="Footer Placeholder 3">
            <a:extLst>
              <a:ext uri="{FF2B5EF4-FFF2-40B4-BE49-F238E27FC236}">
                <a16:creationId xmlns:a16="http://schemas.microsoft.com/office/drawing/2014/main" id="{C3EE237B-E84F-5E7A-4EF4-DFD099603B71}"/>
              </a:ext>
            </a:extLst>
          </p:cNvPr>
          <p:cNvSpPr>
            <a:spLocks noGrp="1"/>
          </p:cNvSpPr>
          <p:nvPr>
            <p:ph type="ftr" sz="quarter" idx="11"/>
          </p:nvPr>
        </p:nvSpPr>
        <p:spPr/>
        <p:txBody>
          <a:bodyPr/>
          <a:lstStyle/>
          <a:p>
            <a:r>
              <a:rPr lang="en-US"/>
              <a:t>©2024 Girl Scouts of the USA. All Rights Reserved. Not for public distribution.</a:t>
            </a:r>
          </a:p>
        </p:txBody>
      </p:sp>
      <p:sp>
        <p:nvSpPr>
          <p:cNvPr id="3" name="Text Placeholder 3">
            <a:extLst>
              <a:ext uri="{FF2B5EF4-FFF2-40B4-BE49-F238E27FC236}">
                <a16:creationId xmlns:a16="http://schemas.microsoft.com/office/drawing/2014/main" id="{2D4196E2-AB15-CF71-9D5B-C502981CB32E}"/>
              </a:ext>
            </a:extLst>
          </p:cNvPr>
          <p:cNvSpPr>
            <a:spLocks noGrp="1"/>
          </p:cNvSpPr>
          <p:nvPr>
            <p:ph type="body" sz="quarter" idx="19"/>
          </p:nvPr>
        </p:nvSpPr>
        <p:spPr/>
        <p:txBody>
          <a:bodyPr/>
          <a:lstStyle/>
          <a:p>
            <a:r>
              <a:rPr lang="en-US">
                <a:latin typeface="Palatino"/>
              </a:rPr>
              <a:t>Customers</a:t>
            </a:r>
          </a:p>
        </p:txBody>
      </p:sp>
      <p:pic>
        <p:nvPicPr>
          <p:cNvPr id="6" name="Picture 5">
            <a:extLst>
              <a:ext uri="{FF2B5EF4-FFF2-40B4-BE49-F238E27FC236}">
                <a16:creationId xmlns:a16="http://schemas.microsoft.com/office/drawing/2014/main" id="{CE45A783-F456-1F8A-67D6-08D61DF276CF}"/>
              </a:ext>
            </a:extLst>
          </p:cNvPr>
          <p:cNvPicPr>
            <a:picLocks noChangeAspect="1"/>
          </p:cNvPicPr>
          <p:nvPr/>
        </p:nvPicPr>
        <p:blipFill>
          <a:blip r:embed="rId3"/>
          <a:stretch>
            <a:fillRect/>
          </a:stretch>
        </p:blipFill>
        <p:spPr>
          <a:xfrm>
            <a:off x="308009" y="531284"/>
            <a:ext cx="6932127" cy="3362289"/>
          </a:xfrm>
          <a:prstGeom prst="rect">
            <a:avLst/>
          </a:prstGeom>
          <a:ln>
            <a:solidFill>
              <a:schemeClr val="tx1"/>
            </a:solidFill>
          </a:ln>
        </p:spPr>
      </p:pic>
      <p:pic>
        <p:nvPicPr>
          <p:cNvPr id="15" name="Picture 14">
            <a:extLst>
              <a:ext uri="{FF2B5EF4-FFF2-40B4-BE49-F238E27FC236}">
                <a16:creationId xmlns:a16="http://schemas.microsoft.com/office/drawing/2014/main" id="{C1CCB47C-82D5-46A6-D295-B75F66F688F8}"/>
              </a:ext>
            </a:extLst>
          </p:cNvPr>
          <p:cNvPicPr>
            <a:picLocks noChangeAspect="1"/>
          </p:cNvPicPr>
          <p:nvPr/>
        </p:nvPicPr>
        <p:blipFill>
          <a:blip r:embed="rId4"/>
          <a:stretch>
            <a:fillRect/>
          </a:stretch>
        </p:blipFill>
        <p:spPr>
          <a:xfrm>
            <a:off x="5314611" y="1912219"/>
            <a:ext cx="5999335" cy="4334731"/>
          </a:xfrm>
          <a:prstGeom prst="rect">
            <a:avLst/>
          </a:prstGeom>
          <a:ln>
            <a:solidFill>
              <a:schemeClr val="tx1"/>
            </a:solidFill>
          </a:ln>
        </p:spPr>
      </p:pic>
      <p:cxnSp>
        <p:nvCxnSpPr>
          <p:cNvPr id="24" name="Straight Arrow Connector 23">
            <a:extLst>
              <a:ext uri="{FF2B5EF4-FFF2-40B4-BE49-F238E27FC236}">
                <a16:creationId xmlns:a16="http://schemas.microsoft.com/office/drawing/2014/main" id="{2EA56CCF-0A8D-E6BB-B4CB-C7C1EBFDD5DB}"/>
              </a:ext>
            </a:extLst>
          </p:cNvPr>
          <p:cNvCxnSpPr/>
          <p:nvPr/>
        </p:nvCxnSpPr>
        <p:spPr>
          <a:xfrm flipV="1">
            <a:off x="782855" y="3221255"/>
            <a:ext cx="0" cy="2053389"/>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D9BDFFC7-A181-FBB8-CE22-9EBD27467372}"/>
              </a:ext>
            </a:extLst>
          </p:cNvPr>
          <p:cNvCxnSpPr>
            <a:cxnSpLocks/>
          </p:cNvCxnSpPr>
          <p:nvPr/>
        </p:nvCxnSpPr>
        <p:spPr>
          <a:xfrm flipV="1">
            <a:off x="2166753" y="2538932"/>
            <a:ext cx="0" cy="2607377"/>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ECFAF29E-21FC-8395-3B47-2F39F62BEF5A}"/>
              </a:ext>
            </a:extLst>
          </p:cNvPr>
          <p:cNvSpPr txBox="1"/>
          <p:nvPr/>
        </p:nvSpPr>
        <p:spPr>
          <a:xfrm>
            <a:off x="308008" y="4593207"/>
            <a:ext cx="3003083" cy="923330"/>
          </a:xfrm>
          <a:prstGeom prst="rect">
            <a:avLst/>
          </a:prstGeom>
          <a:solidFill>
            <a:srgbClr val="FFC000"/>
          </a:solidFill>
          <a:ln>
            <a:solidFill>
              <a:srgbClr val="FFC000"/>
            </a:solidFill>
          </a:ln>
        </p:spPr>
        <p:txBody>
          <a:bodyPr wrap="square" rtlCol="0">
            <a:spAutoFit/>
          </a:bodyPr>
          <a:lstStyle/>
          <a:p>
            <a:pPr algn="ctr"/>
            <a:r>
              <a:rPr lang="en-US" sz="1800">
                <a:latin typeface="Arial" panose="020B0604020202020204" pitchFamily="34" charset="0"/>
                <a:cs typeface="Arial" panose="020B0604020202020204" pitchFamily="34" charset="0"/>
              </a:rPr>
              <a:t>To Send email, first check box, then click Send Marketing Email Button.</a:t>
            </a:r>
          </a:p>
        </p:txBody>
      </p:sp>
      <p:sp>
        <p:nvSpPr>
          <p:cNvPr id="33" name="TextBox 32">
            <a:extLst>
              <a:ext uri="{FF2B5EF4-FFF2-40B4-BE49-F238E27FC236}">
                <a16:creationId xmlns:a16="http://schemas.microsoft.com/office/drawing/2014/main" id="{A739EDD7-23C3-26F5-64CE-BBCA8FE589C5}"/>
              </a:ext>
            </a:extLst>
          </p:cNvPr>
          <p:cNvSpPr txBox="1"/>
          <p:nvPr/>
        </p:nvSpPr>
        <p:spPr>
          <a:xfrm>
            <a:off x="7990884" y="744696"/>
            <a:ext cx="3003083" cy="646331"/>
          </a:xfrm>
          <a:prstGeom prst="rect">
            <a:avLst/>
          </a:prstGeom>
          <a:solidFill>
            <a:srgbClr val="FFC000"/>
          </a:solidFill>
          <a:ln>
            <a:solidFill>
              <a:srgbClr val="FFC000"/>
            </a:solidFill>
          </a:ln>
        </p:spPr>
        <p:txBody>
          <a:bodyPr wrap="square" rtlCol="0">
            <a:spAutoFit/>
          </a:bodyPr>
          <a:lstStyle/>
          <a:p>
            <a:pPr algn="ctr"/>
            <a:r>
              <a:rPr lang="en-US" sz="1800">
                <a:latin typeface="Arial" panose="020B0604020202020204" pitchFamily="34" charset="0"/>
                <a:cs typeface="Arial" panose="020B0604020202020204" pitchFamily="34" charset="0"/>
              </a:rPr>
              <a:t>Then select which marketing email to send.</a:t>
            </a:r>
          </a:p>
        </p:txBody>
      </p:sp>
    </p:spTree>
    <p:extLst>
      <p:ext uri="{BB962C8B-B14F-4D97-AF65-F5344CB8AC3E}">
        <p14:creationId xmlns:p14="http://schemas.microsoft.com/office/powerpoint/2010/main" val="19295256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28C5D68-9AE9-8690-F351-F0B1883F11F9}"/>
              </a:ext>
            </a:extLst>
          </p:cNvPr>
          <p:cNvSpPr>
            <a:spLocks noGrp="1"/>
          </p:cNvSpPr>
          <p:nvPr>
            <p:ph type="sldNum" sz="quarter" idx="10"/>
          </p:nvPr>
        </p:nvSpPr>
        <p:spPr/>
        <p:txBody>
          <a:bodyPr/>
          <a:lstStyle/>
          <a:p>
            <a:fld id="{7691CCDB-B024-8747-B233-CAD1CBC7A901}" type="slidenum">
              <a:rPr lang="en-US" smtClean="0"/>
              <a:pPr/>
              <a:t>52</a:t>
            </a:fld>
            <a:endParaRPr lang="en-US"/>
          </a:p>
        </p:txBody>
      </p:sp>
      <p:sp>
        <p:nvSpPr>
          <p:cNvPr id="3" name="Footer Placeholder 2">
            <a:extLst>
              <a:ext uri="{FF2B5EF4-FFF2-40B4-BE49-F238E27FC236}">
                <a16:creationId xmlns:a16="http://schemas.microsoft.com/office/drawing/2014/main" id="{7140F973-34CF-0CDE-F8D6-E92B69557722}"/>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4527B8C1-2C50-5725-482A-1C644ABBE1A5}"/>
              </a:ext>
            </a:extLst>
          </p:cNvPr>
          <p:cNvSpPr>
            <a:spLocks noGrp="1"/>
          </p:cNvSpPr>
          <p:nvPr>
            <p:ph type="body" sz="quarter" idx="19"/>
          </p:nvPr>
        </p:nvSpPr>
        <p:spPr/>
        <p:txBody>
          <a:bodyPr/>
          <a:lstStyle/>
          <a:p>
            <a:r>
              <a:rPr lang="en-US">
                <a:latin typeface="Palatino"/>
              </a:rPr>
              <a:t>Customers</a:t>
            </a:r>
          </a:p>
        </p:txBody>
      </p:sp>
      <p:pic>
        <p:nvPicPr>
          <p:cNvPr id="6" name="Picture 5">
            <a:extLst>
              <a:ext uri="{FF2B5EF4-FFF2-40B4-BE49-F238E27FC236}">
                <a16:creationId xmlns:a16="http://schemas.microsoft.com/office/drawing/2014/main" id="{E6619B42-FF2E-4D85-E7A8-C38E2A75D46B}"/>
              </a:ext>
            </a:extLst>
          </p:cNvPr>
          <p:cNvPicPr>
            <a:picLocks noChangeAspect="1"/>
          </p:cNvPicPr>
          <p:nvPr/>
        </p:nvPicPr>
        <p:blipFill>
          <a:blip r:embed="rId3"/>
          <a:srcRect l="2213" t="3214" r="2777" b="5421"/>
          <a:stretch/>
        </p:blipFill>
        <p:spPr>
          <a:xfrm>
            <a:off x="1771050" y="1745382"/>
            <a:ext cx="8649903" cy="4478956"/>
          </a:xfrm>
          <a:prstGeom prst="rect">
            <a:avLst/>
          </a:prstGeom>
          <a:ln>
            <a:solidFill>
              <a:schemeClr val="tx1"/>
            </a:solidFill>
          </a:ln>
        </p:spPr>
      </p:pic>
      <p:sp>
        <p:nvSpPr>
          <p:cNvPr id="7" name="TextBox 6">
            <a:extLst>
              <a:ext uri="{FF2B5EF4-FFF2-40B4-BE49-F238E27FC236}">
                <a16:creationId xmlns:a16="http://schemas.microsoft.com/office/drawing/2014/main" id="{816D495C-6A04-244C-F3F7-D6935CB5F9EB}"/>
              </a:ext>
            </a:extLst>
          </p:cNvPr>
          <p:cNvSpPr txBox="1"/>
          <p:nvPr/>
        </p:nvSpPr>
        <p:spPr>
          <a:xfrm>
            <a:off x="3754253" y="1017138"/>
            <a:ext cx="4683497" cy="461665"/>
          </a:xfrm>
          <a:prstGeom prst="rect">
            <a:avLst/>
          </a:prstGeom>
          <a:noFill/>
          <a:ln>
            <a:noFill/>
          </a:ln>
        </p:spPr>
        <p:txBody>
          <a:bodyPr wrap="square" rtlCol="0">
            <a:spAutoFit/>
          </a:bodyPr>
          <a:lstStyle/>
          <a:p>
            <a:r>
              <a:rPr lang="en-US" sz="2400" b="1" dirty="0">
                <a:solidFill>
                  <a:schemeClr val="accent1"/>
                </a:solidFill>
                <a:latin typeface="Palatino"/>
              </a:rPr>
              <a:t>Viewing Customer Information</a:t>
            </a:r>
          </a:p>
        </p:txBody>
      </p:sp>
    </p:spTree>
    <p:extLst>
      <p:ext uri="{BB962C8B-B14F-4D97-AF65-F5344CB8AC3E}">
        <p14:creationId xmlns:p14="http://schemas.microsoft.com/office/powerpoint/2010/main" val="18444663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2F58110-3B2C-E123-7B2B-8887AFBC2BE8}"/>
              </a:ext>
            </a:extLst>
          </p:cNvPr>
          <p:cNvSpPr>
            <a:spLocks noGrp="1"/>
          </p:cNvSpPr>
          <p:nvPr>
            <p:ph type="sldNum" sz="quarter" idx="10"/>
          </p:nvPr>
        </p:nvSpPr>
        <p:spPr/>
        <p:txBody>
          <a:bodyPr/>
          <a:lstStyle/>
          <a:p>
            <a:fld id="{7691CCDB-B024-8747-B233-CAD1CBC7A901}" type="slidenum">
              <a:rPr lang="en-US" smtClean="0"/>
              <a:pPr/>
              <a:t>53</a:t>
            </a:fld>
            <a:endParaRPr lang="en-US"/>
          </a:p>
        </p:txBody>
      </p:sp>
      <p:sp>
        <p:nvSpPr>
          <p:cNvPr id="3" name="Footer Placeholder 2">
            <a:extLst>
              <a:ext uri="{FF2B5EF4-FFF2-40B4-BE49-F238E27FC236}">
                <a16:creationId xmlns:a16="http://schemas.microsoft.com/office/drawing/2014/main" id="{5811532D-17E3-126C-470C-D60963F3A859}"/>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F9E87E4F-6B2B-46A2-2423-2124F5E0C186}"/>
              </a:ext>
            </a:extLst>
          </p:cNvPr>
          <p:cNvSpPr>
            <a:spLocks noGrp="1"/>
          </p:cNvSpPr>
          <p:nvPr>
            <p:ph type="body" sz="quarter" idx="12"/>
          </p:nvPr>
        </p:nvSpPr>
        <p:spPr/>
        <p:txBody>
          <a:bodyPr/>
          <a:lstStyle/>
          <a:p>
            <a:r>
              <a:rPr lang="en-US" dirty="0"/>
              <a:t>Orders</a:t>
            </a:r>
          </a:p>
          <a:p>
            <a:endParaRPr lang="en-US" dirty="0"/>
          </a:p>
        </p:txBody>
      </p:sp>
      <p:pic>
        <p:nvPicPr>
          <p:cNvPr id="6" name="Picture 5">
            <a:extLst>
              <a:ext uri="{FF2B5EF4-FFF2-40B4-BE49-F238E27FC236}">
                <a16:creationId xmlns:a16="http://schemas.microsoft.com/office/drawing/2014/main" id="{76809003-4A10-2406-34F3-88260B1344E9}"/>
              </a:ext>
            </a:extLst>
          </p:cNvPr>
          <p:cNvPicPr>
            <a:picLocks noChangeAspect="1"/>
          </p:cNvPicPr>
          <p:nvPr/>
        </p:nvPicPr>
        <p:blipFill>
          <a:blip r:embed="rId2"/>
          <a:srcRect/>
          <a:stretch/>
        </p:blipFill>
        <p:spPr>
          <a:xfrm>
            <a:off x="1803756" y="3856465"/>
            <a:ext cx="8584488" cy="1291796"/>
          </a:xfrm>
          <a:prstGeom prst="rect">
            <a:avLst/>
          </a:prstGeom>
        </p:spPr>
      </p:pic>
      <p:sp>
        <p:nvSpPr>
          <p:cNvPr id="7" name="Rectangle 6">
            <a:extLst>
              <a:ext uri="{FF2B5EF4-FFF2-40B4-BE49-F238E27FC236}">
                <a16:creationId xmlns:a16="http://schemas.microsoft.com/office/drawing/2014/main" id="{0AB8B031-2F66-CADA-0D8C-0DE920762A93}"/>
              </a:ext>
            </a:extLst>
          </p:cNvPr>
          <p:cNvSpPr/>
          <p:nvPr/>
        </p:nvSpPr>
        <p:spPr>
          <a:xfrm>
            <a:off x="2130857" y="4458426"/>
            <a:ext cx="2647092" cy="3185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6623097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4AD23A-6D87-4F44-B19F-A31D12278F14}"/>
              </a:ext>
            </a:extLst>
          </p:cNvPr>
          <p:cNvPicPr>
            <a:picLocks noChangeAspect="1"/>
          </p:cNvPicPr>
          <p:nvPr/>
        </p:nvPicPr>
        <p:blipFill>
          <a:blip r:embed="rId3"/>
          <a:stretch>
            <a:fillRect/>
          </a:stretch>
        </p:blipFill>
        <p:spPr>
          <a:xfrm>
            <a:off x="3471550" y="885753"/>
            <a:ext cx="5248900" cy="3130635"/>
          </a:xfrm>
          <a:prstGeom prst="rect">
            <a:avLst/>
          </a:prstGeom>
          <a:ln>
            <a:solidFill>
              <a:schemeClr val="tx1"/>
            </a:solidFill>
          </a:ln>
        </p:spPr>
      </p:pic>
      <p:sp>
        <p:nvSpPr>
          <p:cNvPr id="8" name="TextBox 7">
            <a:extLst>
              <a:ext uri="{FF2B5EF4-FFF2-40B4-BE49-F238E27FC236}">
                <a16:creationId xmlns:a16="http://schemas.microsoft.com/office/drawing/2014/main" id="{FA24974E-C19F-E2C7-AB7F-82F1C5AC3B4C}"/>
              </a:ext>
            </a:extLst>
          </p:cNvPr>
          <p:cNvSpPr txBox="1"/>
          <p:nvPr/>
        </p:nvSpPr>
        <p:spPr>
          <a:xfrm>
            <a:off x="175698" y="4103615"/>
            <a:ext cx="11840605" cy="2460315"/>
          </a:xfrm>
          <a:prstGeom prst="rect">
            <a:avLst/>
          </a:prstGeom>
          <a:noFill/>
          <a:ln>
            <a:noFill/>
          </a:ln>
        </p:spPr>
        <p:txBody>
          <a:bodyPr vert="horz" wrap="square" lIns="121920" tIns="60960" rIns="121920" bIns="60960" rtlCol="0" anchor="ctr">
            <a:noAutofit/>
          </a:bodyPr>
          <a:lstStyle/>
          <a:p>
            <a:pPr>
              <a:spcBef>
                <a:spcPts val="800"/>
              </a:spcBef>
            </a:pPr>
            <a:r>
              <a:rPr lang="en-US" sz="2133">
                <a:latin typeface="Palatino"/>
                <a:ea typeface="MS Mincho" panose="02020609040205080304" pitchFamily="49" charset="-128"/>
                <a:cs typeface="Arial" panose="020B0604020202020204" pitchFamily="34" charset="0"/>
              </a:rPr>
              <a:t>When determining whether to approve or decline the order, consider:</a:t>
            </a:r>
            <a:endParaRPr lang="en-US" sz="2133">
              <a:latin typeface="Palatino"/>
              <a:ea typeface="MS Mincho" panose="02020609040205080304" pitchFamily="49" charset="-128"/>
              <a:cs typeface="Times New Roman" panose="02020603050405020304" pitchFamily="18" charset="0"/>
            </a:endParaRPr>
          </a:p>
          <a:p>
            <a:pPr marL="457189" indent="-457189">
              <a:buFont typeface="Symbol" panose="05050102010706020507" pitchFamily="18" charset="2"/>
              <a:buChar char=""/>
            </a:pPr>
            <a:r>
              <a:rPr lang="en-US" sz="2133">
                <a:latin typeface="Palatino"/>
                <a:ea typeface="MS Mincho" panose="02020609040205080304" pitchFamily="49" charset="-128"/>
                <a:cs typeface="Arial" panose="020B0604020202020204" pitchFamily="34" charset="0"/>
              </a:rPr>
              <a:t>Is the customer a known and trusted individual?</a:t>
            </a:r>
            <a:endParaRPr lang="en-US" sz="2133">
              <a:latin typeface="Palatino"/>
              <a:ea typeface="MS Mincho" panose="02020609040205080304" pitchFamily="49" charset="-128"/>
              <a:cs typeface="Times New Roman" panose="02020603050405020304" pitchFamily="18" charset="0"/>
            </a:endParaRPr>
          </a:p>
          <a:p>
            <a:pPr marL="457189" indent="-457189">
              <a:buFont typeface="Symbol" panose="05050102010706020507" pitchFamily="18" charset="2"/>
              <a:buChar char=""/>
            </a:pPr>
            <a:r>
              <a:rPr lang="en-US" sz="2133">
                <a:latin typeface="Palatino"/>
                <a:ea typeface="MS Mincho" panose="02020609040205080304" pitchFamily="49" charset="-128"/>
                <a:cs typeface="Arial" panose="020B0604020202020204" pitchFamily="34" charset="0"/>
              </a:rPr>
              <a:t>Are you willing and able to get the cookies to the customer’s location before the end of the sale. </a:t>
            </a:r>
            <a:endParaRPr lang="en-US" sz="2133">
              <a:latin typeface="Palatino"/>
              <a:ea typeface="MS Mincho" panose="02020609040205080304" pitchFamily="49" charset="-128"/>
              <a:cs typeface="Times New Roman" panose="02020603050405020304" pitchFamily="18" charset="0"/>
            </a:endParaRPr>
          </a:p>
          <a:p>
            <a:pPr marL="609585"/>
            <a:r>
              <a:rPr lang="en-US" sz="2133">
                <a:latin typeface="Palatino"/>
                <a:ea typeface="MS Mincho" panose="02020609040205080304" pitchFamily="49" charset="-128"/>
                <a:cs typeface="Arial" panose="020B0604020202020204" pitchFamily="34" charset="0"/>
              </a:rPr>
              <a:t>AND </a:t>
            </a:r>
            <a:endParaRPr lang="en-US" sz="2133">
              <a:latin typeface="Palatino"/>
              <a:ea typeface="MS Mincho" panose="02020609040205080304" pitchFamily="49" charset="-128"/>
              <a:cs typeface="Times New Roman" panose="02020603050405020304" pitchFamily="18" charset="0"/>
            </a:endParaRPr>
          </a:p>
          <a:p>
            <a:pPr marL="457189" indent="-457189">
              <a:buFont typeface="Symbol" panose="05050102010706020507" pitchFamily="18" charset="2"/>
              <a:buChar char=""/>
            </a:pPr>
            <a:r>
              <a:rPr lang="en-US" sz="2133">
                <a:latin typeface="Palatino"/>
                <a:ea typeface="MS Mincho" panose="02020609040205080304" pitchFamily="49" charset="-128"/>
                <a:cs typeface="Arial" panose="020B0604020202020204" pitchFamily="34" charset="0"/>
              </a:rPr>
              <a:t>Do you have or will you have the inventory available?</a:t>
            </a:r>
            <a:endParaRPr lang="en-US" sz="2133">
              <a:latin typeface="Palatino"/>
              <a:ea typeface="MS Mincho" panose="02020609040205080304" pitchFamily="49" charset="-128"/>
              <a:cs typeface="Times New Roman" panose="02020603050405020304" pitchFamily="18" charset="0"/>
            </a:endParaRPr>
          </a:p>
          <a:p>
            <a:pPr marL="304792">
              <a:spcBef>
                <a:spcPts val="800"/>
              </a:spcBef>
            </a:pPr>
            <a:r>
              <a:rPr lang="en-US" sz="2133">
                <a:latin typeface="Palatino"/>
                <a:ea typeface="MS Mincho" panose="02020609040205080304" pitchFamily="49" charset="-128"/>
                <a:cs typeface="Arial" panose="020B0604020202020204" pitchFamily="34" charset="0"/>
              </a:rPr>
              <a:t>If so, “</a:t>
            </a:r>
            <a:r>
              <a:rPr lang="en-US" sz="2133" b="1">
                <a:latin typeface="Palatino"/>
                <a:ea typeface="MS Mincho" panose="02020609040205080304" pitchFamily="49" charset="-128"/>
                <a:cs typeface="Arial" panose="020B0604020202020204" pitchFamily="34" charset="0"/>
              </a:rPr>
              <a:t>Approve Order</a:t>
            </a:r>
            <a:r>
              <a:rPr lang="en-US" sz="2133">
                <a:latin typeface="Palatino"/>
                <a:ea typeface="MS Mincho" panose="02020609040205080304" pitchFamily="49" charset="-128"/>
                <a:cs typeface="Arial" panose="020B0604020202020204" pitchFamily="34" charset="0"/>
              </a:rPr>
              <a:t>.”  </a:t>
            </a:r>
            <a:endParaRPr lang="en-US" sz="2133">
              <a:latin typeface="Palatino"/>
              <a:ea typeface="MS Mincho" panose="02020609040205080304" pitchFamily="49" charset="-128"/>
              <a:cs typeface="Times New Roman" panose="02020603050405020304" pitchFamily="18" charset="0"/>
            </a:endParaRPr>
          </a:p>
        </p:txBody>
      </p:sp>
      <p:sp>
        <p:nvSpPr>
          <p:cNvPr id="3" name="Flowchart: Off-page Connector 2">
            <a:extLst>
              <a:ext uri="{FF2B5EF4-FFF2-40B4-BE49-F238E27FC236}">
                <a16:creationId xmlns:a16="http://schemas.microsoft.com/office/drawing/2014/main" id="{2DBC0AA8-6A0B-EF9A-FCAF-F1D65086BF6F}"/>
              </a:ext>
            </a:extLst>
          </p:cNvPr>
          <p:cNvSpPr/>
          <p:nvPr/>
        </p:nvSpPr>
        <p:spPr>
          <a:xfrm>
            <a:off x="1672275" y="1632603"/>
            <a:ext cx="1324925" cy="1966148"/>
          </a:xfrm>
          <a:prstGeom prst="flowChartOffpage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a:solidFill>
                  <a:sysClr val="windowText" lastClr="000000"/>
                </a:solidFill>
                <a:latin typeface="Palatino"/>
              </a:rPr>
              <a:t>Click on the “Paid by” name to review customer and order details</a:t>
            </a:r>
          </a:p>
        </p:txBody>
      </p:sp>
      <p:sp>
        <p:nvSpPr>
          <p:cNvPr id="7" name="Title 3">
            <a:extLst>
              <a:ext uri="{FF2B5EF4-FFF2-40B4-BE49-F238E27FC236}">
                <a16:creationId xmlns:a16="http://schemas.microsoft.com/office/drawing/2014/main" id="{E7A81130-4FED-A6E0-67AE-4C9898023E07}"/>
              </a:ext>
            </a:extLst>
          </p:cNvPr>
          <p:cNvSpPr txBox="1">
            <a:spLocks/>
          </p:cNvSpPr>
          <p:nvPr/>
        </p:nvSpPr>
        <p:spPr>
          <a:xfrm>
            <a:off x="1" y="260351"/>
            <a:ext cx="10993967" cy="53128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000" b="0" i="0" kern="1200">
                <a:solidFill>
                  <a:schemeClr val="tx1"/>
                </a:solidFill>
                <a:latin typeface="Palatino" pitchFamily="2" charset="77"/>
                <a:ea typeface="+mj-ea"/>
                <a:cs typeface="+mj-cs"/>
              </a:defRPr>
            </a:lvl1pPr>
          </a:lstStyle>
          <a:p>
            <a:r>
              <a:rPr lang="en-US" sz="2400"/>
              <a:t>Orders</a:t>
            </a:r>
            <a:endParaRPr lang="en-US" sz="2133" i="1">
              <a:latin typeface="+mn-lt"/>
            </a:endParaRPr>
          </a:p>
        </p:txBody>
      </p:sp>
      <p:sp>
        <p:nvSpPr>
          <p:cNvPr id="5" name="Slide Number Placeholder 4">
            <a:extLst>
              <a:ext uri="{FF2B5EF4-FFF2-40B4-BE49-F238E27FC236}">
                <a16:creationId xmlns:a16="http://schemas.microsoft.com/office/drawing/2014/main" id="{BCD52799-2268-F01F-6D2E-129ACA0B0175}"/>
              </a:ext>
            </a:extLst>
          </p:cNvPr>
          <p:cNvSpPr>
            <a:spLocks noGrp="1"/>
          </p:cNvSpPr>
          <p:nvPr>
            <p:ph type="sldNum" sz="quarter" idx="10"/>
          </p:nvPr>
        </p:nvSpPr>
        <p:spPr/>
        <p:txBody>
          <a:bodyPr/>
          <a:lstStyle/>
          <a:p>
            <a:fld id="{7691CCDB-B024-8747-B233-CAD1CBC7A901}" type="slidenum">
              <a:rPr lang="en-US" smtClean="0"/>
              <a:pPr/>
              <a:t>54</a:t>
            </a:fld>
            <a:endParaRPr lang="en-US"/>
          </a:p>
        </p:txBody>
      </p:sp>
      <p:sp>
        <p:nvSpPr>
          <p:cNvPr id="4" name="Footer Placeholder 3">
            <a:extLst>
              <a:ext uri="{FF2B5EF4-FFF2-40B4-BE49-F238E27FC236}">
                <a16:creationId xmlns:a16="http://schemas.microsoft.com/office/drawing/2014/main" id="{5D333EFA-C326-E6AA-9A92-0D63F8F1C4B6}"/>
              </a:ext>
            </a:extLst>
          </p:cNvPr>
          <p:cNvSpPr>
            <a:spLocks noGrp="1"/>
          </p:cNvSpPr>
          <p:nvPr>
            <p:ph type="ftr" sz="quarter" idx="11"/>
          </p:nvPr>
        </p:nvSpPr>
        <p:spPr/>
        <p:txBody>
          <a:bodyPr/>
          <a:lstStyle/>
          <a:p>
            <a:r>
              <a:rPr lang="en-US"/>
              <a:t>©2024 Girl Scouts of the USA. All Rights Reserved. Not for public distribution.</a:t>
            </a:r>
          </a:p>
        </p:txBody>
      </p:sp>
    </p:spTree>
    <p:extLst>
      <p:ext uri="{BB962C8B-B14F-4D97-AF65-F5344CB8AC3E}">
        <p14:creationId xmlns:p14="http://schemas.microsoft.com/office/powerpoint/2010/main" val="35293592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7F7D7435-20D2-59D0-508D-02BBC59B04C7}"/>
              </a:ext>
            </a:extLst>
          </p:cNvPr>
          <p:cNvSpPr>
            <a:spLocks noGrp="1"/>
          </p:cNvSpPr>
          <p:nvPr>
            <p:ph type="sldNum" sz="quarter" idx="10"/>
          </p:nvPr>
        </p:nvSpPr>
        <p:spPr/>
        <p:txBody>
          <a:bodyPr/>
          <a:lstStyle/>
          <a:p>
            <a:fld id="{7691CCDB-B024-8747-B233-CAD1CBC7A901}" type="slidenum">
              <a:rPr lang="en-US" smtClean="0"/>
              <a:pPr/>
              <a:t>55</a:t>
            </a:fld>
            <a:endParaRPr lang="en-US"/>
          </a:p>
        </p:txBody>
      </p:sp>
      <p:sp>
        <p:nvSpPr>
          <p:cNvPr id="4" name="Footer Placeholder 3">
            <a:extLst>
              <a:ext uri="{FF2B5EF4-FFF2-40B4-BE49-F238E27FC236}">
                <a16:creationId xmlns:a16="http://schemas.microsoft.com/office/drawing/2014/main" id="{821DA4F0-FBDB-9B6B-90B4-4973CB2319FA}"/>
              </a:ext>
            </a:extLst>
          </p:cNvPr>
          <p:cNvSpPr>
            <a:spLocks noGrp="1"/>
          </p:cNvSpPr>
          <p:nvPr>
            <p:ph type="ftr" sz="quarter" idx="11"/>
          </p:nvPr>
        </p:nvSpPr>
        <p:spPr/>
        <p:txBody>
          <a:bodyPr/>
          <a:lstStyle/>
          <a:p>
            <a:r>
              <a:rPr lang="en-US">
                <a:latin typeface="+mn-lt"/>
              </a:rPr>
              <a:t>©2024 Girl Scouts of the USA. All Rights Reserved. Not for public distribution.</a:t>
            </a:r>
          </a:p>
        </p:txBody>
      </p:sp>
      <p:sp>
        <p:nvSpPr>
          <p:cNvPr id="3" name="Text Placeholder 2">
            <a:extLst>
              <a:ext uri="{FF2B5EF4-FFF2-40B4-BE49-F238E27FC236}">
                <a16:creationId xmlns:a16="http://schemas.microsoft.com/office/drawing/2014/main" id="{62B48CB3-4185-BCE7-F14B-5EF926E5D400}"/>
              </a:ext>
            </a:extLst>
          </p:cNvPr>
          <p:cNvSpPr>
            <a:spLocks noGrp="1"/>
          </p:cNvSpPr>
          <p:nvPr>
            <p:ph type="body" sz="quarter" idx="19"/>
          </p:nvPr>
        </p:nvSpPr>
        <p:spPr/>
        <p:txBody>
          <a:bodyPr/>
          <a:lstStyle/>
          <a:p>
            <a:r>
              <a:rPr lang="en-US">
                <a:latin typeface="Palatino"/>
              </a:rPr>
              <a:t>Orders</a:t>
            </a:r>
          </a:p>
        </p:txBody>
      </p:sp>
      <p:grpSp>
        <p:nvGrpSpPr>
          <p:cNvPr id="5" name="Group 4">
            <a:extLst>
              <a:ext uri="{FF2B5EF4-FFF2-40B4-BE49-F238E27FC236}">
                <a16:creationId xmlns:a16="http://schemas.microsoft.com/office/drawing/2014/main" id="{515D9EEB-64BF-40EF-44BF-364D4C1C4B98}"/>
              </a:ext>
            </a:extLst>
          </p:cNvPr>
          <p:cNvGrpSpPr/>
          <p:nvPr/>
        </p:nvGrpSpPr>
        <p:grpSpPr>
          <a:xfrm>
            <a:off x="1450339" y="1209311"/>
            <a:ext cx="6035040" cy="2395220"/>
            <a:chOff x="0" y="0"/>
            <a:chExt cx="3605530" cy="1190625"/>
          </a:xfrm>
        </p:grpSpPr>
        <p:pic>
          <p:nvPicPr>
            <p:cNvPr id="6" name="Picture 5">
              <a:extLst>
                <a:ext uri="{FF2B5EF4-FFF2-40B4-BE49-F238E27FC236}">
                  <a16:creationId xmlns:a16="http://schemas.microsoft.com/office/drawing/2014/main" id="{FB88DCE5-8DCB-B363-48E6-7F2181251503}"/>
                </a:ext>
              </a:extLst>
            </p:cNvPr>
            <p:cNvPicPr>
              <a:picLocks noChangeAspect="1"/>
            </p:cNvPicPr>
            <p:nvPr/>
          </p:nvPicPr>
          <p:blipFill>
            <a:blip r:embed="rId3"/>
            <a:stretch>
              <a:fillRect/>
            </a:stretch>
          </p:blipFill>
          <p:spPr>
            <a:xfrm>
              <a:off x="0" y="0"/>
              <a:ext cx="3605530" cy="1190625"/>
            </a:xfrm>
            <a:prstGeom prst="rect">
              <a:avLst/>
            </a:prstGeom>
            <a:ln>
              <a:solidFill>
                <a:schemeClr val="tx1"/>
              </a:solidFill>
            </a:ln>
          </p:spPr>
        </p:pic>
        <p:sp>
          <p:nvSpPr>
            <p:cNvPr id="7" name="Rectangle 6">
              <a:extLst>
                <a:ext uri="{FF2B5EF4-FFF2-40B4-BE49-F238E27FC236}">
                  <a16:creationId xmlns:a16="http://schemas.microsoft.com/office/drawing/2014/main" id="{426E42E1-1606-5B63-15AB-CAD31FCA6310}"/>
                </a:ext>
              </a:extLst>
            </p:cNvPr>
            <p:cNvSpPr/>
            <p:nvPr/>
          </p:nvSpPr>
          <p:spPr>
            <a:xfrm>
              <a:off x="588397" y="111318"/>
              <a:ext cx="434174" cy="154360"/>
            </a:xfrm>
            <a:prstGeom prst="rect">
              <a:avLst/>
            </a:prstGeom>
            <a:noFill/>
            <a:ln w="317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p>
          </p:txBody>
        </p:sp>
        <p:sp>
          <p:nvSpPr>
            <p:cNvPr id="8" name="Rectangle 7">
              <a:extLst>
                <a:ext uri="{FF2B5EF4-FFF2-40B4-BE49-F238E27FC236}">
                  <a16:creationId xmlns:a16="http://schemas.microsoft.com/office/drawing/2014/main" id="{F7E2A796-BD4D-5B0A-0D6B-47C04DC5621F}"/>
                </a:ext>
              </a:extLst>
            </p:cNvPr>
            <p:cNvSpPr/>
            <p:nvPr/>
          </p:nvSpPr>
          <p:spPr>
            <a:xfrm>
              <a:off x="1081378" y="111318"/>
              <a:ext cx="449580" cy="154360"/>
            </a:xfrm>
            <a:prstGeom prst="rect">
              <a:avLst/>
            </a:prstGeom>
            <a:noFill/>
            <a:ln w="317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p>
          </p:txBody>
        </p:sp>
      </p:grpSp>
      <p:sp>
        <p:nvSpPr>
          <p:cNvPr id="9" name="Callout: Right Arrow 8">
            <a:extLst>
              <a:ext uri="{FF2B5EF4-FFF2-40B4-BE49-F238E27FC236}">
                <a16:creationId xmlns:a16="http://schemas.microsoft.com/office/drawing/2014/main" id="{8B60623A-3792-846D-9267-59CBDD4F2E36}"/>
              </a:ext>
            </a:extLst>
          </p:cNvPr>
          <p:cNvSpPr/>
          <p:nvPr/>
        </p:nvSpPr>
        <p:spPr>
          <a:xfrm>
            <a:off x="424693" y="2084372"/>
            <a:ext cx="1221740" cy="765387"/>
          </a:xfrm>
          <a:prstGeom prst="rightArrowCallout">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latin typeface="Palatino"/>
                <a:ea typeface="MS Mincho" panose="02020609040205080304" pitchFamily="49" charset="-128"/>
                <a:cs typeface="Times New Roman" panose="02020603050405020304" pitchFamily="18" charset="0"/>
              </a:rPr>
              <a:t>Check box </a:t>
            </a:r>
            <a:endParaRPr lang="en-US" sz="2133">
              <a:latin typeface="Palatino"/>
              <a:ea typeface="MS Mincho" panose="02020609040205080304" pitchFamily="49" charset="-128"/>
              <a:cs typeface="Times New Roman" panose="02020603050405020304" pitchFamily="18" charset="0"/>
            </a:endParaRPr>
          </a:p>
        </p:txBody>
      </p:sp>
      <p:sp>
        <p:nvSpPr>
          <p:cNvPr id="10" name="Title 3">
            <a:extLst>
              <a:ext uri="{FF2B5EF4-FFF2-40B4-BE49-F238E27FC236}">
                <a16:creationId xmlns:a16="http://schemas.microsoft.com/office/drawing/2014/main" id="{41DD5FCD-738A-5FA7-8762-EBC9EAEF7355}"/>
              </a:ext>
            </a:extLst>
          </p:cNvPr>
          <p:cNvSpPr txBox="1">
            <a:spLocks/>
          </p:cNvSpPr>
          <p:nvPr/>
        </p:nvSpPr>
        <p:spPr>
          <a:xfrm>
            <a:off x="228598" y="629669"/>
            <a:ext cx="6035039" cy="657475"/>
          </a:xfrm>
          <a:prstGeom prst="rect">
            <a:avLst/>
          </a:prstGeom>
        </p:spPr>
        <p:txBody>
          <a:bodyPr vert="horz" lIns="121920" tIns="60960" rIns="121920" bIns="60960" rtlCol="0" anchor="t">
            <a:no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r>
              <a:rPr lang="en-US" sz="2400" b="1">
                <a:latin typeface="Palatino"/>
              </a:rPr>
              <a:t>Approving/Declining Orders in Bulk</a:t>
            </a:r>
          </a:p>
        </p:txBody>
      </p:sp>
      <p:pic>
        <p:nvPicPr>
          <p:cNvPr id="21" name="Picture 20">
            <a:extLst>
              <a:ext uri="{FF2B5EF4-FFF2-40B4-BE49-F238E27FC236}">
                <a16:creationId xmlns:a16="http://schemas.microsoft.com/office/drawing/2014/main" id="{BD47E147-B961-0BC1-0948-3D6927A2C44E}"/>
              </a:ext>
            </a:extLst>
          </p:cNvPr>
          <p:cNvPicPr>
            <a:picLocks noChangeAspect="1"/>
          </p:cNvPicPr>
          <p:nvPr/>
        </p:nvPicPr>
        <p:blipFill rotWithShape="1">
          <a:blip r:embed="rId4"/>
          <a:srcRect l="2782" t="5868" r="3913" b="10736"/>
          <a:stretch/>
        </p:blipFill>
        <p:spPr bwMode="auto">
          <a:xfrm>
            <a:off x="5909074" y="4263667"/>
            <a:ext cx="5714153" cy="2098887"/>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22" name="Star: 12 Points 21">
            <a:extLst>
              <a:ext uri="{FF2B5EF4-FFF2-40B4-BE49-F238E27FC236}">
                <a16:creationId xmlns:a16="http://schemas.microsoft.com/office/drawing/2014/main" id="{77F23E32-F4EC-8E5B-6DE0-6B7FE6C35F67}"/>
              </a:ext>
            </a:extLst>
          </p:cNvPr>
          <p:cNvSpPr/>
          <p:nvPr/>
        </p:nvSpPr>
        <p:spPr>
          <a:xfrm rot="20885241">
            <a:off x="2461350" y="3711603"/>
            <a:ext cx="3373967" cy="2557780"/>
          </a:xfrm>
          <a:prstGeom prst="star12">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b="1" i="1">
                <a:solidFill>
                  <a:srgbClr val="000000"/>
                </a:solidFill>
                <a:latin typeface="Palatino"/>
                <a:ea typeface="MS Mincho" panose="02020609040205080304" pitchFamily="49" charset="-128"/>
                <a:cs typeface="Arial" panose="020B0604020202020204" pitchFamily="34" charset="0"/>
              </a:rPr>
              <a:t>Once you approve or decline you can’t change the action and an email is deployed to the customer.</a:t>
            </a:r>
            <a:endParaRPr lang="en-US" sz="2133">
              <a:latin typeface="Palatino"/>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40634455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F32EB8-48DD-235A-2888-8A59DB4D51CA}"/>
              </a:ext>
            </a:extLst>
          </p:cNvPr>
          <p:cNvPicPr>
            <a:picLocks noChangeAspect="1"/>
          </p:cNvPicPr>
          <p:nvPr/>
        </p:nvPicPr>
        <p:blipFill>
          <a:blip r:embed="rId3"/>
          <a:stretch>
            <a:fillRect/>
          </a:stretch>
        </p:blipFill>
        <p:spPr>
          <a:xfrm>
            <a:off x="1146051" y="1280909"/>
            <a:ext cx="4164827" cy="4930699"/>
          </a:xfrm>
          <a:prstGeom prst="rect">
            <a:avLst/>
          </a:prstGeom>
          <a:ln>
            <a:solidFill>
              <a:schemeClr val="tx1"/>
            </a:solidFill>
          </a:ln>
        </p:spPr>
      </p:pic>
      <p:sp>
        <p:nvSpPr>
          <p:cNvPr id="5" name="Slide Number Placeholder 4">
            <a:extLst>
              <a:ext uri="{FF2B5EF4-FFF2-40B4-BE49-F238E27FC236}">
                <a16:creationId xmlns:a16="http://schemas.microsoft.com/office/drawing/2014/main" id="{D16280C9-16CB-3F17-3A80-2E30A433681A}"/>
              </a:ext>
            </a:extLst>
          </p:cNvPr>
          <p:cNvSpPr>
            <a:spLocks noGrp="1"/>
          </p:cNvSpPr>
          <p:nvPr>
            <p:ph type="sldNum" sz="quarter" idx="10"/>
          </p:nvPr>
        </p:nvSpPr>
        <p:spPr/>
        <p:txBody>
          <a:bodyPr/>
          <a:lstStyle/>
          <a:p>
            <a:fld id="{7691CCDB-B024-8747-B233-CAD1CBC7A901}" type="slidenum">
              <a:rPr lang="en-US" smtClean="0"/>
              <a:pPr/>
              <a:t>56</a:t>
            </a:fld>
            <a:endParaRPr lang="en-US"/>
          </a:p>
        </p:txBody>
      </p:sp>
      <p:sp>
        <p:nvSpPr>
          <p:cNvPr id="4" name="Footer Placeholder 3">
            <a:extLst>
              <a:ext uri="{FF2B5EF4-FFF2-40B4-BE49-F238E27FC236}">
                <a16:creationId xmlns:a16="http://schemas.microsoft.com/office/drawing/2014/main" id="{B0ADA7F4-9550-2D62-9858-23A1CA8D7E05}"/>
              </a:ext>
            </a:extLst>
          </p:cNvPr>
          <p:cNvSpPr>
            <a:spLocks noGrp="1"/>
          </p:cNvSpPr>
          <p:nvPr>
            <p:ph type="ftr" sz="quarter" idx="11"/>
          </p:nvPr>
        </p:nvSpPr>
        <p:spPr/>
        <p:txBody>
          <a:bodyPr/>
          <a:lstStyle/>
          <a:p>
            <a:r>
              <a:rPr lang="en-US">
                <a:latin typeface="+mj-lt"/>
              </a:rPr>
              <a:t>©2024 Girl Scouts of the USA. All Rights Reserved. Not for public distribution.</a:t>
            </a:r>
          </a:p>
        </p:txBody>
      </p:sp>
      <p:sp>
        <p:nvSpPr>
          <p:cNvPr id="13" name="Text Placeholder 2">
            <a:extLst>
              <a:ext uri="{FF2B5EF4-FFF2-40B4-BE49-F238E27FC236}">
                <a16:creationId xmlns:a16="http://schemas.microsoft.com/office/drawing/2014/main" id="{43B968FB-4841-D2F1-7920-99E8486737DD}"/>
              </a:ext>
            </a:extLst>
          </p:cNvPr>
          <p:cNvSpPr>
            <a:spLocks noGrp="1"/>
          </p:cNvSpPr>
          <p:nvPr>
            <p:ph type="body" sz="quarter" idx="19"/>
          </p:nvPr>
        </p:nvSpPr>
        <p:spPr/>
        <p:txBody>
          <a:bodyPr/>
          <a:lstStyle/>
          <a:p>
            <a:r>
              <a:rPr lang="en-US"/>
              <a:t>Orders</a:t>
            </a:r>
          </a:p>
        </p:txBody>
      </p:sp>
      <p:grpSp>
        <p:nvGrpSpPr>
          <p:cNvPr id="18" name="Group 17">
            <a:extLst>
              <a:ext uri="{FF2B5EF4-FFF2-40B4-BE49-F238E27FC236}">
                <a16:creationId xmlns:a16="http://schemas.microsoft.com/office/drawing/2014/main" id="{889218E9-4C43-7FA4-246D-BCCF9A60DB92}"/>
              </a:ext>
            </a:extLst>
          </p:cNvPr>
          <p:cNvGrpSpPr/>
          <p:nvPr/>
        </p:nvGrpSpPr>
        <p:grpSpPr>
          <a:xfrm>
            <a:off x="228601" y="5891048"/>
            <a:ext cx="2979820" cy="352213"/>
            <a:chOff x="135613" y="4396840"/>
            <a:chExt cx="2234865" cy="264160"/>
          </a:xfrm>
        </p:grpSpPr>
        <p:sp>
          <p:nvSpPr>
            <p:cNvPr id="7" name="Rectangle 6">
              <a:extLst>
                <a:ext uri="{FF2B5EF4-FFF2-40B4-BE49-F238E27FC236}">
                  <a16:creationId xmlns:a16="http://schemas.microsoft.com/office/drawing/2014/main" id="{C33B5E65-5AB6-0C20-29B9-180BA9F8764A}"/>
                </a:ext>
              </a:extLst>
            </p:cNvPr>
            <p:cNvSpPr/>
            <p:nvPr/>
          </p:nvSpPr>
          <p:spPr>
            <a:xfrm>
              <a:off x="823701" y="4446176"/>
              <a:ext cx="626746" cy="163338"/>
            </a:xfrm>
            <a:prstGeom prst="rect">
              <a:avLst/>
            </a:prstGeom>
            <a:noFill/>
            <a:ln w="317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p>
          </p:txBody>
        </p:sp>
        <p:sp>
          <p:nvSpPr>
            <p:cNvPr id="8" name="Rectangle 7">
              <a:extLst>
                <a:ext uri="{FF2B5EF4-FFF2-40B4-BE49-F238E27FC236}">
                  <a16:creationId xmlns:a16="http://schemas.microsoft.com/office/drawing/2014/main" id="{99D53081-FEBE-C6E0-E646-0B236183C065}"/>
                </a:ext>
              </a:extLst>
            </p:cNvPr>
            <p:cNvSpPr/>
            <p:nvPr/>
          </p:nvSpPr>
          <p:spPr>
            <a:xfrm>
              <a:off x="1661167" y="4423510"/>
              <a:ext cx="709311" cy="196124"/>
            </a:xfrm>
            <a:prstGeom prst="rect">
              <a:avLst/>
            </a:prstGeom>
            <a:noFill/>
            <a:ln w="317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p>
          </p:txBody>
        </p:sp>
        <p:sp>
          <p:nvSpPr>
            <p:cNvPr id="10" name="Arrow: Down 9">
              <a:extLst>
                <a:ext uri="{FF2B5EF4-FFF2-40B4-BE49-F238E27FC236}">
                  <a16:creationId xmlns:a16="http://schemas.microsoft.com/office/drawing/2014/main" id="{1D4E14BA-305B-EAD1-D1C7-9D35A6BFECFF}"/>
                </a:ext>
              </a:extLst>
            </p:cNvPr>
            <p:cNvSpPr/>
            <p:nvPr/>
          </p:nvSpPr>
          <p:spPr>
            <a:xfrm rot="16200000">
              <a:off x="316906" y="4215547"/>
              <a:ext cx="264160" cy="626745"/>
            </a:xfrm>
            <a:prstGeom prst="downArrow">
              <a:avLst/>
            </a:prstGeom>
            <a:solidFill>
              <a:srgbClr val="FFC000"/>
            </a:solidFill>
            <a:ln w="9525" cap="flat" cmpd="sng" algn="ctr">
              <a:solidFill>
                <a:srgbClr val="FFC000"/>
              </a:solid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p>
          </p:txBody>
        </p:sp>
      </p:grpSp>
      <p:sp>
        <p:nvSpPr>
          <p:cNvPr id="14" name="Title 3">
            <a:extLst>
              <a:ext uri="{FF2B5EF4-FFF2-40B4-BE49-F238E27FC236}">
                <a16:creationId xmlns:a16="http://schemas.microsoft.com/office/drawing/2014/main" id="{3BDE3153-7258-251D-4AC3-8E343E466E9D}"/>
              </a:ext>
            </a:extLst>
          </p:cNvPr>
          <p:cNvSpPr txBox="1">
            <a:spLocks/>
          </p:cNvSpPr>
          <p:nvPr/>
        </p:nvSpPr>
        <p:spPr>
          <a:xfrm>
            <a:off x="228600" y="579177"/>
            <a:ext cx="7416801" cy="657475"/>
          </a:xfrm>
          <a:prstGeom prst="rect">
            <a:avLst/>
          </a:prstGeom>
        </p:spPr>
        <p:txBody>
          <a:bodyPr vert="horz" lIns="121920" tIns="60960" rIns="121920" bIns="60960" rtlCol="0" anchor="t">
            <a:no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r>
              <a:rPr lang="en-US" sz="2400" b="1">
                <a:latin typeface="Palatino"/>
              </a:rPr>
              <a:t>Approving/Declining Orders Individually</a:t>
            </a:r>
          </a:p>
        </p:txBody>
      </p:sp>
      <p:pic>
        <p:nvPicPr>
          <p:cNvPr id="15" name="Picture 14">
            <a:extLst>
              <a:ext uri="{FF2B5EF4-FFF2-40B4-BE49-F238E27FC236}">
                <a16:creationId xmlns:a16="http://schemas.microsoft.com/office/drawing/2014/main" id="{5AE2CEA0-4B21-CA09-23E2-95CE33024B1C}"/>
              </a:ext>
            </a:extLst>
          </p:cNvPr>
          <p:cNvPicPr>
            <a:picLocks noChangeAspect="1"/>
          </p:cNvPicPr>
          <p:nvPr/>
        </p:nvPicPr>
        <p:blipFill>
          <a:blip r:embed="rId4"/>
          <a:stretch>
            <a:fillRect/>
          </a:stretch>
        </p:blipFill>
        <p:spPr>
          <a:xfrm>
            <a:off x="6276128" y="2881046"/>
            <a:ext cx="5247765" cy="2203497"/>
          </a:xfrm>
          <a:prstGeom prst="rect">
            <a:avLst/>
          </a:prstGeom>
          <a:ln>
            <a:solidFill>
              <a:schemeClr val="tx1"/>
            </a:solidFill>
          </a:ln>
        </p:spPr>
      </p:pic>
      <p:sp>
        <p:nvSpPr>
          <p:cNvPr id="3" name="Star: 12 Points 2">
            <a:extLst>
              <a:ext uri="{FF2B5EF4-FFF2-40B4-BE49-F238E27FC236}">
                <a16:creationId xmlns:a16="http://schemas.microsoft.com/office/drawing/2014/main" id="{C0163465-8AC2-58A0-8786-D93C4DF9DD81}"/>
              </a:ext>
            </a:extLst>
          </p:cNvPr>
          <p:cNvSpPr/>
          <p:nvPr/>
        </p:nvSpPr>
        <p:spPr>
          <a:xfrm rot="378810">
            <a:off x="8665728" y="436849"/>
            <a:ext cx="3341088" cy="2377948"/>
          </a:xfrm>
          <a:prstGeom prst="star12">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b="1" i="1">
                <a:solidFill>
                  <a:srgbClr val="000000"/>
                </a:solidFill>
                <a:latin typeface="Palatino"/>
                <a:ea typeface="MS Mincho" panose="02020609040205080304" pitchFamily="49" charset="-128"/>
                <a:cs typeface="Arial" panose="020B0604020202020204" pitchFamily="34" charset="0"/>
              </a:rPr>
              <a:t>Once approved: customers receive an email to expect their cookies within two weeks of when you have them.</a:t>
            </a:r>
            <a:endParaRPr lang="en-US" sz="2667">
              <a:latin typeface="Palatino"/>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42050036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78F98191-C151-602C-98E9-72313E2C3F53}"/>
              </a:ext>
            </a:extLst>
          </p:cNvPr>
          <p:cNvSpPr>
            <a:spLocks noGrp="1"/>
          </p:cNvSpPr>
          <p:nvPr>
            <p:ph type="sldNum" sz="quarter" idx="10"/>
          </p:nvPr>
        </p:nvSpPr>
        <p:spPr/>
        <p:txBody>
          <a:bodyPr/>
          <a:lstStyle/>
          <a:p>
            <a:fld id="{7691CCDB-B024-8747-B233-CAD1CBC7A901}" type="slidenum">
              <a:rPr lang="en-US" smtClean="0"/>
              <a:pPr/>
              <a:t>57</a:t>
            </a:fld>
            <a:endParaRPr lang="en-US"/>
          </a:p>
        </p:txBody>
      </p:sp>
      <p:sp>
        <p:nvSpPr>
          <p:cNvPr id="16" name="Footer Placeholder 15">
            <a:extLst>
              <a:ext uri="{FF2B5EF4-FFF2-40B4-BE49-F238E27FC236}">
                <a16:creationId xmlns:a16="http://schemas.microsoft.com/office/drawing/2014/main" id="{95A1E6B0-EBE0-3BA5-9B0A-F56B3420983D}"/>
              </a:ext>
            </a:extLst>
          </p:cNvPr>
          <p:cNvSpPr>
            <a:spLocks noGrp="1"/>
          </p:cNvSpPr>
          <p:nvPr>
            <p:ph type="ftr" sz="quarter" idx="11"/>
          </p:nvPr>
        </p:nvSpPr>
        <p:spPr/>
        <p:txBody>
          <a:bodyPr/>
          <a:lstStyle/>
          <a:p>
            <a:r>
              <a:rPr lang="en-US"/>
              <a:t>©2024 Girl Scouts of the USA. All Rights Reserved. Not for public distribution.</a:t>
            </a:r>
          </a:p>
        </p:txBody>
      </p:sp>
      <p:sp>
        <p:nvSpPr>
          <p:cNvPr id="10" name="Text Placeholder 9">
            <a:extLst>
              <a:ext uri="{FF2B5EF4-FFF2-40B4-BE49-F238E27FC236}">
                <a16:creationId xmlns:a16="http://schemas.microsoft.com/office/drawing/2014/main" id="{398068B3-2C1E-4F06-4D7E-FC9E3EAE88C2}"/>
              </a:ext>
            </a:extLst>
          </p:cNvPr>
          <p:cNvSpPr>
            <a:spLocks noGrp="1"/>
          </p:cNvSpPr>
          <p:nvPr>
            <p:ph type="body" sz="quarter" idx="19"/>
          </p:nvPr>
        </p:nvSpPr>
        <p:spPr/>
        <p:txBody>
          <a:bodyPr/>
          <a:lstStyle/>
          <a:p>
            <a:r>
              <a:rPr lang="en-US">
                <a:latin typeface="Palatino"/>
              </a:rPr>
              <a:t>Orders</a:t>
            </a:r>
          </a:p>
        </p:txBody>
      </p:sp>
      <p:sp>
        <p:nvSpPr>
          <p:cNvPr id="13" name="Title 3">
            <a:extLst>
              <a:ext uri="{FF2B5EF4-FFF2-40B4-BE49-F238E27FC236}">
                <a16:creationId xmlns:a16="http://schemas.microsoft.com/office/drawing/2014/main" id="{33B36DCF-D9C0-AC77-564B-2A6C9A97BB5B}"/>
              </a:ext>
            </a:extLst>
          </p:cNvPr>
          <p:cNvSpPr txBox="1">
            <a:spLocks/>
          </p:cNvSpPr>
          <p:nvPr/>
        </p:nvSpPr>
        <p:spPr>
          <a:xfrm>
            <a:off x="228600" y="579177"/>
            <a:ext cx="6744129" cy="657475"/>
          </a:xfrm>
          <a:prstGeom prst="rect">
            <a:avLst/>
          </a:prstGeom>
        </p:spPr>
        <p:txBody>
          <a:bodyPr vert="horz" lIns="121920" tIns="60960" rIns="121920" bIns="60960" rtlCol="0" anchor="t">
            <a:no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r>
              <a:rPr lang="en-US" sz="2400" b="1">
                <a:latin typeface="Palatino"/>
              </a:rPr>
              <a:t>Orders to Deliver</a:t>
            </a:r>
          </a:p>
        </p:txBody>
      </p:sp>
      <p:grpSp>
        <p:nvGrpSpPr>
          <p:cNvPr id="4" name="Group 3">
            <a:extLst>
              <a:ext uri="{FF2B5EF4-FFF2-40B4-BE49-F238E27FC236}">
                <a16:creationId xmlns:a16="http://schemas.microsoft.com/office/drawing/2014/main" id="{0BE5B00F-BAE2-80E6-572E-1358457BB2A2}"/>
              </a:ext>
            </a:extLst>
          </p:cNvPr>
          <p:cNvGrpSpPr/>
          <p:nvPr/>
        </p:nvGrpSpPr>
        <p:grpSpPr>
          <a:xfrm>
            <a:off x="254000" y="2250225"/>
            <a:ext cx="11152976" cy="3184132"/>
            <a:chOff x="555883" y="1293968"/>
            <a:chExt cx="8364732" cy="2388099"/>
          </a:xfrm>
        </p:grpSpPr>
        <p:pic>
          <p:nvPicPr>
            <p:cNvPr id="18" name="Picture 17">
              <a:extLst>
                <a:ext uri="{FF2B5EF4-FFF2-40B4-BE49-F238E27FC236}">
                  <a16:creationId xmlns:a16="http://schemas.microsoft.com/office/drawing/2014/main" id="{32E8EDE5-C9FA-E842-F03B-FB8BE380F30A}"/>
                </a:ext>
              </a:extLst>
            </p:cNvPr>
            <p:cNvPicPr>
              <a:picLocks noChangeAspect="1"/>
            </p:cNvPicPr>
            <p:nvPr/>
          </p:nvPicPr>
          <p:blipFill>
            <a:blip r:embed="rId3"/>
            <a:stretch>
              <a:fillRect/>
            </a:stretch>
          </p:blipFill>
          <p:spPr>
            <a:xfrm>
              <a:off x="1579109" y="1293968"/>
              <a:ext cx="7341506" cy="2388099"/>
            </a:xfrm>
            <a:prstGeom prst="rect">
              <a:avLst/>
            </a:prstGeom>
            <a:solidFill>
              <a:schemeClr val="tx1"/>
            </a:solidFill>
            <a:ln>
              <a:solidFill>
                <a:schemeClr val="accent1"/>
              </a:solidFill>
            </a:ln>
          </p:spPr>
        </p:pic>
        <p:grpSp>
          <p:nvGrpSpPr>
            <p:cNvPr id="3" name="Group 2">
              <a:extLst>
                <a:ext uri="{FF2B5EF4-FFF2-40B4-BE49-F238E27FC236}">
                  <a16:creationId xmlns:a16="http://schemas.microsoft.com/office/drawing/2014/main" id="{2C0DE779-EF96-71D0-D532-147773459B29}"/>
                </a:ext>
              </a:extLst>
            </p:cNvPr>
            <p:cNvGrpSpPr/>
            <p:nvPr/>
          </p:nvGrpSpPr>
          <p:grpSpPr>
            <a:xfrm>
              <a:off x="555883" y="1817720"/>
              <a:ext cx="3318885" cy="1838897"/>
              <a:chOff x="166699" y="318231"/>
              <a:chExt cx="2629718" cy="1150559"/>
            </a:xfrm>
          </p:grpSpPr>
          <p:sp>
            <p:nvSpPr>
              <p:cNvPr id="5" name="Rectangle 4">
                <a:extLst>
                  <a:ext uri="{FF2B5EF4-FFF2-40B4-BE49-F238E27FC236}">
                    <a16:creationId xmlns:a16="http://schemas.microsoft.com/office/drawing/2014/main" id="{1797C13C-2AB9-86EF-3721-D865704D4758}"/>
                  </a:ext>
                </a:extLst>
              </p:cNvPr>
              <p:cNvSpPr/>
              <p:nvPr/>
            </p:nvSpPr>
            <p:spPr>
              <a:xfrm>
                <a:off x="1938010" y="433888"/>
                <a:ext cx="858407" cy="231140"/>
              </a:xfrm>
              <a:prstGeom prst="rect">
                <a:avLst/>
              </a:prstGeom>
              <a:noFill/>
              <a:ln w="317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latin typeface="Palatino"/>
                </a:endParaRPr>
              </a:p>
            </p:txBody>
          </p:sp>
          <p:sp>
            <p:nvSpPr>
              <p:cNvPr id="6" name="Text Box 45">
                <a:extLst>
                  <a:ext uri="{FF2B5EF4-FFF2-40B4-BE49-F238E27FC236}">
                    <a16:creationId xmlns:a16="http://schemas.microsoft.com/office/drawing/2014/main" id="{6DDDF56A-DE59-7F9D-E276-BFE68C25F8A4}"/>
                  </a:ext>
                </a:extLst>
              </p:cNvPr>
              <p:cNvSpPr txBox="1"/>
              <p:nvPr/>
            </p:nvSpPr>
            <p:spPr>
              <a:xfrm>
                <a:off x="264952" y="811156"/>
                <a:ext cx="475958" cy="28624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121920" tIns="60960" rIns="121920" bIns="60960" numCol="1" spcCol="0" rtlCol="0" fromWordArt="0" anchor="t" anchorCtr="0" forceAA="0" compatLnSpc="1">
                <a:prstTxWarp prst="textNoShape">
                  <a:avLst/>
                </a:prstTxWarp>
                <a:noAutofit/>
              </a:bodyPr>
              <a:lstStyle/>
              <a:p>
                <a:r>
                  <a:rPr lang="en-US" sz="2133" b="1">
                    <a:solidFill>
                      <a:schemeClr val="tx1"/>
                    </a:solidFill>
                    <a:latin typeface="Palatino"/>
                    <a:ea typeface="MS Mincho" panose="02020609040205080304" pitchFamily="49" charset="-128"/>
                    <a:cs typeface="Times New Roman" panose="02020603050405020304" pitchFamily="18" charset="0"/>
                  </a:rPr>
                  <a:t>OR</a:t>
                </a:r>
                <a:endParaRPr lang="en-US" sz="2133">
                  <a:solidFill>
                    <a:schemeClr val="tx1"/>
                  </a:solidFill>
                  <a:latin typeface="Palatino"/>
                  <a:ea typeface="MS Mincho" panose="02020609040205080304" pitchFamily="49" charset="-128"/>
                  <a:cs typeface="Times New Roman" panose="02020603050405020304" pitchFamily="18" charset="0"/>
                </a:endParaRPr>
              </a:p>
            </p:txBody>
          </p:sp>
          <p:grpSp>
            <p:nvGrpSpPr>
              <p:cNvPr id="7" name="Group 6">
                <a:extLst>
                  <a:ext uri="{FF2B5EF4-FFF2-40B4-BE49-F238E27FC236}">
                    <a16:creationId xmlns:a16="http://schemas.microsoft.com/office/drawing/2014/main" id="{3356C9D0-E8C2-21A0-4EA5-7717D17E4C41}"/>
                  </a:ext>
                </a:extLst>
              </p:cNvPr>
              <p:cNvGrpSpPr/>
              <p:nvPr/>
            </p:nvGrpSpPr>
            <p:grpSpPr>
              <a:xfrm>
                <a:off x="166699" y="318231"/>
                <a:ext cx="961734" cy="462455"/>
                <a:chOff x="63332" y="-76187"/>
                <a:chExt cx="961734" cy="462455"/>
              </a:xfrm>
            </p:grpSpPr>
            <p:sp>
              <p:nvSpPr>
                <p:cNvPr id="12" name="Right Arrow 43">
                  <a:extLst>
                    <a:ext uri="{FF2B5EF4-FFF2-40B4-BE49-F238E27FC236}">
                      <a16:creationId xmlns:a16="http://schemas.microsoft.com/office/drawing/2014/main" id="{16E293DC-A2F3-BDB6-06D5-D75CDFFAD116}"/>
                    </a:ext>
                  </a:extLst>
                </p:cNvPr>
                <p:cNvSpPr/>
                <p:nvPr/>
              </p:nvSpPr>
              <p:spPr>
                <a:xfrm>
                  <a:off x="662804" y="54919"/>
                  <a:ext cx="362262" cy="200242"/>
                </a:xfrm>
                <a:prstGeom prst="right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latin typeface="Palatino"/>
                  </a:endParaRPr>
                </a:p>
              </p:txBody>
            </p:sp>
            <p:sp>
              <p:nvSpPr>
                <p:cNvPr id="15" name="Rectangle 14">
                  <a:extLst>
                    <a:ext uri="{FF2B5EF4-FFF2-40B4-BE49-F238E27FC236}">
                      <a16:creationId xmlns:a16="http://schemas.microsoft.com/office/drawing/2014/main" id="{C50087CD-83EB-D92C-835A-CBD7DCCE7C14}"/>
                    </a:ext>
                  </a:extLst>
                </p:cNvPr>
                <p:cNvSpPr/>
                <p:nvPr/>
              </p:nvSpPr>
              <p:spPr>
                <a:xfrm>
                  <a:off x="63332" y="-76187"/>
                  <a:ext cx="672465" cy="462455"/>
                </a:xfrm>
                <a:prstGeom prst="rect">
                  <a:avLst/>
                </a:prstGeom>
                <a:solidFill>
                  <a:srgbClr val="FFC000"/>
                </a:solidFill>
                <a:ln w="15875">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latin typeface="Palatino"/>
                      <a:ea typeface="MS Mincho" panose="02020609040205080304" pitchFamily="49" charset="-128"/>
                      <a:cs typeface="Times New Roman" panose="02020603050405020304" pitchFamily="18" charset="0"/>
                    </a:rPr>
                    <a:t>Select all</a:t>
                  </a:r>
                  <a:endParaRPr lang="en-US" sz="1600">
                    <a:latin typeface="Palatino"/>
                    <a:ea typeface="MS Mincho" panose="02020609040205080304" pitchFamily="49" charset="-128"/>
                    <a:cs typeface="Times New Roman" panose="02020603050405020304" pitchFamily="18" charset="0"/>
                  </a:endParaRPr>
                </a:p>
              </p:txBody>
            </p:sp>
          </p:grpSp>
          <p:grpSp>
            <p:nvGrpSpPr>
              <p:cNvPr id="8" name="Group 7">
                <a:extLst>
                  <a:ext uri="{FF2B5EF4-FFF2-40B4-BE49-F238E27FC236}">
                    <a16:creationId xmlns:a16="http://schemas.microsoft.com/office/drawing/2014/main" id="{36EDFD80-388E-B80D-E7AE-6E27FA799E43}"/>
                  </a:ext>
                </a:extLst>
              </p:cNvPr>
              <p:cNvGrpSpPr/>
              <p:nvPr/>
            </p:nvGrpSpPr>
            <p:grpSpPr>
              <a:xfrm>
                <a:off x="166699" y="1078253"/>
                <a:ext cx="1017385" cy="390537"/>
                <a:chOff x="166699" y="-31782"/>
                <a:chExt cx="1017385" cy="390537"/>
              </a:xfrm>
            </p:grpSpPr>
            <p:sp>
              <p:nvSpPr>
                <p:cNvPr id="9" name="Rectangle 8">
                  <a:extLst>
                    <a:ext uri="{FF2B5EF4-FFF2-40B4-BE49-F238E27FC236}">
                      <a16:creationId xmlns:a16="http://schemas.microsoft.com/office/drawing/2014/main" id="{6508B456-DAD1-BBA5-0730-2D27132694CB}"/>
                    </a:ext>
                  </a:extLst>
                </p:cNvPr>
                <p:cNvSpPr/>
                <p:nvPr/>
              </p:nvSpPr>
              <p:spPr>
                <a:xfrm>
                  <a:off x="166699" y="-31782"/>
                  <a:ext cx="673808" cy="390537"/>
                </a:xfrm>
                <a:prstGeom prst="rect">
                  <a:avLst/>
                </a:prstGeom>
                <a:solidFill>
                  <a:srgbClr val="FFC000"/>
                </a:solidFill>
                <a:ln w="1587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latin typeface="Palatino"/>
                      <a:ea typeface="MS Mincho" panose="02020609040205080304" pitchFamily="49" charset="-128"/>
                      <a:cs typeface="Times New Roman" panose="02020603050405020304" pitchFamily="18" charset="0"/>
                    </a:rPr>
                    <a:t>Select a customer</a:t>
                  </a:r>
                  <a:endParaRPr lang="en-US" sz="1600">
                    <a:latin typeface="Palatino"/>
                    <a:ea typeface="MS Mincho" panose="02020609040205080304" pitchFamily="49" charset="-128"/>
                    <a:cs typeface="Times New Roman" panose="02020603050405020304" pitchFamily="18" charset="0"/>
                  </a:endParaRPr>
                </a:p>
              </p:txBody>
            </p:sp>
            <p:sp>
              <p:nvSpPr>
                <p:cNvPr id="11" name="Right Arrow 7">
                  <a:extLst>
                    <a:ext uri="{FF2B5EF4-FFF2-40B4-BE49-F238E27FC236}">
                      <a16:creationId xmlns:a16="http://schemas.microsoft.com/office/drawing/2014/main" id="{75F9F80F-EDF3-A34F-DBD7-923C99D84994}"/>
                    </a:ext>
                  </a:extLst>
                </p:cNvPr>
                <p:cNvSpPr/>
                <p:nvPr/>
              </p:nvSpPr>
              <p:spPr>
                <a:xfrm>
                  <a:off x="821822" y="64095"/>
                  <a:ext cx="362262" cy="198783"/>
                </a:xfrm>
                <a:prstGeom prst="rightArrow">
                  <a:avLst>
                    <a:gd name="adj1" fmla="val 50000"/>
                    <a:gd name="adj2" fmla="val 52340"/>
                  </a:avLst>
                </a:prstGeom>
                <a:solidFill>
                  <a:srgbClr val="FFC000"/>
                </a:solidFill>
                <a:ln w="952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latin typeface="Palatino"/>
                  </a:endParaRPr>
                </a:p>
              </p:txBody>
            </p:sp>
          </p:grpSp>
        </p:grpSp>
      </p:grpSp>
      <p:sp>
        <p:nvSpPr>
          <p:cNvPr id="14" name="Star: 12 Points 13">
            <a:extLst>
              <a:ext uri="{FF2B5EF4-FFF2-40B4-BE49-F238E27FC236}">
                <a16:creationId xmlns:a16="http://schemas.microsoft.com/office/drawing/2014/main" id="{D93D261D-9380-5FC3-4DDC-39E2F5E37314}"/>
              </a:ext>
            </a:extLst>
          </p:cNvPr>
          <p:cNvSpPr/>
          <p:nvPr/>
        </p:nvSpPr>
        <p:spPr>
          <a:xfrm>
            <a:off x="9110133" y="829621"/>
            <a:ext cx="2827867" cy="2118939"/>
          </a:xfrm>
          <a:prstGeom prst="star12">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a:solidFill>
                  <a:schemeClr val="tx1"/>
                </a:solidFill>
                <a:latin typeface="Palatino"/>
              </a:rPr>
              <a:t>Orders must be marked as delivered to update cookie inventory correctly. </a:t>
            </a:r>
          </a:p>
        </p:txBody>
      </p:sp>
    </p:spTree>
    <p:extLst>
      <p:ext uri="{BB962C8B-B14F-4D97-AF65-F5344CB8AC3E}">
        <p14:creationId xmlns:p14="http://schemas.microsoft.com/office/powerpoint/2010/main" val="26202116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3749F5A-0C51-B5D0-2F98-677A2250C1D4}"/>
              </a:ext>
            </a:extLst>
          </p:cNvPr>
          <p:cNvSpPr>
            <a:spLocks noGrp="1"/>
          </p:cNvSpPr>
          <p:nvPr>
            <p:ph type="sldNum" sz="quarter" idx="10"/>
          </p:nvPr>
        </p:nvSpPr>
        <p:spPr/>
        <p:txBody>
          <a:bodyPr/>
          <a:lstStyle/>
          <a:p>
            <a:fld id="{7691CCDB-B024-8747-B233-CAD1CBC7A901}" type="slidenum">
              <a:rPr lang="en-US" smtClean="0"/>
              <a:pPr/>
              <a:t>58</a:t>
            </a:fld>
            <a:endParaRPr lang="en-US"/>
          </a:p>
        </p:txBody>
      </p:sp>
      <p:sp>
        <p:nvSpPr>
          <p:cNvPr id="5" name="Footer Placeholder 4">
            <a:extLst>
              <a:ext uri="{FF2B5EF4-FFF2-40B4-BE49-F238E27FC236}">
                <a16:creationId xmlns:a16="http://schemas.microsoft.com/office/drawing/2014/main" id="{0A7FC132-CA4F-7480-6EA3-FB292AB3E34F}"/>
              </a:ext>
            </a:extLst>
          </p:cNvPr>
          <p:cNvSpPr>
            <a:spLocks noGrp="1"/>
          </p:cNvSpPr>
          <p:nvPr>
            <p:ph type="ftr" sz="quarter" idx="11"/>
          </p:nvPr>
        </p:nvSpPr>
        <p:spPr/>
        <p:txBody>
          <a:bodyPr/>
          <a:lstStyle/>
          <a:p>
            <a:r>
              <a:rPr lang="en-US"/>
              <a:t>©2024 Girl Scouts of the USA. All Rights Reserved. Not for public distribution.</a:t>
            </a:r>
          </a:p>
        </p:txBody>
      </p:sp>
      <p:sp>
        <p:nvSpPr>
          <p:cNvPr id="3" name="Text Placeholder 2">
            <a:extLst>
              <a:ext uri="{FF2B5EF4-FFF2-40B4-BE49-F238E27FC236}">
                <a16:creationId xmlns:a16="http://schemas.microsoft.com/office/drawing/2014/main" id="{F6759292-A70D-D21B-D021-6BDC5111615B}"/>
              </a:ext>
            </a:extLst>
          </p:cNvPr>
          <p:cNvSpPr>
            <a:spLocks noGrp="1"/>
          </p:cNvSpPr>
          <p:nvPr>
            <p:ph type="body" sz="quarter" idx="19"/>
          </p:nvPr>
        </p:nvSpPr>
        <p:spPr/>
        <p:txBody>
          <a:bodyPr/>
          <a:lstStyle/>
          <a:p>
            <a:r>
              <a:rPr lang="en-US">
                <a:latin typeface="Palatino"/>
              </a:rPr>
              <a:t>Orders</a:t>
            </a:r>
          </a:p>
        </p:txBody>
      </p:sp>
      <p:sp>
        <p:nvSpPr>
          <p:cNvPr id="4" name="Title 3"/>
          <p:cNvSpPr>
            <a:spLocks noGrp="1"/>
          </p:cNvSpPr>
          <p:nvPr>
            <p:ph type="title" idx="4294967295"/>
          </p:nvPr>
        </p:nvSpPr>
        <p:spPr>
          <a:xfrm>
            <a:off x="0" y="858838"/>
            <a:ext cx="10993438" cy="479425"/>
          </a:xfrm>
        </p:spPr>
        <p:txBody>
          <a:bodyPr/>
          <a:lstStyle/>
          <a:p>
            <a:r>
              <a:rPr lang="en-US" sz="2400" b="1">
                <a:latin typeface="Palatino"/>
              </a:rPr>
              <a:t>Completed Orders</a:t>
            </a:r>
          </a:p>
        </p:txBody>
      </p:sp>
      <p:grpSp>
        <p:nvGrpSpPr>
          <p:cNvPr id="6" name="Group 5">
            <a:extLst>
              <a:ext uri="{FF2B5EF4-FFF2-40B4-BE49-F238E27FC236}">
                <a16:creationId xmlns:a16="http://schemas.microsoft.com/office/drawing/2014/main" id="{8F426EC6-1AF0-6626-0AA6-95984CE71025}"/>
              </a:ext>
            </a:extLst>
          </p:cNvPr>
          <p:cNvGrpSpPr/>
          <p:nvPr/>
        </p:nvGrpSpPr>
        <p:grpSpPr>
          <a:xfrm>
            <a:off x="3506441" y="1338401"/>
            <a:ext cx="8174567" cy="4816687"/>
            <a:chOff x="0" y="0"/>
            <a:chExt cx="5486400" cy="2883535"/>
          </a:xfrm>
        </p:grpSpPr>
        <p:pic>
          <p:nvPicPr>
            <p:cNvPr id="8" name="Picture 7" descr="A screenshot of a computer screen&#10;&#10;Description automatically generated with low confidence">
              <a:extLst>
                <a:ext uri="{FF2B5EF4-FFF2-40B4-BE49-F238E27FC236}">
                  <a16:creationId xmlns:a16="http://schemas.microsoft.com/office/drawing/2014/main" id="{407C12F9-9E96-B5FA-D32D-46A35A0A5516}"/>
                </a:ext>
              </a:extLst>
            </p:cNvPr>
            <p:cNvPicPr>
              <a:picLocks noChangeAspect="1"/>
            </p:cNvPicPr>
            <p:nvPr/>
          </p:nvPicPr>
          <p:blipFill>
            <a:blip r:embed="rId3"/>
            <a:stretch>
              <a:fillRect/>
            </a:stretch>
          </p:blipFill>
          <p:spPr>
            <a:xfrm>
              <a:off x="0" y="0"/>
              <a:ext cx="5486400" cy="2883535"/>
            </a:xfrm>
            <a:prstGeom prst="rect">
              <a:avLst/>
            </a:prstGeom>
            <a:ln>
              <a:solidFill>
                <a:schemeClr val="accent1"/>
              </a:solidFill>
            </a:ln>
          </p:spPr>
        </p:pic>
        <p:sp>
          <p:nvSpPr>
            <p:cNvPr id="9" name="Right Arrow 9">
              <a:extLst>
                <a:ext uri="{FF2B5EF4-FFF2-40B4-BE49-F238E27FC236}">
                  <a16:creationId xmlns:a16="http://schemas.microsoft.com/office/drawing/2014/main" id="{946A54DC-1193-002D-49EA-93D05876CD55}"/>
                </a:ext>
              </a:extLst>
            </p:cNvPr>
            <p:cNvSpPr/>
            <p:nvPr/>
          </p:nvSpPr>
          <p:spPr>
            <a:xfrm rot="10800000">
              <a:off x="4873925" y="1846053"/>
              <a:ext cx="489379" cy="172528"/>
            </a:xfrm>
            <a:prstGeom prst="right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r>
                <a:rPr lang="en-US" sz="1600">
                  <a:ea typeface="MS Mincho" panose="02020609040205080304" pitchFamily="49" charset="-128"/>
                  <a:cs typeface="Times New Roman" panose="02020603050405020304" pitchFamily="18" charset="0"/>
                </a:rPr>
                <a:t>.</a:t>
              </a:r>
            </a:p>
          </p:txBody>
        </p:sp>
      </p:grpSp>
      <p:sp>
        <p:nvSpPr>
          <p:cNvPr id="10" name="Rectangle 9">
            <a:extLst>
              <a:ext uri="{FF2B5EF4-FFF2-40B4-BE49-F238E27FC236}">
                <a16:creationId xmlns:a16="http://schemas.microsoft.com/office/drawing/2014/main" id="{1CDEB272-C003-5649-8ACE-AE0068BAE28A}"/>
              </a:ext>
            </a:extLst>
          </p:cNvPr>
          <p:cNvSpPr/>
          <p:nvPr/>
        </p:nvSpPr>
        <p:spPr>
          <a:xfrm>
            <a:off x="4953000" y="2857501"/>
            <a:ext cx="1600200" cy="57150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tar: 12 Points 11">
            <a:extLst>
              <a:ext uri="{FF2B5EF4-FFF2-40B4-BE49-F238E27FC236}">
                <a16:creationId xmlns:a16="http://schemas.microsoft.com/office/drawing/2014/main" id="{A2A44D03-5D6B-C659-E042-D43085F81FAC}"/>
              </a:ext>
            </a:extLst>
          </p:cNvPr>
          <p:cNvSpPr/>
          <p:nvPr/>
        </p:nvSpPr>
        <p:spPr>
          <a:xfrm rot="20885241">
            <a:off x="47245" y="1632235"/>
            <a:ext cx="3096892" cy="2344847"/>
          </a:xfrm>
          <a:prstGeom prst="star12">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b="1" i="1">
                <a:solidFill>
                  <a:srgbClr val="000000"/>
                </a:solidFill>
                <a:latin typeface="Palatino"/>
                <a:ea typeface="MS Mincho" panose="02020609040205080304" pitchFamily="49" charset="-128"/>
                <a:cs typeface="Arial" panose="020B0604020202020204" pitchFamily="34" charset="0"/>
              </a:rPr>
              <a:t>Customers not added to the customers list will not roll over to the following year.</a:t>
            </a:r>
            <a:endParaRPr lang="en-US" sz="1467">
              <a:latin typeface="Palatino"/>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9378950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95188D8-F37F-9E81-1790-61BA9E9B6BA8}"/>
              </a:ext>
            </a:extLst>
          </p:cNvPr>
          <p:cNvSpPr>
            <a:spLocks noGrp="1"/>
          </p:cNvSpPr>
          <p:nvPr>
            <p:ph type="sldNum" sz="quarter" idx="10"/>
          </p:nvPr>
        </p:nvSpPr>
        <p:spPr/>
        <p:txBody>
          <a:bodyPr/>
          <a:lstStyle/>
          <a:p>
            <a:fld id="{7691CCDB-B024-8747-B233-CAD1CBC7A901}" type="slidenum">
              <a:rPr lang="en-US" smtClean="0"/>
              <a:pPr/>
              <a:t>59</a:t>
            </a:fld>
            <a:endParaRPr lang="en-US"/>
          </a:p>
        </p:txBody>
      </p:sp>
      <p:sp>
        <p:nvSpPr>
          <p:cNvPr id="3" name="Footer Placeholder 2">
            <a:extLst>
              <a:ext uri="{FF2B5EF4-FFF2-40B4-BE49-F238E27FC236}">
                <a16:creationId xmlns:a16="http://schemas.microsoft.com/office/drawing/2014/main" id="{5811532D-17E3-126C-470C-D60963F3A859}"/>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F9E87E4F-6B2B-46A2-2423-2124F5E0C186}"/>
              </a:ext>
            </a:extLst>
          </p:cNvPr>
          <p:cNvSpPr>
            <a:spLocks noGrp="1"/>
          </p:cNvSpPr>
          <p:nvPr>
            <p:ph type="body" sz="quarter" idx="12"/>
          </p:nvPr>
        </p:nvSpPr>
        <p:spPr/>
        <p:txBody>
          <a:bodyPr/>
          <a:lstStyle/>
          <a:p>
            <a:r>
              <a:rPr lang="en-US" dirty="0"/>
              <a:t>My Rewards</a:t>
            </a:r>
          </a:p>
          <a:p>
            <a:endParaRPr lang="en-US" dirty="0"/>
          </a:p>
        </p:txBody>
      </p:sp>
      <p:pic>
        <p:nvPicPr>
          <p:cNvPr id="6" name="Picture 5">
            <a:extLst>
              <a:ext uri="{FF2B5EF4-FFF2-40B4-BE49-F238E27FC236}">
                <a16:creationId xmlns:a16="http://schemas.microsoft.com/office/drawing/2014/main" id="{76809003-4A10-2406-34F3-88260B1344E9}"/>
              </a:ext>
            </a:extLst>
          </p:cNvPr>
          <p:cNvPicPr>
            <a:picLocks noChangeAspect="1"/>
          </p:cNvPicPr>
          <p:nvPr/>
        </p:nvPicPr>
        <p:blipFill>
          <a:blip r:embed="rId2"/>
          <a:srcRect/>
          <a:stretch/>
        </p:blipFill>
        <p:spPr>
          <a:xfrm>
            <a:off x="1848326" y="3856465"/>
            <a:ext cx="8495349" cy="1291796"/>
          </a:xfrm>
          <a:prstGeom prst="rect">
            <a:avLst/>
          </a:prstGeom>
        </p:spPr>
      </p:pic>
      <p:sp>
        <p:nvSpPr>
          <p:cNvPr id="7" name="Rectangle 6">
            <a:extLst>
              <a:ext uri="{FF2B5EF4-FFF2-40B4-BE49-F238E27FC236}">
                <a16:creationId xmlns:a16="http://schemas.microsoft.com/office/drawing/2014/main" id="{0AB8B031-2F66-CADA-0D8C-0DE920762A93}"/>
              </a:ext>
            </a:extLst>
          </p:cNvPr>
          <p:cNvSpPr/>
          <p:nvPr/>
        </p:nvSpPr>
        <p:spPr>
          <a:xfrm>
            <a:off x="2229710" y="4425474"/>
            <a:ext cx="2647092" cy="3185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34412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CC7C75-B53F-FE26-619E-951E19CC0FC0}"/>
              </a:ext>
            </a:extLst>
          </p:cNvPr>
          <p:cNvSpPr>
            <a:spLocks noGrp="1"/>
          </p:cNvSpPr>
          <p:nvPr>
            <p:ph type="body" sz="quarter" idx="12"/>
          </p:nvPr>
        </p:nvSpPr>
        <p:spPr>
          <a:xfrm>
            <a:off x="695325" y="1255248"/>
            <a:ext cx="10829925" cy="3945467"/>
          </a:xfrm>
        </p:spPr>
        <p:txBody>
          <a:bodyPr/>
          <a:lstStyle/>
          <a:p>
            <a:r>
              <a:rPr lang="en-US" dirty="0"/>
              <a:t>Who Uses Digital Cookie?</a:t>
            </a:r>
          </a:p>
        </p:txBody>
      </p:sp>
    </p:spTree>
    <p:extLst>
      <p:ext uri="{BB962C8B-B14F-4D97-AF65-F5344CB8AC3E}">
        <p14:creationId xmlns:p14="http://schemas.microsoft.com/office/powerpoint/2010/main" val="16915418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C522B471-0F17-3601-1A0C-6EAB5F0D06B3}"/>
              </a:ext>
            </a:extLst>
          </p:cNvPr>
          <p:cNvSpPr>
            <a:spLocks noGrp="1"/>
          </p:cNvSpPr>
          <p:nvPr>
            <p:ph type="sldNum" sz="quarter" idx="10"/>
          </p:nvPr>
        </p:nvSpPr>
        <p:spPr/>
        <p:txBody>
          <a:bodyPr/>
          <a:lstStyle/>
          <a:p>
            <a:fld id="{7691CCDB-B024-8747-B233-CAD1CBC7A901}" type="slidenum">
              <a:rPr lang="en-US" smtClean="0"/>
              <a:pPr/>
              <a:t>60</a:t>
            </a:fld>
            <a:endParaRPr lang="en-US"/>
          </a:p>
        </p:txBody>
      </p:sp>
      <p:sp>
        <p:nvSpPr>
          <p:cNvPr id="6" name="Footer Placeholder 5">
            <a:extLst>
              <a:ext uri="{FF2B5EF4-FFF2-40B4-BE49-F238E27FC236}">
                <a16:creationId xmlns:a16="http://schemas.microsoft.com/office/drawing/2014/main" id="{8F15B7AC-B630-089F-D125-9DFE3CE13874}"/>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itle 3"/>
          <p:cNvSpPr>
            <a:spLocks noGrp="1"/>
          </p:cNvSpPr>
          <p:nvPr>
            <p:ph type="title" idx="4294967295"/>
          </p:nvPr>
        </p:nvSpPr>
        <p:spPr>
          <a:xfrm>
            <a:off x="457200" y="228600"/>
            <a:ext cx="11734800" cy="766763"/>
          </a:xfrm>
        </p:spPr>
        <p:txBody>
          <a:bodyPr>
            <a:normAutofit/>
          </a:bodyPr>
          <a:lstStyle/>
          <a:p>
            <a:r>
              <a:rPr lang="en-US" sz="2400" b="1" dirty="0">
                <a:latin typeface="Palatino"/>
              </a:rPr>
              <a:t>My Rewards</a:t>
            </a:r>
          </a:p>
        </p:txBody>
      </p:sp>
      <p:pic>
        <p:nvPicPr>
          <p:cNvPr id="3" name="Picture 2">
            <a:extLst>
              <a:ext uri="{FF2B5EF4-FFF2-40B4-BE49-F238E27FC236}">
                <a16:creationId xmlns:a16="http://schemas.microsoft.com/office/drawing/2014/main" id="{0A81865B-AD72-B102-2AAC-DA163DC2A308}"/>
              </a:ext>
            </a:extLst>
          </p:cNvPr>
          <p:cNvPicPr>
            <a:picLocks noChangeAspect="1"/>
          </p:cNvPicPr>
          <p:nvPr/>
        </p:nvPicPr>
        <p:blipFill>
          <a:blip r:embed="rId3"/>
          <a:stretch>
            <a:fillRect/>
          </a:stretch>
        </p:blipFill>
        <p:spPr>
          <a:xfrm>
            <a:off x="453536" y="1613914"/>
            <a:ext cx="4108809" cy="2192020"/>
          </a:xfrm>
          <a:prstGeom prst="rect">
            <a:avLst/>
          </a:prstGeom>
        </p:spPr>
      </p:pic>
      <p:pic>
        <p:nvPicPr>
          <p:cNvPr id="5" name="Picture 4">
            <a:extLst>
              <a:ext uri="{FF2B5EF4-FFF2-40B4-BE49-F238E27FC236}">
                <a16:creationId xmlns:a16="http://schemas.microsoft.com/office/drawing/2014/main" id="{EDB867A7-519C-5477-3A00-9CDC87783463}"/>
              </a:ext>
            </a:extLst>
          </p:cNvPr>
          <p:cNvPicPr>
            <a:picLocks noChangeAspect="1"/>
          </p:cNvPicPr>
          <p:nvPr/>
        </p:nvPicPr>
        <p:blipFill>
          <a:blip r:embed="rId4"/>
          <a:stretch>
            <a:fillRect/>
          </a:stretch>
        </p:blipFill>
        <p:spPr>
          <a:xfrm>
            <a:off x="4894216" y="718539"/>
            <a:ext cx="6228865" cy="5096344"/>
          </a:xfrm>
          <a:prstGeom prst="rect">
            <a:avLst/>
          </a:prstGeom>
        </p:spPr>
      </p:pic>
      <p:sp>
        <p:nvSpPr>
          <p:cNvPr id="7" name="Arrow: Left 6">
            <a:extLst>
              <a:ext uri="{FF2B5EF4-FFF2-40B4-BE49-F238E27FC236}">
                <a16:creationId xmlns:a16="http://schemas.microsoft.com/office/drawing/2014/main" id="{E402C2C6-6F4A-2F22-D171-DD21C478DF83}"/>
              </a:ext>
            </a:extLst>
          </p:cNvPr>
          <p:cNvSpPr/>
          <p:nvPr/>
        </p:nvSpPr>
        <p:spPr>
          <a:xfrm>
            <a:off x="10421260" y="2633133"/>
            <a:ext cx="1527955" cy="766233"/>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tx1"/>
                </a:solidFill>
                <a:latin typeface="Palatino"/>
              </a:rPr>
              <a:t>Purple star =Goal</a:t>
            </a:r>
          </a:p>
        </p:txBody>
      </p:sp>
      <p:sp>
        <p:nvSpPr>
          <p:cNvPr id="8" name="Arrow: Left 7">
            <a:extLst>
              <a:ext uri="{FF2B5EF4-FFF2-40B4-BE49-F238E27FC236}">
                <a16:creationId xmlns:a16="http://schemas.microsoft.com/office/drawing/2014/main" id="{D9400197-337D-9DE0-7DFE-6C4251772C7F}"/>
              </a:ext>
            </a:extLst>
          </p:cNvPr>
          <p:cNvSpPr/>
          <p:nvPr/>
        </p:nvSpPr>
        <p:spPr>
          <a:xfrm>
            <a:off x="10549968" y="3495205"/>
            <a:ext cx="1527955" cy="766233"/>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tx1"/>
                </a:solidFill>
                <a:latin typeface="Palatino"/>
              </a:rPr>
              <a:t>Earned Reward</a:t>
            </a:r>
          </a:p>
        </p:txBody>
      </p:sp>
      <p:sp>
        <p:nvSpPr>
          <p:cNvPr id="9" name="Arrow: Left 8">
            <a:extLst>
              <a:ext uri="{FF2B5EF4-FFF2-40B4-BE49-F238E27FC236}">
                <a16:creationId xmlns:a16="http://schemas.microsoft.com/office/drawing/2014/main" id="{D0E2A8D2-5FEE-B08E-4412-572CF1829FF3}"/>
              </a:ext>
            </a:extLst>
          </p:cNvPr>
          <p:cNvSpPr/>
          <p:nvPr/>
        </p:nvSpPr>
        <p:spPr>
          <a:xfrm>
            <a:off x="6671557" y="4464638"/>
            <a:ext cx="1527955" cy="766233"/>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tx1"/>
                </a:solidFill>
                <a:latin typeface="Palatino"/>
              </a:rPr>
              <a:t>Select Size</a:t>
            </a:r>
          </a:p>
        </p:txBody>
      </p:sp>
      <p:sp>
        <p:nvSpPr>
          <p:cNvPr id="10" name="TextBox 9">
            <a:extLst>
              <a:ext uri="{FF2B5EF4-FFF2-40B4-BE49-F238E27FC236}">
                <a16:creationId xmlns:a16="http://schemas.microsoft.com/office/drawing/2014/main" id="{E430989F-BA8C-1B29-D9C4-E8F9CCDC0B2D}"/>
              </a:ext>
            </a:extLst>
          </p:cNvPr>
          <p:cNvSpPr txBox="1"/>
          <p:nvPr/>
        </p:nvSpPr>
        <p:spPr>
          <a:xfrm>
            <a:off x="453536" y="4251959"/>
            <a:ext cx="4270865" cy="1805940"/>
          </a:xfrm>
          <a:prstGeom prst="rect">
            <a:avLst/>
          </a:prstGeom>
          <a:noFill/>
          <a:ln>
            <a:noFill/>
          </a:ln>
        </p:spPr>
        <p:txBody>
          <a:bodyPr vert="horz" wrap="square" lIns="121920" tIns="60960" rIns="121920" bIns="60960" rtlCol="0" anchor="ctr">
            <a:noAutofit/>
          </a:bodyPr>
          <a:lstStyle/>
          <a:p>
            <a:pPr algn="l"/>
            <a:r>
              <a:rPr lang="en-US" sz="2133" dirty="0">
                <a:latin typeface="Palatino"/>
              </a:rPr>
              <a:t>As Girl Scouts earns a reward, they will see a message on their “My Rewards” tab letting them know they earned another reward.</a:t>
            </a:r>
          </a:p>
        </p:txBody>
      </p:sp>
    </p:spTree>
    <p:extLst>
      <p:ext uri="{BB962C8B-B14F-4D97-AF65-F5344CB8AC3E}">
        <p14:creationId xmlns:p14="http://schemas.microsoft.com/office/powerpoint/2010/main" val="35490061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AF0E30A-D12D-EE41-2EFD-B2FBDD86434C}"/>
              </a:ext>
            </a:extLst>
          </p:cNvPr>
          <p:cNvSpPr>
            <a:spLocks noGrp="1"/>
          </p:cNvSpPr>
          <p:nvPr>
            <p:ph type="sldNum" sz="quarter" idx="10"/>
          </p:nvPr>
        </p:nvSpPr>
        <p:spPr/>
        <p:txBody>
          <a:bodyPr/>
          <a:lstStyle/>
          <a:p>
            <a:fld id="{7691CCDB-B024-8747-B233-CAD1CBC7A901}" type="slidenum">
              <a:rPr lang="en-US" smtClean="0"/>
              <a:pPr/>
              <a:t>61</a:t>
            </a:fld>
            <a:endParaRPr lang="en-US"/>
          </a:p>
        </p:txBody>
      </p:sp>
      <p:sp>
        <p:nvSpPr>
          <p:cNvPr id="3" name="Footer Placeholder 2">
            <a:extLst>
              <a:ext uri="{FF2B5EF4-FFF2-40B4-BE49-F238E27FC236}">
                <a16:creationId xmlns:a16="http://schemas.microsoft.com/office/drawing/2014/main" id="{5811532D-17E3-126C-470C-D60963F3A859}"/>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F9E87E4F-6B2B-46A2-2423-2124F5E0C186}"/>
              </a:ext>
            </a:extLst>
          </p:cNvPr>
          <p:cNvSpPr>
            <a:spLocks noGrp="1"/>
          </p:cNvSpPr>
          <p:nvPr>
            <p:ph type="body" sz="quarter" idx="12"/>
          </p:nvPr>
        </p:nvSpPr>
        <p:spPr/>
        <p:txBody>
          <a:bodyPr/>
          <a:lstStyle/>
          <a:p>
            <a:r>
              <a:rPr lang="en-US" dirty="0"/>
              <a:t>My Cookies</a:t>
            </a:r>
          </a:p>
          <a:p>
            <a:endParaRPr lang="en-US" dirty="0"/>
          </a:p>
        </p:txBody>
      </p:sp>
      <p:pic>
        <p:nvPicPr>
          <p:cNvPr id="6" name="Picture 5">
            <a:extLst>
              <a:ext uri="{FF2B5EF4-FFF2-40B4-BE49-F238E27FC236}">
                <a16:creationId xmlns:a16="http://schemas.microsoft.com/office/drawing/2014/main" id="{76809003-4A10-2406-34F3-88260B1344E9}"/>
              </a:ext>
            </a:extLst>
          </p:cNvPr>
          <p:cNvPicPr>
            <a:picLocks noChangeAspect="1"/>
          </p:cNvPicPr>
          <p:nvPr/>
        </p:nvPicPr>
        <p:blipFill>
          <a:blip r:embed="rId2"/>
          <a:srcRect/>
          <a:stretch/>
        </p:blipFill>
        <p:spPr>
          <a:xfrm>
            <a:off x="1848326" y="3884682"/>
            <a:ext cx="8495349" cy="1235361"/>
          </a:xfrm>
          <a:prstGeom prst="rect">
            <a:avLst/>
          </a:prstGeom>
        </p:spPr>
      </p:pic>
      <p:sp>
        <p:nvSpPr>
          <p:cNvPr id="7" name="Rectangle 6">
            <a:extLst>
              <a:ext uri="{FF2B5EF4-FFF2-40B4-BE49-F238E27FC236}">
                <a16:creationId xmlns:a16="http://schemas.microsoft.com/office/drawing/2014/main" id="{0AB8B031-2F66-CADA-0D8C-0DE920762A93}"/>
              </a:ext>
            </a:extLst>
          </p:cNvPr>
          <p:cNvSpPr/>
          <p:nvPr/>
        </p:nvSpPr>
        <p:spPr>
          <a:xfrm>
            <a:off x="2163806" y="4425474"/>
            <a:ext cx="2647092" cy="3185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789424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4D42D0-836D-859A-2234-4CD49096908F}"/>
              </a:ext>
            </a:extLst>
          </p:cNvPr>
          <p:cNvSpPr>
            <a:spLocks noGrp="1"/>
          </p:cNvSpPr>
          <p:nvPr>
            <p:ph type="sldNum" sz="quarter" idx="10"/>
          </p:nvPr>
        </p:nvSpPr>
        <p:spPr/>
        <p:txBody>
          <a:bodyPr/>
          <a:lstStyle/>
          <a:p>
            <a:fld id="{7691CCDB-B024-8747-B233-CAD1CBC7A901}" type="slidenum">
              <a:rPr lang="en-US" smtClean="0"/>
              <a:pPr/>
              <a:t>62</a:t>
            </a:fld>
            <a:endParaRPr lang="en-US"/>
          </a:p>
        </p:txBody>
      </p:sp>
      <p:sp>
        <p:nvSpPr>
          <p:cNvPr id="4" name="Footer Placeholder 3">
            <a:extLst>
              <a:ext uri="{FF2B5EF4-FFF2-40B4-BE49-F238E27FC236}">
                <a16:creationId xmlns:a16="http://schemas.microsoft.com/office/drawing/2014/main" id="{AB40875D-3B8B-6C7D-234C-9CF1933E4D1B}"/>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TextBox 6">
            <a:extLst>
              <a:ext uri="{FF2B5EF4-FFF2-40B4-BE49-F238E27FC236}">
                <a16:creationId xmlns:a16="http://schemas.microsoft.com/office/drawing/2014/main" id="{72E953E0-6C02-B713-EB24-E41AF844DCE1}"/>
              </a:ext>
            </a:extLst>
          </p:cNvPr>
          <p:cNvSpPr txBox="1"/>
          <p:nvPr/>
        </p:nvSpPr>
        <p:spPr>
          <a:xfrm>
            <a:off x="1" y="-84361"/>
            <a:ext cx="6433225" cy="760919"/>
          </a:xfrm>
          <a:prstGeom prst="rect">
            <a:avLst/>
          </a:prstGeom>
          <a:noFill/>
          <a:ln>
            <a:noFill/>
          </a:ln>
        </p:spPr>
        <p:txBody>
          <a:bodyPr vert="horz" wrap="square" lIns="121920" tIns="60960" rIns="121920" bIns="60960" rtlCol="0" anchor="ctr">
            <a:noAutofit/>
          </a:bodyPr>
          <a:lstStyle/>
          <a:p>
            <a:r>
              <a:rPr lang="en-US" sz="1200" b="1">
                <a:latin typeface="Palatino"/>
              </a:rPr>
              <a:t>My Cookies-Inventory: Offline Sales Entry</a:t>
            </a:r>
          </a:p>
        </p:txBody>
      </p:sp>
      <p:sp>
        <p:nvSpPr>
          <p:cNvPr id="8" name="TextBox 7">
            <a:extLst>
              <a:ext uri="{FF2B5EF4-FFF2-40B4-BE49-F238E27FC236}">
                <a16:creationId xmlns:a16="http://schemas.microsoft.com/office/drawing/2014/main" id="{729330F8-C712-00A7-A907-3018E70963BE}"/>
              </a:ext>
            </a:extLst>
          </p:cNvPr>
          <p:cNvSpPr txBox="1"/>
          <p:nvPr/>
        </p:nvSpPr>
        <p:spPr>
          <a:xfrm>
            <a:off x="270222" y="509487"/>
            <a:ext cx="5472316" cy="5867867"/>
          </a:xfrm>
          <a:prstGeom prst="rect">
            <a:avLst/>
          </a:prstGeom>
          <a:noFill/>
          <a:ln>
            <a:noFill/>
          </a:ln>
        </p:spPr>
        <p:txBody>
          <a:bodyPr vert="horz" wrap="square" lIns="121920" tIns="60960" rIns="121920" bIns="60960" rtlCol="0" anchor="ctr">
            <a:noAutofit/>
          </a:bodyPr>
          <a:lstStyle/>
          <a:p>
            <a:pPr marL="457189" indent="-457189">
              <a:buFont typeface="+mj-lt"/>
              <a:buAutoNum type="arabicPeriod"/>
            </a:pPr>
            <a:r>
              <a:rPr lang="en-US" sz="2133">
                <a:latin typeface="Palatino"/>
              </a:rPr>
              <a:t>The total number of packages that have been allocated to your Girl Scout from the troop cookie volunteer. </a:t>
            </a:r>
          </a:p>
          <a:p>
            <a:pPr marL="457189" indent="-457189">
              <a:buFont typeface="+mj-lt"/>
              <a:buAutoNum type="arabicPeriod"/>
            </a:pPr>
            <a:r>
              <a:rPr lang="en-US" sz="2133">
                <a:latin typeface="Palatino"/>
              </a:rPr>
              <a:t>Offline sales need to be updated by the Girl Scout/caregiver when the Girl Scout delivers cookies not ordered/paid for through Digital Cookie. </a:t>
            </a:r>
          </a:p>
        </p:txBody>
      </p:sp>
      <p:grpSp>
        <p:nvGrpSpPr>
          <p:cNvPr id="18" name="Group 17">
            <a:extLst>
              <a:ext uri="{FF2B5EF4-FFF2-40B4-BE49-F238E27FC236}">
                <a16:creationId xmlns:a16="http://schemas.microsoft.com/office/drawing/2014/main" id="{CBA618C8-803C-1D54-BF86-7CED459A47B2}"/>
              </a:ext>
            </a:extLst>
          </p:cNvPr>
          <p:cNvGrpSpPr/>
          <p:nvPr/>
        </p:nvGrpSpPr>
        <p:grpSpPr>
          <a:xfrm>
            <a:off x="6165296" y="509487"/>
            <a:ext cx="5388643" cy="5864352"/>
            <a:chOff x="-611509" y="360485"/>
            <a:chExt cx="4041482" cy="4398264"/>
          </a:xfrm>
        </p:grpSpPr>
        <p:pic>
          <p:nvPicPr>
            <p:cNvPr id="14" name="Picture 13">
              <a:extLst>
                <a:ext uri="{FF2B5EF4-FFF2-40B4-BE49-F238E27FC236}">
                  <a16:creationId xmlns:a16="http://schemas.microsoft.com/office/drawing/2014/main" id="{45F579C7-88BF-41C2-6C7C-927BF9F9C5AA}"/>
                </a:ext>
              </a:extLst>
            </p:cNvPr>
            <p:cNvPicPr>
              <a:picLocks noChangeAspect="1"/>
            </p:cNvPicPr>
            <p:nvPr/>
          </p:nvPicPr>
          <p:blipFill>
            <a:blip r:embed="rId3"/>
            <a:stretch>
              <a:fillRect/>
            </a:stretch>
          </p:blipFill>
          <p:spPr>
            <a:xfrm>
              <a:off x="-611509" y="360485"/>
              <a:ext cx="4041482" cy="4398264"/>
            </a:xfrm>
            <a:prstGeom prst="rect">
              <a:avLst/>
            </a:prstGeom>
            <a:ln>
              <a:solidFill>
                <a:schemeClr val="tx1"/>
              </a:solidFill>
            </a:ln>
          </p:spPr>
        </p:pic>
        <p:sp>
          <p:nvSpPr>
            <p:cNvPr id="15" name="Rectangle 14">
              <a:extLst>
                <a:ext uri="{FF2B5EF4-FFF2-40B4-BE49-F238E27FC236}">
                  <a16:creationId xmlns:a16="http://schemas.microsoft.com/office/drawing/2014/main" id="{74E5C1E8-0863-B08B-9D4A-DFF572AFA862}"/>
                </a:ext>
              </a:extLst>
            </p:cNvPr>
            <p:cNvSpPr/>
            <p:nvPr/>
          </p:nvSpPr>
          <p:spPr>
            <a:xfrm>
              <a:off x="476020" y="896817"/>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a:solidFill>
                    <a:schemeClr val="tx1"/>
                  </a:solidFill>
                </a:rPr>
                <a:t>1</a:t>
              </a:r>
            </a:p>
          </p:txBody>
        </p:sp>
        <p:sp>
          <p:nvSpPr>
            <p:cNvPr id="16" name="Rectangle 15">
              <a:extLst>
                <a:ext uri="{FF2B5EF4-FFF2-40B4-BE49-F238E27FC236}">
                  <a16:creationId xmlns:a16="http://schemas.microsoft.com/office/drawing/2014/main" id="{7B245A26-3279-7E7C-6AFA-241BA752CD2E}"/>
                </a:ext>
              </a:extLst>
            </p:cNvPr>
            <p:cNvSpPr/>
            <p:nvPr/>
          </p:nvSpPr>
          <p:spPr>
            <a:xfrm>
              <a:off x="247420" y="2002451"/>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a:solidFill>
                    <a:schemeClr val="tx1"/>
                  </a:solidFill>
                </a:rPr>
                <a:t>2</a:t>
              </a:r>
            </a:p>
          </p:txBody>
        </p:sp>
        <p:sp>
          <p:nvSpPr>
            <p:cNvPr id="17" name="Rectangle 16">
              <a:extLst>
                <a:ext uri="{FF2B5EF4-FFF2-40B4-BE49-F238E27FC236}">
                  <a16:creationId xmlns:a16="http://schemas.microsoft.com/office/drawing/2014/main" id="{641B1D36-D81C-4BE6-C1DC-097B352DFBF5}"/>
                </a:ext>
              </a:extLst>
            </p:cNvPr>
            <p:cNvSpPr/>
            <p:nvPr/>
          </p:nvSpPr>
          <p:spPr>
            <a:xfrm>
              <a:off x="3178277" y="2002450"/>
              <a:ext cx="228600" cy="18757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tx1"/>
                </a:solidFill>
              </a:endParaRPr>
            </a:p>
          </p:txBody>
        </p:sp>
      </p:grpSp>
    </p:spTree>
    <p:extLst>
      <p:ext uri="{BB962C8B-B14F-4D97-AF65-F5344CB8AC3E}">
        <p14:creationId xmlns:p14="http://schemas.microsoft.com/office/powerpoint/2010/main" val="18472126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FF7C40-B8A5-D17A-9610-01D31E2DB28C}"/>
              </a:ext>
            </a:extLst>
          </p:cNvPr>
          <p:cNvSpPr>
            <a:spLocks noGrp="1"/>
          </p:cNvSpPr>
          <p:nvPr>
            <p:ph type="sldNum" sz="quarter" idx="10"/>
          </p:nvPr>
        </p:nvSpPr>
        <p:spPr/>
        <p:txBody>
          <a:bodyPr/>
          <a:lstStyle/>
          <a:p>
            <a:fld id="{7691CCDB-B024-8747-B233-CAD1CBC7A901}" type="slidenum">
              <a:rPr lang="en-US" smtClean="0"/>
              <a:pPr/>
              <a:t>63</a:t>
            </a:fld>
            <a:endParaRPr lang="en-US"/>
          </a:p>
        </p:txBody>
      </p:sp>
      <p:sp>
        <p:nvSpPr>
          <p:cNvPr id="4" name="Footer Placeholder 3">
            <a:extLst>
              <a:ext uri="{FF2B5EF4-FFF2-40B4-BE49-F238E27FC236}">
                <a16:creationId xmlns:a16="http://schemas.microsoft.com/office/drawing/2014/main" id="{8769CEA7-12F7-FF25-AC90-D82120C13EA3}"/>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TextBox 6">
            <a:extLst>
              <a:ext uri="{FF2B5EF4-FFF2-40B4-BE49-F238E27FC236}">
                <a16:creationId xmlns:a16="http://schemas.microsoft.com/office/drawing/2014/main" id="{5135CF28-4EBA-82AC-B52E-AB401AEC80C8}"/>
              </a:ext>
            </a:extLst>
          </p:cNvPr>
          <p:cNvSpPr txBox="1"/>
          <p:nvPr/>
        </p:nvSpPr>
        <p:spPr>
          <a:xfrm>
            <a:off x="1" y="-84361"/>
            <a:ext cx="6433225" cy="760919"/>
          </a:xfrm>
          <a:prstGeom prst="rect">
            <a:avLst/>
          </a:prstGeom>
          <a:noFill/>
          <a:ln>
            <a:noFill/>
          </a:ln>
        </p:spPr>
        <p:txBody>
          <a:bodyPr vert="horz" wrap="square" lIns="121920" tIns="60960" rIns="121920" bIns="60960" rtlCol="0" anchor="ctr">
            <a:noAutofit/>
          </a:bodyPr>
          <a:lstStyle/>
          <a:p>
            <a:pPr algn="l"/>
            <a:r>
              <a:rPr lang="en-US" sz="1200" b="1">
                <a:latin typeface="Palatino"/>
              </a:rPr>
              <a:t>My Cookies-Inventory by Variety cont.</a:t>
            </a:r>
          </a:p>
        </p:txBody>
      </p:sp>
      <p:sp>
        <p:nvSpPr>
          <p:cNvPr id="10" name="TextBox 9">
            <a:extLst>
              <a:ext uri="{FF2B5EF4-FFF2-40B4-BE49-F238E27FC236}">
                <a16:creationId xmlns:a16="http://schemas.microsoft.com/office/drawing/2014/main" id="{1FBEE99A-BACA-227F-6BCB-E5CC86463E9F}"/>
              </a:ext>
            </a:extLst>
          </p:cNvPr>
          <p:cNvSpPr txBox="1"/>
          <p:nvPr/>
        </p:nvSpPr>
        <p:spPr>
          <a:xfrm>
            <a:off x="270222" y="195911"/>
            <a:ext cx="5472316" cy="6181443"/>
          </a:xfrm>
          <a:prstGeom prst="rect">
            <a:avLst/>
          </a:prstGeom>
          <a:noFill/>
          <a:ln>
            <a:noFill/>
          </a:ln>
        </p:spPr>
        <p:txBody>
          <a:bodyPr vert="horz" wrap="square" lIns="121920" tIns="60960" rIns="121920" bIns="60960" rtlCol="0" anchor="ctr">
            <a:noAutofit/>
          </a:bodyPr>
          <a:lstStyle/>
          <a:p>
            <a:pPr marL="457189" indent="-457189">
              <a:buFont typeface="+mj-lt"/>
              <a:buAutoNum type="arabicPeriod"/>
            </a:pPr>
            <a:r>
              <a:rPr lang="en-US" sz="2133">
                <a:latin typeface="Palatino"/>
              </a:rPr>
              <a:t>Current Inventory</a:t>
            </a:r>
          </a:p>
          <a:p>
            <a:pPr marL="457189" indent="-457189">
              <a:buFont typeface="+mj-lt"/>
              <a:buAutoNum type="arabicPeriod"/>
            </a:pPr>
            <a:r>
              <a:rPr lang="en-US" sz="2133">
                <a:latin typeface="Palatino"/>
              </a:rPr>
              <a:t>Pending Delivery/To Approve</a:t>
            </a:r>
          </a:p>
          <a:p>
            <a:pPr marL="457189" indent="-457189">
              <a:buFont typeface="+mj-lt"/>
              <a:buAutoNum type="arabicPeriod"/>
            </a:pPr>
            <a:r>
              <a:rPr lang="en-US" sz="2133">
                <a:latin typeface="Palatino"/>
              </a:rPr>
              <a:t>Inventory Needed</a:t>
            </a:r>
          </a:p>
          <a:p>
            <a:pPr marL="457189" indent="-457189">
              <a:buFont typeface="+mj-lt"/>
              <a:buAutoNum type="arabicPeriod"/>
            </a:pPr>
            <a:endParaRPr lang="en-US" sz="1800">
              <a:latin typeface="Palatino"/>
            </a:endParaRPr>
          </a:p>
        </p:txBody>
      </p:sp>
      <p:grpSp>
        <p:nvGrpSpPr>
          <p:cNvPr id="24" name="Group 23">
            <a:extLst>
              <a:ext uri="{FF2B5EF4-FFF2-40B4-BE49-F238E27FC236}">
                <a16:creationId xmlns:a16="http://schemas.microsoft.com/office/drawing/2014/main" id="{8122D72A-C428-3C4A-80C1-5BED927F315B}"/>
              </a:ext>
            </a:extLst>
          </p:cNvPr>
          <p:cNvGrpSpPr/>
          <p:nvPr/>
        </p:nvGrpSpPr>
        <p:grpSpPr>
          <a:xfrm>
            <a:off x="5020749" y="195910"/>
            <a:ext cx="5346570" cy="6328457"/>
            <a:chOff x="-722012" y="147007"/>
            <a:chExt cx="3827470" cy="4636008"/>
          </a:xfrm>
        </p:grpSpPr>
        <p:pic>
          <p:nvPicPr>
            <p:cNvPr id="19" name="Picture 18">
              <a:extLst>
                <a:ext uri="{FF2B5EF4-FFF2-40B4-BE49-F238E27FC236}">
                  <a16:creationId xmlns:a16="http://schemas.microsoft.com/office/drawing/2014/main" id="{8370637A-7E99-5EF6-E995-5166C3DC0572}"/>
                </a:ext>
              </a:extLst>
            </p:cNvPr>
            <p:cNvPicPr>
              <a:picLocks noChangeAspect="1"/>
            </p:cNvPicPr>
            <p:nvPr/>
          </p:nvPicPr>
          <p:blipFill>
            <a:blip r:embed="rId3"/>
            <a:stretch>
              <a:fillRect/>
            </a:stretch>
          </p:blipFill>
          <p:spPr>
            <a:xfrm>
              <a:off x="-722012" y="147007"/>
              <a:ext cx="3827470" cy="4636008"/>
            </a:xfrm>
            <a:prstGeom prst="rect">
              <a:avLst/>
            </a:prstGeom>
            <a:ln>
              <a:solidFill>
                <a:schemeClr val="tx1"/>
              </a:solidFill>
            </a:ln>
          </p:spPr>
        </p:pic>
        <p:sp>
          <p:nvSpPr>
            <p:cNvPr id="20" name="Rectangle 19">
              <a:extLst>
                <a:ext uri="{FF2B5EF4-FFF2-40B4-BE49-F238E27FC236}">
                  <a16:creationId xmlns:a16="http://schemas.microsoft.com/office/drawing/2014/main" id="{75E4870E-2AA2-E7D4-D4A8-BDE8E2F69D89}"/>
                </a:ext>
              </a:extLst>
            </p:cNvPr>
            <p:cNvSpPr/>
            <p:nvPr/>
          </p:nvSpPr>
          <p:spPr>
            <a:xfrm>
              <a:off x="-174774" y="1680803"/>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a:solidFill>
                    <a:schemeClr val="tx1"/>
                  </a:solidFill>
                </a:rPr>
                <a:t>1</a:t>
              </a:r>
            </a:p>
          </p:txBody>
        </p:sp>
        <p:sp>
          <p:nvSpPr>
            <p:cNvPr id="21" name="Rectangle 20">
              <a:extLst>
                <a:ext uri="{FF2B5EF4-FFF2-40B4-BE49-F238E27FC236}">
                  <a16:creationId xmlns:a16="http://schemas.microsoft.com/office/drawing/2014/main" id="{5170DD56-C328-5240-21F9-3C9B5B3F3E70}"/>
                </a:ext>
              </a:extLst>
            </p:cNvPr>
            <p:cNvSpPr/>
            <p:nvPr/>
          </p:nvSpPr>
          <p:spPr>
            <a:xfrm>
              <a:off x="328032" y="1909404"/>
              <a:ext cx="228600" cy="18757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tx1"/>
                </a:solidFill>
              </a:endParaRPr>
            </a:p>
          </p:txBody>
        </p:sp>
        <p:sp>
          <p:nvSpPr>
            <p:cNvPr id="22" name="Rectangle 21">
              <a:extLst>
                <a:ext uri="{FF2B5EF4-FFF2-40B4-BE49-F238E27FC236}">
                  <a16:creationId xmlns:a16="http://schemas.microsoft.com/office/drawing/2014/main" id="{D7DD8E99-7271-4AED-4180-D1289B04C34E}"/>
                </a:ext>
              </a:extLst>
            </p:cNvPr>
            <p:cNvSpPr/>
            <p:nvPr/>
          </p:nvSpPr>
          <p:spPr>
            <a:xfrm>
              <a:off x="1114851" y="1680803"/>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a:solidFill>
                    <a:schemeClr val="tx1"/>
                  </a:solidFill>
                </a:rPr>
                <a:t>2</a:t>
              </a:r>
            </a:p>
          </p:txBody>
        </p:sp>
        <p:sp>
          <p:nvSpPr>
            <p:cNvPr id="23" name="Rectangle 22">
              <a:extLst>
                <a:ext uri="{FF2B5EF4-FFF2-40B4-BE49-F238E27FC236}">
                  <a16:creationId xmlns:a16="http://schemas.microsoft.com/office/drawing/2014/main" id="{D43C4986-39CC-BA7C-2BAF-F03A1D8D284A}"/>
                </a:ext>
              </a:extLst>
            </p:cNvPr>
            <p:cNvSpPr/>
            <p:nvPr/>
          </p:nvSpPr>
          <p:spPr>
            <a:xfrm>
              <a:off x="2389553" y="1680803"/>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a:solidFill>
                    <a:schemeClr val="tx1"/>
                  </a:solidFill>
                </a:rPr>
                <a:t>3</a:t>
              </a:r>
            </a:p>
          </p:txBody>
        </p:sp>
      </p:grpSp>
    </p:spTree>
    <p:extLst>
      <p:ext uri="{BB962C8B-B14F-4D97-AF65-F5344CB8AC3E}">
        <p14:creationId xmlns:p14="http://schemas.microsoft.com/office/powerpoint/2010/main" val="1126040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33AE681-0FDE-CA04-48BA-964758D5E0E7}"/>
              </a:ext>
            </a:extLst>
          </p:cNvPr>
          <p:cNvSpPr>
            <a:spLocks noGrp="1"/>
          </p:cNvSpPr>
          <p:nvPr>
            <p:ph type="sldNum" sz="quarter" idx="10"/>
          </p:nvPr>
        </p:nvSpPr>
        <p:spPr/>
        <p:txBody>
          <a:bodyPr/>
          <a:lstStyle/>
          <a:p>
            <a:fld id="{7691CCDB-B024-8747-B233-CAD1CBC7A901}" type="slidenum">
              <a:rPr lang="en-US" smtClean="0"/>
              <a:pPr/>
              <a:t>64</a:t>
            </a:fld>
            <a:endParaRPr lang="en-US"/>
          </a:p>
        </p:txBody>
      </p:sp>
      <p:sp>
        <p:nvSpPr>
          <p:cNvPr id="3" name="Footer Placeholder 2">
            <a:extLst>
              <a:ext uri="{FF2B5EF4-FFF2-40B4-BE49-F238E27FC236}">
                <a16:creationId xmlns:a16="http://schemas.microsoft.com/office/drawing/2014/main" id="{232F1BB4-422A-27B5-FB74-CA97F39FCD0F}"/>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EDA7352C-6D75-2412-2A60-C344A449F03B}"/>
              </a:ext>
            </a:extLst>
          </p:cNvPr>
          <p:cNvSpPr>
            <a:spLocks noGrp="1"/>
          </p:cNvSpPr>
          <p:nvPr>
            <p:ph type="body" sz="quarter" idx="19"/>
          </p:nvPr>
        </p:nvSpPr>
        <p:spPr>
          <a:xfrm>
            <a:off x="152400" y="276159"/>
            <a:ext cx="11734800" cy="372293"/>
          </a:xfrm>
        </p:spPr>
        <p:txBody>
          <a:bodyPr>
            <a:noAutofit/>
          </a:bodyPr>
          <a:lstStyle/>
          <a:p>
            <a:r>
              <a:rPr lang="en-US" sz="2400">
                <a:latin typeface="Palatino Linotype" panose="02040502050505030304" pitchFamily="18" charset="0"/>
              </a:rPr>
              <a:t>My Cookies Tab-Financials</a:t>
            </a:r>
          </a:p>
        </p:txBody>
      </p:sp>
      <p:pic>
        <p:nvPicPr>
          <p:cNvPr id="6" name="Picture 5">
            <a:extLst>
              <a:ext uri="{FF2B5EF4-FFF2-40B4-BE49-F238E27FC236}">
                <a16:creationId xmlns:a16="http://schemas.microsoft.com/office/drawing/2014/main" id="{24B611A2-A7E9-CD25-9048-4B36BAA72F0F}"/>
              </a:ext>
            </a:extLst>
          </p:cNvPr>
          <p:cNvPicPr>
            <a:picLocks noChangeAspect="1"/>
          </p:cNvPicPr>
          <p:nvPr/>
        </p:nvPicPr>
        <p:blipFill>
          <a:blip r:embed="rId3"/>
          <a:stretch>
            <a:fillRect/>
          </a:stretch>
        </p:blipFill>
        <p:spPr>
          <a:xfrm>
            <a:off x="152400" y="1365249"/>
            <a:ext cx="12039600" cy="4813300"/>
          </a:xfrm>
          <a:prstGeom prst="rect">
            <a:avLst/>
          </a:prstGeom>
          <a:ln>
            <a:solidFill>
              <a:schemeClr val="tx1"/>
            </a:solidFill>
          </a:ln>
        </p:spPr>
      </p:pic>
      <p:sp>
        <p:nvSpPr>
          <p:cNvPr id="7" name="TextBox 6">
            <a:extLst>
              <a:ext uri="{FF2B5EF4-FFF2-40B4-BE49-F238E27FC236}">
                <a16:creationId xmlns:a16="http://schemas.microsoft.com/office/drawing/2014/main" id="{7BA38EB8-894D-15A5-8D26-41D51E95B621}"/>
              </a:ext>
            </a:extLst>
          </p:cNvPr>
          <p:cNvSpPr txBox="1"/>
          <p:nvPr/>
        </p:nvSpPr>
        <p:spPr>
          <a:xfrm>
            <a:off x="1286934" y="891241"/>
            <a:ext cx="9770532" cy="342900"/>
          </a:xfrm>
          <a:prstGeom prst="rect">
            <a:avLst/>
          </a:prstGeom>
          <a:noFill/>
          <a:ln>
            <a:noFill/>
          </a:ln>
        </p:spPr>
        <p:txBody>
          <a:bodyPr vert="horz" wrap="square" lIns="121920" tIns="60960" rIns="121920" bIns="60960" rtlCol="0" anchor="ctr">
            <a:noAutofit/>
          </a:bodyPr>
          <a:lstStyle/>
          <a:p>
            <a:pPr algn="l"/>
            <a:r>
              <a:rPr lang="en-US" sz="2133">
                <a:latin typeface="Palatino Linotype" panose="02040502050505030304" pitchFamily="18" charset="0"/>
              </a:rPr>
              <a:t>See how much money is owed for cookies and how that has been calculated.</a:t>
            </a:r>
          </a:p>
        </p:txBody>
      </p:sp>
      <p:sp>
        <p:nvSpPr>
          <p:cNvPr id="8" name="Rectangle 7">
            <a:extLst>
              <a:ext uri="{FF2B5EF4-FFF2-40B4-BE49-F238E27FC236}">
                <a16:creationId xmlns:a16="http://schemas.microsoft.com/office/drawing/2014/main" id="{821846F2-05B6-01E1-F5FE-B9FEC2991B75}"/>
              </a:ext>
            </a:extLst>
          </p:cNvPr>
          <p:cNvSpPr/>
          <p:nvPr/>
        </p:nvSpPr>
        <p:spPr>
          <a:xfrm>
            <a:off x="5917143" y="2991602"/>
            <a:ext cx="178856" cy="40864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tx1"/>
              </a:solidFill>
            </a:endParaRPr>
          </a:p>
        </p:txBody>
      </p:sp>
    </p:spTree>
    <p:extLst>
      <p:ext uri="{BB962C8B-B14F-4D97-AF65-F5344CB8AC3E}">
        <p14:creationId xmlns:p14="http://schemas.microsoft.com/office/powerpoint/2010/main" val="32632816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47A4389-0140-AE41-C3FE-BF8449F7B4AB}"/>
              </a:ext>
            </a:extLst>
          </p:cNvPr>
          <p:cNvSpPr>
            <a:spLocks noGrp="1"/>
          </p:cNvSpPr>
          <p:nvPr>
            <p:ph type="sldNum" sz="quarter" idx="10"/>
          </p:nvPr>
        </p:nvSpPr>
        <p:spPr/>
        <p:txBody>
          <a:bodyPr/>
          <a:lstStyle/>
          <a:p>
            <a:fld id="{7691CCDB-B024-8747-B233-CAD1CBC7A901}" type="slidenum">
              <a:rPr lang="en-US" smtClean="0"/>
              <a:pPr/>
              <a:t>65</a:t>
            </a:fld>
            <a:endParaRPr lang="en-US"/>
          </a:p>
        </p:txBody>
      </p:sp>
      <p:sp>
        <p:nvSpPr>
          <p:cNvPr id="3" name="Footer Placeholder 2">
            <a:extLst>
              <a:ext uri="{FF2B5EF4-FFF2-40B4-BE49-F238E27FC236}">
                <a16:creationId xmlns:a16="http://schemas.microsoft.com/office/drawing/2014/main" id="{E252E0AB-E898-3F4C-D693-3C82CCCE7604}"/>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itle 3"/>
          <p:cNvSpPr>
            <a:spLocks noGrp="1"/>
          </p:cNvSpPr>
          <p:nvPr>
            <p:ph type="title" idx="4294967295"/>
          </p:nvPr>
        </p:nvSpPr>
        <p:spPr>
          <a:xfrm>
            <a:off x="457200" y="228600"/>
            <a:ext cx="11734800" cy="766763"/>
          </a:xfrm>
        </p:spPr>
        <p:txBody>
          <a:bodyPr/>
          <a:lstStyle/>
          <a:p>
            <a:r>
              <a:rPr lang="en-US" sz="2400">
                <a:latin typeface="Palatino Linotype" panose="02040502050505030304" pitchFamily="18" charset="0"/>
              </a:rPr>
              <a:t>My Cookies Tab-Delivery Settings</a:t>
            </a:r>
          </a:p>
        </p:txBody>
      </p:sp>
      <p:grpSp>
        <p:nvGrpSpPr>
          <p:cNvPr id="19" name="Group 18">
            <a:extLst>
              <a:ext uri="{FF2B5EF4-FFF2-40B4-BE49-F238E27FC236}">
                <a16:creationId xmlns:a16="http://schemas.microsoft.com/office/drawing/2014/main" id="{761831DD-A43C-E43A-A7DE-58F4E2D3F97B}"/>
              </a:ext>
            </a:extLst>
          </p:cNvPr>
          <p:cNvGrpSpPr/>
          <p:nvPr/>
        </p:nvGrpSpPr>
        <p:grpSpPr>
          <a:xfrm>
            <a:off x="4365711" y="851475"/>
            <a:ext cx="5915111" cy="5666714"/>
            <a:chOff x="180131" y="867581"/>
            <a:chExt cx="4077544" cy="3985120"/>
          </a:xfrm>
        </p:grpSpPr>
        <p:pic>
          <p:nvPicPr>
            <p:cNvPr id="8" name="Picture 7">
              <a:extLst>
                <a:ext uri="{FF2B5EF4-FFF2-40B4-BE49-F238E27FC236}">
                  <a16:creationId xmlns:a16="http://schemas.microsoft.com/office/drawing/2014/main" id="{FACDDC16-A76F-994C-D76B-2266BBD2A431}"/>
                </a:ext>
              </a:extLst>
            </p:cNvPr>
            <p:cNvPicPr>
              <a:picLocks noChangeAspect="1"/>
            </p:cNvPicPr>
            <p:nvPr/>
          </p:nvPicPr>
          <p:blipFill>
            <a:blip r:embed="rId3"/>
            <a:stretch>
              <a:fillRect/>
            </a:stretch>
          </p:blipFill>
          <p:spPr>
            <a:xfrm>
              <a:off x="180131" y="867581"/>
              <a:ext cx="4077544" cy="3985120"/>
            </a:xfrm>
            <a:prstGeom prst="rect">
              <a:avLst/>
            </a:prstGeom>
            <a:ln>
              <a:solidFill>
                <a:schemeClr val="tx1"/>
              </a:solidFill>
            </a:ln>
          </p:spPr>
        </p:pic>
        <p:sp>
          <p:nvSpPr>
            <p:cNvPr id="11" name="Rectangle 10">
              <a:extLst>
                <a:ext uri="{FF2B5EF4-FFF2-40B4-BE49-F238E27FC236}">
                  <a16:creationId xmlns:a16="http://schemas.microsoft.com/office/drawing/2014/main" id="{DD39E1D5-9CBE-FDC8-3EDE-B8305C78A0E0}"/>
                </a:ext>
              </a:extLst>
            </p:cNvPr>
            <p:cNvSpPr/>
            <p:nvPr/>
          </p:nvSpPr>
          <p:spPr>
            <a:xfrm>
              <a:off x="295275" y="1190625"/>
              <a:ext cx="3886200" cy="1047750"/>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Arrow: Left 13">
              <a:extLst>
                <a:ext uri="{FF2B5EF4-FFF2-40B4-BE49-F238E27FC236}">
                  <a16:creationId xmlns:a16="http://schemas.microsoft.com/office/drawing/2014/main" id="{67555DC0-07A5-8FB1-2C30-F880DCD61C2B}"/>
                </a:ext>
              </a:extLst>
            </p:cNvPr>
            <p:cNvSpPr/>
            <p:nvPr/>
          </p:nvSpPr>
          <p:spPr>
            <a:xfrm>
              <a:off x="2114550" y="4023506"/>
              <a:ext cx="485775" cy="2571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Arrow: Left 14">
              <a:extLst>
                <a:ext uri="{FF2B5EF4-FFF2-40B4-BE49-F238E27FC236}">
                  <a16:creationId xmlns:a16="http://schemas.microsoft.com/office/drawing/2014/main" id="{24E02B4A-DCD2-F758-ADCE-AEA79F6ADA2B}"/>
                </a:ext>
              </a:extLst>
            </p:cNvPr>
            <p:cNvSpPr/>
            <p:nvPr/>
          </p:nvSpPr>
          <p:spPr>
            <a:xfrm>
              <a:off x="3562350" y="4433081"/>
              <a:ext cx="485775" cy="2571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6940310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B2A58B8-BC6E-4EC1-E472-A4377A654B9C}"/>
              </a:ext>
            </a:extLst>
          </p:cNvPr>
          <p:cNvSpPr>
            <a:spLocks noGrp="1"/>
          </p:cNvSpPr>
          <p:nvPr>
            <p:ph type="sldNum" sz="quarter" idx="10"/>
          </p:nvPr>
        </p:nvSpPr>
        <p:spPr/>
        <p:txBody>
          <a:bodyPr/>
          <a:lstStyle/>
          <a:p>
            <a:fld id="{7691CCDB-B024-8747-B233-CAD1CBC7A901}" type="slidenum">
              <a:rPr lang="en-US" smtClean="0"/>
              <a:pPr/>
              <a:t>66</a:t>
            </a:fld>
            <a:endParaRPr lang="en-US"/>
          </a:p>
        </p:txBody>
      </p:sp>
      <p:sp>
        <p:nvSpPr>
          <p:cNvPr id="3" name="Footer Placeholder 2">
            <a:extLst>
              <a:ext uri="{FF2B5EF4-FFF2-40B4-BE49-F238E27FC236}">
                <a16:creationId xmlns:a16="http://schemas.microsoft.com/office/drawing/2014/main" id="{5811532D-17E3-126C-470C-D60963F3A859}"/>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F9E87E4F-6B2B-46A2-2423-2124F5E0C186}"/>
              </a:ext>
            </a:extLst>
          </p:cNvPr>
          <p:cNvSpPr>
            <a:spLocks noGrp="1"/>
          </p:cNvSpPr>
          <p:nvPr>
            <p:ph type="body" sz="quarter" idx="12"/>
          </p:nvPr>
        </p:nvSpPr>
        <p:spPr/>
        <p:txBody>
          <a:bodyPr/>
          <a:lstStyle/>
          <a:p>
            <a:r>
              <a:rPr lang="en-US" dirty="0"/>
              <a:t>Cheers</a:t>
            </a:r>
          </a:p>
          <a:p>
            <a:endParaRPr lang="en-US" dirty="0"/>
          </a:p>
        </p:txBody>
      </p:sp>
      <p:pic>
        <p:nvPicPr>
          <p:cNvPr id="6" name="Picture 5">
            <a:extLst>
              <a:ext uri="{FF2B5EF4-FFF2-40B4-BE49-F238E27FC236}">
                <a16:creationId xmlns:a16="http://schemas.microsoft.com/office/drawing/2014/main" id="{76809003-4A10-2406-34F3-88260B1344E9}"/>
              </a:ext>
            </a:extLst>
          </p:cNvPr>
          <p:cNvPicPr>
            <a:picLocks noChangeAspect="1"/>
          </p:cNvPicPr>
          <p:nvPr/>
        </p:nvPicPr>
        <p:blipFill>
          <a:blip r:embed="rId2"/>
          <a:srcRect/>
          <a:stretch/>
        </p:blipFill>
        <p:spPr>
          <a:xfrm>
            <a:off x="2128262" y="3884682"/>
            <a:ext cx="7935477" cy="1235361"/>
          </a:xfrm>
          <a:prstGeom prst="rect">
            <a:avLst/>
          </a:prstGeom>
        </p:spPr>
      </p:pic>
      <p:sp>
        <p:nvSpPr>
          <p:cNvPr id="7" name="Rectangle 6">
            <a:extLst>
              <a:ext uri="{FF2B5EF4-FFF2-40B4-BE49-F238E27FC236}">
                <a16:creationId xmlns:a16="http://schemas.microsoft.com/office/drawing/2014/main" id="{0AB8B031-2F66-CADA-0D8C-0DE920762A93}"/>
              </a:ext>
            </a:extLst>
          </p:cNvPr>
          <p:cNvSpPr/>
          <p:nvPr/>
        </p:nvSpPr>
        <p:spPr>
          <a:xfrm>
            <a:off x="2339547" y="4425474"/>
            <a:ext cx="2647092" cy="3185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1708846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41A3CD7-49D4-2A30-8967-DE883ACCCDBA}"/>
              </a:ext>
            </a:extLst>
          </p:cNvPr>
          <p:cNvSpPr>
            <a:spLocks noGrp="1"/>
          </p:cNvSpPr>
          <p:nvPr>
            <p:ph type="sldNum" sz="quarter" idx="10"/>
          </p:nvPr>
        </p:nvSpPr>
        <p:spPr/>
        <p:txBody>
          <a:bodyPr/>
          <a:lstStyle/>
          <a:p>
            <a:fld id="{7691CCDB-B024-8747-B233-CAD1CBC7A901}" type="slidenum">
              <a:rPr lang="en-US" smtClean="0"/>
              <a:pPr/>
              <a:t>67</a:t>
            </a:fld>
            <a:endParaRPr lang="en-US"/>
          </a:p>
        </p:txBody>
      </p:sp>
      <p:sp>
        <p:nvSpPr>
          <p:cNvPr id="4" name="Footer Placeholder 3">
            <a:extLst>
              <a:ext uri="{FF2B5EF4-FFF2-40B4-BE49-F238E27FC236}">
                <a16:creationId xmlns:a16="http://schemas.microsoft.com/office/drawing/2014/main" id="{F0DAAFBE-A4FE-CD63-57A5-0F698B8203B2}"/>
              </a:ext>
            </a:extLst>
          </p:cNvPr>
          <p:cNvSpPr>
            <a:spLocks noGrp="1"/>
          </p:cNvSpPr>
          <p:nvPr>
            <p:ph type="ftr" sz="quarter" idx="11"/>
          </p:nvPr>
        </p:nvSpPr>
        <p:spPr/>
        <p:txBody>
          <a:bodyPr/>
          <a:lstStyle/>
          <a:p>
            <a:r>
              <a:rPr lang="en-US">
                <a:latin typeface="+mn-lt"/>
              </a:rPr>
              <a:t>©2024 Girl Scouts of the USA. All Rights Reserved. Not for public distribution.</a:t>
            </a:r>
          </a:p>
        </p:txBody>
      </p:sp>
      <p:sp>
        <p:nvSpPr>
          <p:cNvPr id="3" name="Text Placeholder 2">
            <a:extLst>
              <a:ext uri="{FF2B5EF4-FFF2-40B4-BE49-F238E27FC236}">
                <a16:creationId xmlns:a16="http://schemas.microsoft.com/office/drawing/2014/main" id="{61DF8572-5F99-775B-92D4-23E222E602AA}"/>
              </a:ext>
            </a:extLst>
          </p:cNvPr>
          <p:cNvSpPr>
            <a:spLocks noGrp="1"/>
          </p:cNvSpPr>
          <p:nvPr>
            <p:ph type="body" sz="quarter" idx="19"/>
          </p:nvPr>
        </p:nvSpPr>
        <p:spPr>
          <a:xfrm>
            <a:off x="228599" y="468803"/>
            <a:ext cx="11734800" cy="372293"/>
          </a:xfrm>
        </p:spPr>
        <p:txBody>
          <a:bodyPr>
            <a:noAutofit/>
          </a:bodyPr>
          <a:lstStyle/>
          <a:p>
            <a:r>
              <a:rPr lang="en-US" sz="2400" b="0">
                <a:latin typeface="Palatino Linotype" panose="02040502050505030304" pitchFamily="18" charset="0"/>
              </a:rPr>
              <a:t>Cheers</a:t>
            </a:r>
          </a:p>
        </p:txBody>
      </p:sp>
      <p:sp>
        <p:nvSpPr>
          <p:cNvPr id="14" name="TextBox 13">
            <a:extLst>
              <a:ext uri="{FF2B5EF4-FFF2-40B4-BE49-F238E27FC236}">
                <a16:creationId xmlns:a16="http://schemas.microsoft.com/office/drawing/2014/main" id="{F684A3F2-2E2E-C14A-7B44-30A232BC2077}"/>
              </a:ext>
            </a:extLst>
          </p:cNvPr>
          <p:cNvSpPr txBox="1"/>
          <p:nvPr/>
        </p:nvSpPr>
        <p:spPr>
          <a:xfrm>
            <a:off x="1201" y="2884826"/>
            <a:ext cx="2414276" cy="2540477"/>
          </a:xfrm>
          <a:prstGeom prst="rect">
            <a:avLst/>
          </a:prstGeom>
          <a:solidFill>
            <a:schemeClr val="bg1"/>
          </a:solidFill>
          <a:ln>
            <a:solidFill>
              <a:schemeClr val="bg1"/>
            </a:solidFill>
          </a:ln>
        </p:spPr>
        <p:txBody>
          <a:bodyPr vert="horz" wrap="square" lIns="121920" tIns="60960" rIns="121920" bIns="60960" rtlCol="0" anchor="ctr">
            <a:noAutofit/>
          </a:bodyPr>
          <a:lstStyle/>
          <a:p>
            <a:pPr algn="ctr"/>
            <a:r>
              <a:rPr lang="en-US" sz="2133" dirty="0">
                <a:latin typeface="Palatino Linotype" panose="02040502050505030304" pitchFamily="18" charset="0"/>
                <a:ea typeface="MS Mincho" panose="02020609040205080304" pitchFamily="49" charset="-128"/>
                <a:cs typeface="Arial" panose="020B0604020202020204" pitchFamily="34" charset="0"/>
              </a:rPr>
              <a:t>To send a Cheer, Girl Scouts can click Pick a cheer to send next to the Girl Scout they want to cheer.</a:t>
            </a:r>
            <a:endParaRPr lang="en-US" sz="2133" dirty="0">
              <a:latin typeface="Palatino Linotype" panose="02040502050505030304" pitchFamily="18" charset="0"/>
            </a:endParaRPr>
          </a:p>
        </p:txBody>
      </p:sp>
      <p:pic>
        <p:nvPicPr>
          <p:cNvPr id="16" name="Picture 15" descr="A screenshot of a video game&#10;&#10;Description automatically generated">
            <a:extLst>
              <a:ext uri="{FF2B5EF4-FFF2-40B4-BE49-F238E27FC236}">
                <a16:creationId xmlns:a16="http://schemas.microsoft.com/office/drawing/2014/main" id="{9B9B8699-F47E-A4C0-820B-3E582E6822F0}"/>
              </a:ext>
            </a:extLst>
          </p:cNvPr>
          <p:cNvPicPr>
            <a:picLocks noChangeAspect="1"/>
          </p:cNvPicPr>
          <p:nvPr/>
        </p:nvPicPr>
        <p:blipFill>
          <a:blip r:embed="rId3"/>
          <a:stretch>
            <a:fillRect/>
          </a:stretch>
        </p:blipFill>
        <p:spPr>
          <a:xfrm>
            <a:off x="2916195" y="4429625"/>
            <a:ext cx="4876800" cy="1413323"/>
          </a:xfrm>
          <a:prstGeom prst="rect">
            <a:avLst/>
          </a:prstGeom>
          <a:ln>
            <a:solidFill>
              <a:schemeClr val="tx1"/>
            </a:solidFill>
          </a:ln>
        </p:spPr>
      </p:pic>
      <p:sp>
        <p:nvSpPr>
          <p:cNvPr id="24" name="Star: 16 Points 23">
            <a:extLst>
              <a:ext uri="{FF2B5EF4-FFF2-40B4-BE49-F238E27FC236}">
                <a16:creationId xmlns:a16="http://schemas.microsoft.com/office/drawing/2014/main" id="{A9B4D835-2615-49F2-BD73-A599B404CDF1}"/>
              </a:ext>
            </a:extLst>
          </p:cNvPr>
          <p:cNvSpPr/>
          <p:nvPr/>
        </p:nvSpPr>
        <p:spPr>
          <a:xfrm>
            <a:off x="8494345" y="95047"/>
            <a:ext cx="3746052" cy="2373092"/>
          </a:xfrm>
          <a:prstGeom prst="star16">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a:solidFill>
                  <a:schemeClr val="tx1"/>
                </a:solidFill>
                <a:latin typeface="Palatino Linotype" panose="02040502050505030304" pitchFamily="18" charset="0"/>
              </a:rPr>
              <a:t>Girl Scouts can only send to other girls in their troop but can receive Cheers from customers and leaders, and other girls in their troop. </a:t>
            </a:r>
          </a:p>
        </p:txBody>
      </p:sp>
      <p:pic>
        <p:nvPicPr>
          <p:cNvPr id="6" name="Picture 5" descr="A screenshot of a child scout login&#10;&#10;Description automatically generated">
            <a:extLst>
              <a:ext uri="{FF2B5EF4-FFF2-40B4-BE49-F238E27FC236}">
                <a16:creationId xmlns:a16="http://schemas.microsoft.com/office/drawing/2014/main" id="{1AB9BDF9-F093-5F6B-9FF8-7123ACF992F7}"/>
              </a:ext>
            </a:extLst>
          </p:cNvPr>
          <p:cNvPicPr>
            <a:picLocks noChangeAspect="1"/>
          </p:cNvPicPr>
          <p:nvPr/>
        </p:nvPicPr>
        <p:blipFill>
          <a:blip r:embed="rId4"/>
          <a:stretch>
            <a:fillRect/>
          </a:stretch>
        </p:blipFill>
        <p:spPr>
          <a:xfrm>
            <a:off x="2415477" y="1398242"/>
            <a:ext cx="5978380" cy="2728777"/>
          </a:xfrm>
          <a:prstGeom prst="rect">
            <a:avLst/>
          </a:prstGeom>
          <a:ln>
            <a:solidFill>
              <a:schemeClr val="tx1"/>
            </a:solidFill>
          </a:ln>
        </p:spPr>
      </p:pic>
      <p:sp>
        <p:nvSpPr>
          <p:cNvPr id="8" name="Arrow: Curved Left 7">
            <a:extLst>
              <a:ext uri="{FF2B5EF4-FFF2-40B4-BE49-F238E27FC236}">
                <a16:creationId xmlns:a16="http://schemas.microsoft.com/office/drawing/2014/main" id="{C7029516-FED6-F79A-CD01-19D7B186A1EB}"/>
              </a:ext>
            </a:extLst>
          </p:cNvPr>
          <p:cNvSpPr/>
          <p:nvPr/>
        </p:nvSpPr>
        <p:spPr>
          <a:xfrm>
            <a:off x="8012856" y="3719523"/>
            <a:ext cx="762000" cy="1117600"/>
          </a:xfrm>
          <a:prstGeom prst="curved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Tree>
    <p:extLst>
      <p:ext uri="{BB962C8B-B14F-4D97-AF65-F5344CB8AC3E}">
        <p14:creationId xmlns:p14="http://schemas.microsoft.com/office/powerpoint/2010/main" val="8658992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F2F3431-82A2-8AAD-6EB9-BFD6A1F6232B}"/>
              </a:ext>
            </a:extLst>
          </p:cNvPr>
          <p:cNvSpPr>
            <a:spLocks noGrp="1"/>
          </p:cNvSpPr>
          <p:nvPr>
            <p:ph type="sldNum" sz="quarter" idx="10"/>
          </p:nvPr>
        </p:nvSpPr>
        <p:spPr/>
        <p:txBody>
          <a:bodyPr/>
          <a:lstStyle/>
          <a:p>
            <a:fld id="{7691CCDB-B024-8747-B233-CAD1CBC7A901}" type="slidenum">
              <a:rPr lang="en-US" smtClean="0"/>
              <a:pPr/>
              <a:t>68</a:t>
            </a:fld>
            <a:endParaRPr lang="en-US"/>
          </a:p>
        </p:txBody>
      </p:sp>
      <p:sp>
        <p:nvSpPr>
          <p:cNvPr id="3" name="Footer Placeholder 2">
            <a:extLst>
              <a:ext uri="{FF2B5EF4-FFF2-40B4-BE49-F238E27FC236}">
                <a16:creationId xmlns:a16="http://schemas.microsoft.com/office/drawing/2014/main" id="{FB59A852-F760-1518-A5BF-870A2FDDD7AF}"/>
              </a:ext>
            </a:extLst>
          </p:cNvPr>
          <p:cNvSpPr>
            <a:spLocks noGrp="1"/>
          </p:cNvSpPr>
          <p:nvPr>
            <p:ph type="ftr" sz="quarter" idx="11"/>
          </p:nvPr>
        </p:nvSpPr>
        <p:spPr/>
        <p:txBody>
          <a:bodyPr/>
          <a:lstStyle/>
          <a:p>
            <a:r>
              <a:rPr lang="en-US">
                <a:latin typeface="+mn-lt"/>
              </a:rPr>
              <a:t>©2024 Girl Scouts of the USA. All Rights Reserved. Not for public distribution.</a:t>
            </a:r>
          </a:p>
        </p:txBody>
      </p:sp>
      <p:sp>
        <p:nvSpPr>
          <p:cNvPr id="4" name="Text Placeholder 3">
            <a:extLst>
              <a:ext uri="{FF2B5EF4-FFF2-40B4-BE49-F238E27FC236}">
                <a16:creationId xmlns:a16="http://schemas.microsoft.com/office/drawing/2014/main" id="{96C9E2AA-BEAC-F743-E38B-54D54E3CACAB}"/>
              </a:ext>
            </a:extLst>
          </p:cNvPr>
          <p:cNvSpPr>
            <a:spLocks noGrp="1"/>
          </p:cNvSpPr>
          <p:nvPr>
            <p:ph type="body" sz="quarter" idx="12"/>
          </p:nvPr>
        </p:nvSpPr>
        <p:spPr>
          <a:xfrm>
            <a:off x="693019" y="1255248"/>
            <a:ext cx="10716127" cy="3945467"/>
          </a:xfrm>
        </p:spPr>
        <p:txBody>
          <a:bodyPr/>
          <a:lstStyle/>
          <a:p>
            <a:r>
              <a:rPr lang="en-US"/>
              <a:t>Digital Cookie Registration Self-help Steps</a:t>
            </a:r>
          </a:p>
        </p:txBody>
      </p:sp>
    </p:spTree>
    <p:extLst>
      <p:ext uri="{BB962C8B-B14F-4D97-AF65-F5344CB8AC3E}">
        <p14:creationId xmlns:p14="http://schemas.microsoft.com/office/powerpoint/2010/main" val="641675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1D176FB4-0AB5-D5F3-0C64-FE727930B39D}"/>
              </a:ext>
            </a:extLst>
          </p:cNvPr>
          <p:cNvSpPr>
            <a:spLocks noGrp="1"/>
          </p:cNvSpPr>
          <p:nvPr>
            <p:ph type="sldNum" sz="quarter" idx="10"/>
          </p:nvPr>
        </p:nvSpPr>
        <p:spPr/>
        <p:txBody>
          <a:bodyPr/>
          <a:lstStyle/>
          <a:p>
            <a:fld id="{7691CCDB-B024-8747-B233-CAD1CBC7A901}" type="slidenum">
              <a:rPr lang="en-US" smtClean="0"/>
              <a:pPr/>
              <a:t>69</a:t>
            </a:fld>
            <a:endParaRPr lang="en-US"/>
          </a:p>
        </p:txBody>
      </p:sp>
      <p:sp>
        <p:nvSpPr>
          <p:cNvPr id="3" name="Footer Placeholder 2">
            <a:extLst>
              <a:ext uri="{FF2B5EF4-FFF2-40B4-BE49-F238E27FC236}">
                <a16:creationId xmlns:a16="http://schemas.microsoft.com/office/drawing/2014/main" id="{232F7C87-F5A9-A3B4-826C-15908C282430}"/>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46BE8E8B-94A0-8591-3F52-1D6CD801FBFB}"/>
              </a:ext>
            </a:extLst>
          </p:cNvPr>
          <p:cNvSpPr>
            <a:spLocks noGrp="1"/>
          </p:cNvSpPr>
          <p:nvPr>
            <p:ph type="body" sz="quarter" idx="19"/>
          </p:nvPr>
        </p:nvSpPr>
        <p:spPr/>
        <p:txBody>
          <a:bodyPr/>
          <a:lstStyle/>
          <a:p>
            <a:r>
              <a:rPr lang="en-US"/>
              <a:t>Digital Cookie Registration Self-help Steps</a:t>
            </a:r>
          </a:p>
        </p:txBody>
      </p:sp>
      <p:pic>
        <p:nvPicPr>
          <p:cNvPr id="5" name="Picture 4" descr="Graphical user interface, application&#10;&#10;Description automatically generated">
            <a:extLst>
              <a:ext uri="{FF2B5EF4-FFF2-40B4-BE49-F238E27FC236}">
                <a16:creationId xmlns:a16="http://schemas.microsoft.com/office/drawing/2014/main" id="{BA668D91-2B9D-0981-5B85-5AEF1D62E1A9}"/>
              </a:ext>
            </a:extLst>
          </p:cNvPr>
          <p:cNvPicPr>
            <a:picLocks noChangeAspect="1"/>
          </p:cNvPicPr>
          <p:nvPr/>
        </p:nvPicPr>
        <p:blipFill>
          <a:blip r:embed="rId3"/>
          <a:stretch>
            <a:fillRect/>
          </a:stretch>
        </p:blipFill>
        <p:spPr>
          <a:xfrm>
            <a:off x="584713" y="1648029"/>
            <a:ext cx="4374727" cy="2814320"/>
          </a:xfrm>
          <a:prstGeom prst="rect">
            <a:avLst/>
          </a:prstGeom>
          <a:ln>
            <a:solidFill>
              <a:schemeClr val="tx1"/>
            </a:solidFill>
          </a:ln>
        </p:spPr>
      </p:pic>
      <p:sp>
        <p:nvSpPr>
          <p:cNvPr id="6" name="Arrow: Right 5">
            <a:extLst>
              <a:ext uri="{FF2B5EF4-FFF2-40B4-BE49-F238E27FC236}">
                <a16:creationId xmlns:a16="http://schemas.microsoft.com/office/drawing/2014/main" id="{640720EE-F7B7-995E-494E-97C8AAFA2EB3}"/>
              </a:ext>
            </a:extLst>
          </p:cNvPr>
          <p:cNvSpPr/>
          <p:nvPr/>
        </p:nvSpPr>
        <p:spPr>
          <a:xfrm rot="16200000">
            <a:off x="2825462" y="4269515"/>
            <a:ext cx="850900" cy="406400"/>
          </a:xfrm>
          <a:prstGeom prst="rightArrow">
            <a:avLst/>
          </a:prstGeom>
          <a:solidFill>
            <a:srgbClr val="FFC000"/>
          </a:solidFill>
          <a:ln w="952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p>
        </p:txBody>
      </p:sp>
      <p:pic>
        <p:nvPicPr>
          <p:cNvPr id="7" name="Picture 6">
            <a:extLst>
              <a:ext uri="{FF2B5EF4-FFF2-40B4-BE49-F238E27FC236}">
                <a16:creationId xmlns:a16="http://schemas.microsoft.com/office/drawing/2014/main" id="{6A2C0D70-7775-CD6D-79D0-B2B5936119CA}"/>
              </a:ext>
            </a:extLst>
          </p:cNvPr>
          <p:cNvPicPr>
            <a:picLocks noChangeAspect="1"/>
          </p:cNvPicPr>
          <p:nvPr/>
        </p:nvPicPr>
        <p:blipFill>
          <a:blip r:embed="rId4"/>
          <a:stretch>
            <a:fillRect/>
          </a:stretch>
        </p:blipFill>
        <p:spPr>
          <a:xfrm>
            <a:off x="5963584" y="654518"/>
            <a:ext cx="5898245" cy="5335175"/>
          </a:xfrm>
          <a:prstGeom prst="rect">
            <a:avLst/>
          </a:prstGeom>
          <a:ln>
            <a:solidFill>
              <a:schemeClr val="tx1"/>
            </a:solidFill>
          </a:ln>
        </p:spPr>
      </p:pic>
      <p:sp>
        <p:nvSpPr>
          <p:cNvPr id="8" name="Rectangle 7">
            <a:extLst>
              <a:ext uri="{FF2B5EF4-FFF2-40B4-BE49-F238E27FC236}">
                <a16:creationId xmlns:a16="http://schemas.microsoft.com/office/drawing/2014/main" id="{B57AB67B-4CA6-A0CB-A785-23FB8E5B46BF}"/>
              </a:ext>
            </a:extLst>
          </p:cNvPr>
          <p:cNvSpPr/>
          <p:nvPr/>
        </p:nvSpPr>
        <p:spPr>
          <a:xfrm>
            <a:off x="2491030" y="4729817"/>
            <a:ext cx="1519767" cy="813928"/>
          </a:xfrm>
          <a:prstGeom prst="rect">
            <a:avLst/>
          </a:prstGeom>
          <a:solidFill>
            <a:srgbClr val="FFC000"/>
          </a:solidFill>
          <a:ln w="952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latin typeface="Palatino Linotype" panose="02040502050505030304" pitchFamily="18" charset="0"/>
                <a:ea typeface="MS Mincho" panose="02020609040205080304" pitchFamily="49" charset="-128"/>
                <a:cs typeface="Arial" panose="020B0604020202020204" pitchFamily="34" charset="0"/>
              </a:rPr>
              <a:t>Need Help to Log In</a:t>
            </a:r>
            <a:endParaRPr lang="en-US" sz="1467">
              <a:latin typeface="Palatino Linotype" panose="02040502050505030304" pitchFamily="18" charset="0"/>
              <a:ea typeface="MS Mincho" panose="02020609040205080304" pitchFamily="49" charset="-128"/>
              <a:cs typeface="Arial" panose="020B0604020202020204" pitchFamily="34" charset="0"/>
            </a:endParaRPr>
          </a:p>
        </p:txBody>
      </p:sp>
      <p:pic>
        <p:nvPicPr>
          <p:cNvPr id="10" name="Graphic 9" descr="Badge 1 with solid fill">
            <a:extLst>
              <a:ext uri="{FF2B5EF4-FFF2-40B4-BE49-F238E27FC236}">
                <a16:creationId xmlns:a16="http://schemas.microsoft.com/office/drawing/2014/main" id="{8DEDF68E-89A7-49CB-BCDD-3AFAFFBFAA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89035" y="1761899"/>
            <a:ext cx="609600" cy="609600"/>
          </a:xfrm>
          <a:prstGeom prst="rect">
            <a:avLst/>
          </a:prstGeom>
        </p:spPr>
      </p:pic>
      <p:pic>
        <p:nvPicPr>
          <p:cNvPr id="12" name="Graphic 11" descr="Badge with solid fill">
            <a:extLst>
              <a:ext uri="{FF2B5EF4-FFF2-40B4-BE49-F238E27FC236}">
                <a16:creationId xmlns:a16="http://schemas.microsoft.com/office/drawing/2014/main" id="{125D581C-D9CF-18C6-6823-98541A6A3E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89035" y="3240629"/>
            <a:ext cx="609600" cy="609600"/>
          </a:xfrm>
          <a:prstGeom prst="rect">
            <a:avLst/>
          </a:prstGeom>
        </p:spPr>
      </p:pic>
      <p:pic>
        <p:nvPicPr>
          <p:cNvPr id="14" name="Graphic 13" descr="Badge 3 with solid fill">
            <a:extLst>
              <a:ext uri="{FF2B5EF4-FFF2-40B4-BE49-F238E27FC236}">
                <a16:creationId xmlns:a16="http://schemas.microsoft.com/office/drawing/2014/main" id="{0EA85993-6BD2-2FA0-D330-8A858DFC18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89035" y="4213012"/>
            <a:ext cx="609600" cy="609600"/>
          </a:xfrm>
          <a:prstGeom prst="rect">
            <a:avLst/>
          </a:prstGeom>
        </p:spPr>
      </p:pic>
      <p:pic>
        <p:nvPicPr>
          <p:cNvPr id="16" name="Graphic 15" descr="Badge 4 with solid fill">
            <a:extLst>
              <a:ext uri="{FF2B5EF4-FFF2-40B4-BE49-F238E27FC236}">
                <a16:creationId xmlns:a16="http://schemas.microsoft.com/office/drawing/2014/main" id="{79B44571-F174-0B7A-988F-B8A1641D536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24699" y="5412508"/>
            <a:ext cx="609600" cy="609600"/>
          </a:xfrm>
          <a:prstGeom prst="rect">
            <a:avLst/>
          </a:prstGeom>
        </p:spPr>
      </p:pic>
    </p:spTree>
    <p:extLst>
      <p:ext uri="{BB962C8B-B14F-4D97-AF65-F5344CB8AC3E}">
        <p14:creationId xmlns:p14="http://schemas.microsoft.com/office/powerpoint/2010/main" val="1814234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A1D613-4846-58FF-815B-A0A3EDEC9105}"/>
              </a:ext>
            </a:extLst>
          </p:cNvPr>
          <p:cNvSpPr txBox="1"/>
          <p:nvPr/>
        </p:nvSpPr>
        <p:spPr>
          <a:xfrm>
            <a:off x="236374" y="237896"/>
            <a:ext cx="5545196" cy="307777"/>
          </a:xfrm>
          <a:prstGeom prst="rect">
            <a:avLst/>
          </a:prstGeom>
          <a:noFill/>
        </p:spPr>
        <p:txBody>
          <a:bodyPr wrap="square">
            <a:noAutofit/>
          </a:bodyPr>
          <a:lstStyle/>
          <a:p>
            <a:pPr defTabSz="914377"/>
            <a:r>
              <a:rPr lang="en-US" sz="1400" dirty="0">
                <a:latin typeface="Arial" panose="020B0604020202020204" pitchFamily="34" charset="0"/>
                <a:cs typeface="Arial" panose="020B0604020202020204" pitchFamily="34" charset="0"/>
              </a:rPr>
              <a:t>Who Uses Digital Cookie</a:t>
            </a:r>
          </a:p>
        </p:txBody>
      </p:sp>
      <p:sp>
        <p:nvSpPr>
          <p:cNvPr id="3" name="Rectangle 2">
            <a:extLst>
              <a:ext uri="{FF2B5EF4-FFF2-40B4-BE49-F238E27FC236}">
                <a16:creationId xmlns:a16="http://schemas.microsoft.com/office/drawing/2014/main" id="{7CF82C6F-A194-24DD-3C0D-A878C70A0C3D}"/>
              </a:ext>
            </a:extLst>
          </p:cNvPr>
          <p:cNvSpPr>
            <a:spLocks noGrp="1" noRot="1" noMove="1" noResize="1" noEditPoints="1" noAdjustHandles="1" noChangeArrowheads="1" noChangeShapeType="1"/>
          </p:cNvSpPr>
          <p:nvPr/>
        </p:nvSpPr>
        <p:spPr>
          <a:xfrm>
            <a:off x="609600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914377"/>
            <a:endParaRPr lang="en-US" sz="1351">
              <a:solidFill>
                <a:srgbClr val="FFFFFF"/>
              </a:solidFill>
              <a:latin typeface="Calibri" panose="020F0502020204030204"/>
            </a:endParaRPr>
          </a:p>
        </p:txBody>
      </p:sp>
      <p:sp>
        <p:nvSpPr>
          <p:cNvPr id="4" name="Title 1">
            <a:extLst>
              <a:ext uri="{FF2B5EF4-FFF2-40B4-BE49-F238E27FC236}">
                <a16:creationId xmlns:a16="http://schemas.microsoft.com/office/drawing/2014/main" id="{9A72E180-6B00-BF15-C8BF-66F7A82B9B18}"/>
              </a:ext>
            </a:extLst>
          </p:cNvPr>
          <p:cNvSpPr txBox="1">
            <a:spLocks/>
          </p:cNvSpPr>
          <p:nvPr/>
        </p:nvSpPr>
        <p:spPr>
          <a:xfrm>
            <a:off x="216054" y="1156011"/>
            <a:ext cx="5756624" cy="34457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9170"/>
            <a:r>
              <a:rPr lang="en-US" dirty="0">
                <a:latin typeface="Palatino"/>
              </a:rPr>
              <a:t>Girl Scout’s use Digital Cookie to supercharge their cookie business!</a:t>
            </a:r>
          </a:p>
        </p:txBody>
      </p:sp>
      <p:grpSp>
        <p:nvGrpSpPr>
          <p:cNvPr id="21" name="Group 20">
            <a:extLst>
              <a:ext uri="{FF2B5EF4-FFF2-40B4-BE49-F238E27FC236}">
                <a16:creationId xmlns:a16="http://schemas.microsoft.com/office/drawing/2014/main" id="{165B12E9-9F17-1556-D858-19220C7C10D3}"/>
              </a:ext>
            </a:extLst>
          </p:cNvPr>
          <p:cNvGrpSpPr/>
          <p:nvPr/>
        </p:nvGrpSpPr>
        <p:grpSpPr>
          <a:xfrm>
            <a:off x="6537920" y="5573609"/>
            <a:ext cx="5171439" cy="732007"/>
            <a:chOff x="6492242" y="1156011"/>
            <a:chExt cx="5171439" cy="732007"/>
          </a:xfrm>
        </p:grpSpPr>
        <p:sp>
          <p:nvSpPr>
            <p:cNvPr id="5" name="Rounded Rectangle 4">
              <a:extLst>
                <a:ext uri="{FF2B5EF4-FFF2-40B4-BE49-F238E27FC236}">
                  <a16:creationId xmlns:a16="http://schemas.microsoft.com/office/drawing/2014/main" id="{C7CA8DA5-4628-842B-D3EB-0669E69436EB}"/>
                </a:ext>
              </a:extLst>
            </p:cNvPr>
            <p:cNvSpPr/>
            <p:nvPr/>
          </p:nvSpPr>
          <p:spPr>
            <a:xfrm>
              <a:off x="6492242" y="1156011"/>
              <a:ext cx="5171439" cy="732007"/>
            </a:xfrm>
            <a:prstGeom prst="roundRect">
              <a:avLst>
                <a:gd name="adj" fmla="val 13431"/>
              </a:avLst>
            </a:prstGeom>
            <a:ln/>
          </p:spPr>
          <p:style>
            <a:lnRef idx="2">
              <a:schemeClr val="accent1"/>
            </a:lnRef>
            <a:fillRef idx="1">
              <a:schemeClr val="lt1"/>
            </a:fillRef>
            <a:effectRef idx="0">
              <a:schemeClr val="accent1"/>
            </a:effectRef>
            <a:fontRef idx="minor">
              <a:schemeClr val="dk1"/>
            </a:fontRef>
          </p:style>
          <p:txBody>
            <a:bodyPr rtlCol="0" anchor="ctr">
              <a:noAutofit/>
            </a:bodyPr>
            <a:lstStyle/>
            <a:p>
              <a:pPr algn="ctr" defTabSz="914377"/>
              <a:endParaRPr lang="en-US" sz="1200" dirty="0">
                <a:solidFill>
                  <a:srgbClr val="000000"/>
                </a:solidFill>
                <a:latin typeface="Girl Scout Display Light" panose="02020003000000000000" pitchFamily="18" charset="0"/>
              </a:endParaRPr>
            </a:p>
          </p:txBody>
        </p:sp>
        <p:sp>
          <p:nvSpPr>
            <p:cNvPr id="7" name="Title 1">
              <a:extLst>
                <a:ext uri="{FF2B5EF4-FFF2-40B4-BE49-F238E27FC236}">
                  <a16:creationId xmlns:a16="http://schemas.microsoft.com/office/drawing/2014/main" id="{49528D70-96DF-29E2-C831-414434FE71EA}"/>
                </a:ext>
              </a:extLst>
            </p:cNvPr>
            <p:cNvSpPr txBox="1">
              <a:spLocks/>
            </p:cNvSpPr>
            <p:nvPr/>
          </p:nvSpPr>
          <p:spPr>
            <a:xfrm>
              <a:off x="6599584" y="1262579"/>
              <a:ext cx="5064097" cy="51886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1219170"/>
              <a:r>
                <a:rPr lang="en-US" sz="1600" b="1" dirty="0">
                  <a:solidFill>
                    <a:srgbClr val="000000"/>
                  </a:solidFill>
                  <a:latin typeface="Arial" panose="020B0604020202020204" pitchFamily="34" charset="0"/>
                  <a:cs typeface="Arial" panose="020B0604020202020204" pitchFamily="34" charset="0"/>
                </a:rPr>
                <a:t>Troop Cookie Managers </a:t>
              </a:r>
              <a:r>
                <a:rPr lang="en-US" sz="1600" dirty="0">
                  <a:solidFill>
                    <a:srgbClr val="000000"/>
                  </a:solidFill>
                  <a:latin typeface="Arial" panose="020B0604020202020204" pitchFamily="34" charset="0"/>
                  <a:cs typeface="Arial" panose="020B0604020202020204" pitchFamily="34" charset="0"/>
                </a:rPr>
                <a:t>use it to set up and manage sales for their troop specific online sales site. </a:t>
              </a:r>
              <a:endParaRPr lang="en-US" sz="1600" i="1" dirty="0">
                <a:solidFill>
                  <a:srgbClr val="000000"/>
                </a:solidFill>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044F96FE-BEFF-8589-575D-C74D381B8060}"/>
              </a:ext>
            </a:extLst>
          </p:cNvPr>
          <p:cNvGrpSpPr/>
          <p:nvPr/>
        </p:nvGrpSpPr>
        <p:grpSpPr>
          <a:xfrm>
            <a:off x="6537919" y="4235735"/>
            <a:ext cx="5171439" cy="732007"/>
            <a:chOff x="6492242" y="2070411"/>
            <a:chExt cx="5171439" cy="732007"/>
          </a:xfrm>
        </p:grpSpPr>
        <p:sp>
          <p:nvSpPr>
            <p:cNvPr id="8" name="Rounded Rectangle 7">
              <a:extLst>
                <a:ext uri="{FF2B5EF4-FFF2-40B4-BE49-F238E27FC236}">
                  <a16:creationId xmlns:a16="http://schemas.microsoft.com/office/drawing/2014/main" id="{1C1F09B0-FF29-AE37-8EAF-D764102A3E44}"/>
                </a:ext>
              </a:extLst>
            </p:cNvPr>
            <p:cNvSpPr/>
            <p:nvPr/>
          </p:nvSpPr>
          <p:spPr>
            <a:xfrm>
              <a:off x="6492242" y="2070411"/>
              <a:ext cx="5171439" cy="732007"/>
            </a:xfrm>
            <a:prstGeom prst="roundRect">
              <a:avLst>
                <a:gd name="adj" fmla="val 13431"/>
              </a:avLst>
            </a:prstGeom>
            <a:ln/>
          </p:spPr>
          <p:style>
            <a:lnRef idx="2">
              <a:schemeClr val="accent2"/>
            </a:lnRef>
            <a:fillRef idx="1">
              <a:schemeClr val="lt1"/>
            </a:fillRef>
            <a:effectRef idx="0">
              <a:schemeClr val="accent2"/>
            </a:effectRef>
            <a:fontRef idx="minor">
              <a:schemeClr val="dk1"/>
            </a:fontRef>
          </p:style>
          <p:txBody>
            <a:bodyPr rtlCol="0" anchor="ctr">
              <a:noAutofit/>
            </a:bodyPr>
            <a:lstStyle/>
            <a:p>
              <a:pPr algn="ctr" defTabSz="914377"/>
              <a:endParaRPr lang="en-US" sz="1200" dirty="0">
                <a:solidFill>
                  <a:srgbClr val="1496D6"/>
                </a:solidFill>
                <a:latin typeface="Girl Scout Display Light" panose="02020003000000000000" pitchFamily="18" charset="0"/>
              </a:endParaRPr>
            </a:p>
          </p:txBody>
        </p:sp>
        <p:sp>
          <p:nvSpPr>
            <p:cNvPr id="10" name="Title 1">
              <a:extLst>
                <a:ext uri="{FF2B5EF4-FFF2-40B4-BE49-F238E27FC236}">
                  <a16:creationId xmlns:a16="http://schemas.microsoft.com/office/drawing/2014/main" id="{D3C0843A-0A6F-743F-7E81-68CF4044A3FC}"/>
                </a:ext>
              </a:extLst>
            </p:cNvPr>
            <p:cNvSpPr txBox="1">
              <a:spLocks/>
            </p:cNvSpPr>
            <p:nvPr/>
          </p:nvSpPr>
          <p:spPr>
            <a:xfrm>
              <a:off x="6599584" y="2176979"/>
              <a:ext cx="4940775" cy="51886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1219170"/>
              <a:r>
                <a:rPr lang="en-US" sz="1600" b="1" dirty="0">
                  <a:solidFill>
                    <a:srgbClr val="000000"/>
                  </a:solidFill>
                  <a:latin typeface="Arial" panose="020B0604020202020204" pitchFamily="34" charset="0"/>
                  <a:cs typeface="Arial" panose="020B0604020202020204" pitchFamily="34" charset="0"/>
                </a:rPr>
                <a:t>Troop Cookie Managers </a:t>
              </a:r>
              <a:r>
                <a:rPr lang="en-US" sz="1600" dirty="0">
                  <a:solidFill>
                    <a:srgbClr val="000000"/>
                  </a:solidFill>
                  <a:latin typeface="Arial" panose="020B0604020202020204" pitchFamily="34" charset="0"/>
                  <a:cs typeface="Arial" panose="020B0604020202020204" pitchFamily="34" charset="0"/>
                </a:rPr>
                <a:t>support Girl Scouts and families with visibility to their online activities. </a:t>
              </a:r>
              <a:endParaRPr lang="en-US" sz="1600" i="1" dirty="0">
                <a:solidFill>
                  <a:srgbClr val="000000"/>
                </a:solidFill>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C7961A51-1B18-299E-D6CB-30C37372B9D6}"/>
              </a:ext>
            </a:extLst>
          </p:cNvPr>
          <p:cNvGrpSpPr/>
          <p:nvPr/>
        </p:nvGrpSpPr>
        <p:grpSpPr>
          <a:xfrm>
            <a:off x="6537919" y="210092"/>
            <a:ext cx="5171439" cy="732007"/>
            <a:chOff x="6492242" y="2974651"/>
            <a:chExt cx="5171439" cy="732007"/>
          </a:xfrm>
        </p:grpSpPr>
        <p:sp>
          <p:nvSpPr>
            <p:cNvPr id="11" name="Rounded Rectangle 10">
              <a:extLst>
                <a:ext uri="{FF2B5EF4-FFF2-40B4-BE49-F238E27FC236}">
                  <a16:creationId xmlns:a16="http://schemas.microsoft.com/office/drawing/2014/main" id="{0A932A34-1DC6-3218-C006-C6764D594CFB}"/>
                </a:ext>
              </a:extLst>
            </p:cNvPr>
            <p:cNvSpPr/>
            <p:nvPr/>
          </p:nvSpPr>
          <p:spPr>
            <a:xfrm>
              <a:off x="6492242" y="2974651"/>
              <a:ext cx="5171439" cy="732007"/>
            </a:xfrm>
            <a:prstGeom prst="roundRect">
              <a:avLst>
                <a:gd name="adj" fmla="val 13431"/>
              </a:avLst>
            </a:prstGeom>
            <a:ln/>
          </p:spPr>
          <p:style>
            <a:lnRef idx="2">
              <a:schemeClr val="accent3"/>
            </a:lnRef>
            <a:fillRef idx="1">
              <a:schemeClr val="lt1"/>
            </a:fillRef>
            <a:effectRef idx="0">
              <a:schemeClr val="accent3"/>
            </a:effectRef>
            <a:fontRef idx="minor">
              <a:schemeClr val="dk1"/>
            </a:fontRef>
          </p:style>
          <p:txBody>
            <a:bodyPr rtlCol="0" anchor="ctr">
              <a:noAutofit/>
            </a:bodyPr>
            <a:lstStyle/>
            <a:p>
              <a:pPr algn="ctr" defTabSz="914377"/>
              <a:endParaRPr lang="en-US" sz="1200" dirty="0">
                <a:solidFill>
                  <a:srgbClr val="000000"/>
                </a:solidFill>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A7B33685-4915-851A-D5F4-25012E638151}"/>
                </a:ext>
              </a:extLst>
            </p:cNvPr>
            <p:cNvSpPr txBox="1">
              <a:spLocks/>
            </p:cNvSpPr>
            <p:nvPr/>
          </p:nvSpPr>
          <p:spPr>
            <a:xfrm>
              <a:off x="6599584" y="3081219"/>
              <a:ext cx="4810097" cy="51886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1219170"/>
              <a:r>
                <a:rPr lang="en-US" sz="1600" b="1" dirty="0">
                  <a:solidFill>
                    <a:srgbClr val="000000"/>
                  </a:solidFill>
                  <a:latin typeface="Arial" panose="020B0604020202020204" pitchFamily="34" charset="0"/>
                  <a:cs typeface="Arial" panose="020B0604020202020204" pitchFamily="34" charset="0"/>
                </a:rPr>
                <a:t>Girl Scouts </a:t>
              </a:r>
              <a:r>
                <a:rPr lang="en-US" sz="1600" dirty="0">
                  <a:solidFill>
                    <a:srgbClr val="000000"/>
                  </a:solidFill>
                  <a:latin typeface="Arial" panose="020B0604020202020204" pitchFamily="34" charset="0"/>
                  <a:cs typeface="Arial" panose="020B0604020202020204" pitchFamily="34" charset="0"/>
                </a:rPr>
                <a:t>create their own sites and send marketing emails to customers. </a:t>
              </a:r>
              <a:endParaRPr lang="en-US" sz="1600" i="1" dirty="0">
                <a:solidFill>
                  <a:srgbClr val="000000"/>
                </a:solidFill>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E8E48EC2-6EF9-4E6D-410B-974D1FD9075D}"/>
              </a:ext>
            </a:extLst>
          </p:cNvPr>
          <p:cNvGrpSpPr/>
          <p:nvPr/>
        </p:nvGrpSpPr>
        <p:grpSpPr>
          <a:xfrm>
            <a:off x="6558280" y="2892654"/>
            <a:ext cx="5171439" cy="732007"/>
            <a:chOff x="6492242" y="3899211"/>
            <a:chExt cx="5171439" cy="732007"/>
          </a:xfrm>
        </p:grpSpPr>
        <p:sp>
          <p:nvSpPr>
            <p:cNvPr id="14" name="Rounded Rectangle 13">
              <a:extLst>
                <a:ext uri="{FF2B5EF4-FFF2-40B4-BE49-F238E27FC236}">
                  <a16:creationId xmlns:a16="http://schemas.microsoft.com/office/drawing/2014/main" id="{515C9A7C-7EE2-7CD7-B492-450D12E58067}"/>
                </a:ext>
              </a:extLst>
            </p:cNvPr>
            <p:cNvSpPr/>
            <p:nvPr/>
          </p:nvSpPr>
          <p:spPr>
            <a:xfrm>
              <a:off x="6492242" y="3899211"/>
              <a:ext cx="5171439" cy="732007"/>
            </a:xfrm>
            <a:prstGeom prst="roundRect">
              <a:avLst>
                <a:gd name="adj" fmla="val 13431"/>
              </a:avLst>
            </a:prstGeom>
            <a:ln/>
          </p:spPr>
          <p:style>
            <a:lnRef idx="2">
              <a:schemeClr val="accent4"/>
            </a:lnRef>
            <a:fillRef idx="1">
              <a:schemeClr val="lt1"/>
            </a:fillRef>
            <a:effectRef idx="0">
              <a:schemeClr val="accent4"/>
            </a:effectRef>
            <a:fontRef idx="minor">
              <a:schemeClr val="dk1"/>
            </a:fontRef>
          </p:style>
          <p:txBody>
            <a:bodyPr rtlCol="0" anchor="ctr">
              <a:noAutofit/>
            </a:bodyPr>
            <a:lstStyle/>
            <a:p>
              <a:pPr algn="ctr" defTabSz="914377"/>
              <a:endParaRPr lang="en-US" sz="1200" dirty="0">
                <a:solidFill>
                  <a:srgbClr val="000000"/>
                </a:solidFill>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463F511E-4BEC-90DC-0701-97DA573E5429}"/>
                </a:ext>
              </a:extLst>
            </p:cNvPr>
            <p:cNvSpPr txBox="1">
              <a:spLocks/>
            </p:cNvSpPr>
            <p:nvPr/>
          </p:nvSpPr>
          <p:spPr>
            <a:xfrm>
              <a:off x="6599584" y="4005779"/>
              <a:ext cx="4810097" cy="51886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1219170"/>
              <a:r>
                <a:rPr lang="en-US" sz="1600" b="1" dirty="0">
                  <a:solidFill>
                    <a:srgbClr val="000000"/>
                  </a:solidFill>
                  <a:latin typeface="Arial" panose="020B0604020202020204" pitchFamily="34" charset="0"/>
                  <a:cs typeface="Arial" panose="020B0604020202020204" pitchFamily="34" charset="0"/>
                </a:rPr>
                <a:t>Girl Scouts </a:t>
              </a:r>
              <a:r>
                <a:rPr lang="en-US" sz="1600" dirty="0">
                  <a:solidFill>
                    <a:srgbClr val="000000"/>
                  </a:solidFill>
                  <a:latin typeface="Arial" panose="020B0604020202020204" pitchFamily="34" charset="0"/>
                  <a:cs typeface="Arial" panose="020B0604020202020204" pitchFamily="34" charset="0"/>
                </a:rPr>
                <a:t>take orders and track purchases. </a:t>
              </a:r>
              <a:endParaRPr lang="en-US" sz="1600" i="1" dirty="0">
                <a:solidFill>
                  <a:srgbClr val="000000"/>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A311F384-D6FA-9765-6323-963960C8FA25}"/>
              </a:ext>
            </a:extLst>
          </p:cNvPr>
          <p:cNvGrpSpPr/>
          <p:nvPr/>
        </p:nvGrpSpPr>
        <p:grpSpPr>
          <a:xfrm>
            <a:off x="6558280" y="1553173"/>
            <a:ext cx="5171439" cy="732007"/>
            <a:chOff x="6492242" y="4813611"/>
            <a:chExt cx="5171439" cy="732007"/>
          </a:xfrm>
        </p:grpSpPr>
        <p:sp>
          <p:nvSpPr>
            <p:cNvPr id="17" name="Rounded Rectangle 16">
              <a:extLst>
                <a:ext uri="{FF2B5EF4-FFF2-40B4-BE49-F238E27FC236}">
                  <a16:creationId xmlns:a16="http://schemas.microsoft.com/office/drawing/2014/main" id="{7C35AB48-CC9C-E93E-21ED-6DD1DE928886}"/>
                </a:ext>
              </a:extLst>
            </p:cNvPr>
            <p:cNvSpPr/>
            <p:nvPr/>
          </p:nvSpPr>
          <p:spPr>
            <a:xfrm>
              <a:off x="6492242" y="4813611"/>
              <a:ext cx="5171439" cy="732007"/>
            </a:xfrm>
            <a:prstGeom prst="roundRect">
              <a:avLst>
                <a:gd name="adj" fmla="val 13431"/>
              </a:avLst>
            </a:prstGeom>
            <a:ln/>
          </p:spPr>
          <p:style>
            <a:lnRef idx="2">
              <a:schemeClr val="accent5"/>
            </a:lnRef>
            <a:fillRef idx="1">
              <a:schemeClr val="lt1"/>
            </a:fillRef>
            <a:effectRef idx="0">
              <a:schemeClr val="accent5"/>
            </a:effectRef>
            <a:fontRef idx="minor">
              <a:schemeClr val="dk1"/>
            </a:fontRef>
          </p:style>
          <p:txBody>
            <a:bodyPr rtlCol="0" anchor="ctr">
              <a:noAutofit/>
            </a:bodyPr>
            <a:lstStyle/>
            <a:p>
              <a:pPr algn="ctr" defTabSz="914377"/>
              <a:endParaRPr lang="en-US" sz="1200" dirty="0">
                <a:solidFill>
                  <a:srgbClr val="FD339F"/>
                </a:solidFill>
                <a:latin typeface="Arial" panose="020B0604020202020204" pitchFamily="34" charset="0"/>
                <a:cs typeface="Arial" panose="020B0604020202020204" pitchFamily="34" charset="0"/>
              </a:endParaRPr>
            </a:p>
          </p:txBody>
        </p:sp>
        <p:sp>
          <p:nvSpPr>
            <p:cNvPr id="19" name="Title 1">
              <a:extLst>
                <a:ext uri="{FF2B5EF4-FFF2-40B4-BE49-F238E27FC236}">
                  <a16:creationId xmlns:a16="http://schemas.microsoft.com/office/drawing/2014/main" id="{931E0E92-61B0-FC89-BDA4-049AA8DD08D8}"/>
                </a:ext>
              </a:extLst>
            </p:cNvPr>
            <p:cNvSpPr txBox="1">
              <a:spLocks/>
            </p:cNvSpPr>
            <p:nvPr/>
          </p:nvSpPr>
          <p:spPr>
            <a:xfrm>
              <a:off x="6599583" y="4920179"/>
              <a:ext cx="5064097" cy="51886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1219170"/>
              <a:r>
                <a:rPr lang="en-US" sz="1600" b="1" dirty="0">
                  <a:solidFill>
                    <a:srgbClr val="000000"/>
                  </a:solidFill>
                  <a:latin typeface="Arial" panose="020B0604020202020204" pitchFamily="34" charset="0"/>
                  <a:cs typeface="Arial" panose="020B0604020202020204" pitchFamily="34" charset="0"/>
                </a:rPr>
                <a:t>Girl Scouts and caregivers </a:t>
              </a:r>
              <a:r>
                <a:rPr lang="en-US" sz="1600" dirty="0">
                  <a:solidFill>
                    <a:srgbClr val="000000"/>
                  </a:solidFill>
                  <a:latin typeface="Arial" panose="020B0604020202020204" pitchFamily="34" charset="0"/>
                  <a:cs typeface="Arial" panose="020B0604020202020204" pitchFamily="34" charset="0"/>
                </a:rPr>
                <a:t>can manage their online sales, inventory, and financials using Digital Cookie. </a:t>
              </a:r>
              <a:endParaRPr lang="en-US" sz="1600" i="1" dirty="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34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2D716BD-F8ED-C8D4-35F6-BAC992B06ACE}"/>
              </a:ext>
            </a:extLst>
          </p:cNvPr>
          <p:cNvSpPr>
            <a:spLocks noGrp="1"/>
          </p:cNvSpPr>
          <p:nvPr>
            <p:ph type="sldNum" sz="quarter" idx="10"/>
          </p:nvPr>
        </p:nvSpPr>
        <p:spPr/>
        <p:txBody>
          <a:bodyPr/>
          <a:lstStyle/>
          <a:p>
            <a:fld id="{7691CCDB-B024-8747-B233-CAD1CBC7A901}" type="slidenum">
              <a:rPr lang="en-US" smtClean="0"/>
              <a:pPr/>
              <a:t>70</a:t>
            </a:fld>
            <a:endParaRPr lang="en-US"/>
          </a:p>
        </p:txBody>
      </p:sp>
      <p:sp>
        <p:nvSpPr>
          <p:cNvPr id="3" name="Footer Placeholder 2">
            <a:extLst>
              <a:ext uri="{FF2B5EF4-FFF2-40B4-BE49-F238E27FC236}">
                <a16:creationId xmlns:a16="http://schemas.microsoft.com/office/drawing/2014/main" id="{FB59A852-F760-1518-A5BF-870A2FDDD7AF}"/>
              </a:ext>
            </a:extLst>
          </p:cNvPr>
          <p:cNvSpPr>
            <a:spLocks noGrp="1"/>
          </p:cNvSpPr>
          <p:nvPr>
            <p:ph type="ftr" sz="quarter" idx="11"/>
          </p:nvPr>
        </p:nvSpPr>
        <p:spPr/>
        <p:txBody>
          <a:bodyPr/>
          <a:lstStyle/>
          <a:p>
            <a:r>
              <a:rPr lang="en-US">
                <a:latin typeface="+mn-lt"/>
              </a:rPr>
              <a:t>©2024 Girl Scouts of the USA. All Rights Reserved. Not for public distribution.</a:t>
            </a:r>
          </a:p>
        </p:txBody>
      </p:sp>
      <p:sp>
        <p:nvSpPr>
          <p:cNvPr id="4" name="Text Placeholder 3">
            <a:extLst>
              <a:ext uri="{FF2B5EF4-FFF2-40B4-BE49-F238E27FC236}">
                <a16:creationId xmlns:a16="http://schemas.microsoft.com/office/drawing/2014/main" id="{96C9E2AA-BEAC-F743-E38B-54D54E3CACAB}"/>
              </a:ext>
            </a:extLst>
          </p:cNvPr>
          <p:cNvSpPr>
            <a:spLocks noGrp="1"/>
          </p:cNvSpPr>
          <p:nvPr>
            <p:ph type="body" sz="quarter" idx="12"/>
          </p:nvPr>
        </p:nvSpPr>
        <p:spPr/>
        <p:txBody>
          <a:bodyPr/>
          <a:lstStyle/>
          <a:p>
            <a:r>
              <a:rPr lang="en-US"/>
              <a:t>Digital Cookie Help Center</a:t>
            </a:r>
          </a:p>
        </p:txBody>
      </p:sp>
    </p:spTree>
    <p:extLst>
      <p:ext uri="{BB962C8B-B14F-4D97-AF65-F5344CB8AC3E}">
        <p14:creationId xmlns:p14="http://schemas.microsoft.com/office/powerpoint/2010/main" val="17100493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DDF2D2A-73B3-CAE0-0578-6245CE159456}"/>
              </a:ext>
            </a:extLst>
          </p:cNvPr>
          <p:cNvSpPr>
            <a:spLocks noGrp="1"/>
          </p:cNvSpPr>
          <p:nvPr>
            <p:ph type="sldNum" sz="quarter" idx="10"/>
          </p:nvPr>
        </p:nvSpPr>
        <p:spPr/>
        <p:txBody>
          <a:bodyPr/>
          <a:lstStyle/>
          <a:p>
            <a:fld id="{7691CCDB-B024-8747-B233-CAD1CBC7A901}" type="slidenum">
              <a:rPr lang="en-US" smtClean="0"/>
              <a:pPr/>
              <a:t>71</a:t>
            </a:fld>
            <a:endParaRPr lang="en-US"/>
          </a:p>
        </p:txBody>
      </p:sp>
      <p:sp>
        <p:nvSpPr>
          <p:cNvPr id="4" name="Footer Placeholder 3">
            <a:extLst>
              <a:ext uri="{FF2B5EF4-FFF2-40B4-BE49-F238E27FC236}">
                <a16:creationId xmlns:a16="http://schemas.microsoft.com/office/drawing/2014/main" id="{FC21072C-30F6-7AF0-689F-905ED7B95E8F}"/>
              </a:ext>
            </a:extLst>
          </p:cNvPr>
          <p:cNvSpPr>
            <a:spLocks noGrp="1"/>
          </p:cNvSpPr>
          <p:nvPr>
            <p:ph type="ftr" sz="quarter" idx="11"/>
          </p:nvPr>
        </p:nvSpPr>
        <p:spPr/>
        <p:txBody>
          <a:bodyPr/>
          <a:lstStyle/>
          <a:p>
            <a:r>
              <a:rPr lang="en-US">
                <a:latin typeface="+mn-lt"/>
              </a:rPr>
              <a:t>©2024 Girl Scouts of the USA. All Rights Reserved. Not for public distribution.</a:t>
            </a:r>
          </a:p>
        </p:txBody>
      </p:sp>
      <p:sp>
        <p:nvSpPr>
          <p:cNvPr id="3" name="Text Placeholder 2">
            <a:extLst>
              <a:ext uri="{FF2B5EF4-FFF2-40B4-BE49-F238E27FC236}">
                <a16:creationId xmlns:a16="http://schemas.microsoft.com/office/drawing/2014/main" id="{C02CBF9A-B320-4BE1-CC9A-74113423A094}"/>
              </a:ext>
            </a:extLst>
          </p:cNvPr>
          <p:cNvSpPr>
            <a:spLocks noGrp="1"/>
          </p:cNvSpPr>
          <p:nvPr>
            <p:ph type="body" sz="quarter" idx="19"/>
          </p:nvPr>
        </p:nvSpPr>
        <p:spPr>
          <a:xfrm>
            <a:off x="157984" y="212392"/>
            <a:ext cx="11734800" cy="628049"/>
          </a:xfrm>
        </p:spPr>
        <p:txBody>
          <a:bodyPr>
            <a:noAutofit/>
          </a:bodyPr>
          <a:lstStyle/>
          <a:p>
            <a:r>
              <a:rPr lang="en-US" sz="2400" b="0">
                <a:latin typeface="Palatino Linotype" panose="02040502050505030304" pitchFamily="18" charset="0"/>
              </a:rPr>
              <a:t>Digital Cookie Help Center</a:t>
            </a:r>
          </a:p>
        </p:txBody>
      </p:sp>
      <p:sp>
        <p:nvSpPr>
          <p:cNvPr id="7" name="TextBox 6">
            <a:extLst>
              <a:ext uri="{FF2B5EF4-FFF2-40B4-BE49-F238E27FC236}">
                <a16:creationId xmlns:a16="http://schemas.microsoft.com/office/drawing/2014/main" id="{481BEAFE-B9B6-1CBA-0AA7-872680D35311}"/>
              </a:ext>
            </a:extLst>
          </p:cNvPr>
          <p:cNvSpPr txBox="1"/>
          <p:nvPr/>
        </p:nvSpPr>
        <p:spPr>
          <a:xfrm>
            <a:off x="507999" y="691449"/>
            <a:ext cx="10805947" cy="1219200"/>
          </a:xfrm>
          <a:prstGeom prst="rect">
            <a:avLst/>
          </a:prstGeom>
          <a:noFill/>
          <a:ln>
            <a:noFill/>
          </a:ln>
        </p:spPr>
        <p:txBody>
          <a:bodyPr vert="horz" wrap="none" lIns="121920" tIns="60960" rIns="121920" bIns="60960" rtlCol="0" anchor="ctr">
            <a:noAutofit/>
          </a:bodyPr>
          <a:lstStyle/>
          <a:p>
            <a:pPr algn="ctr"/>
            <a:r>
              <a:rPr lang="en-US" sz="2133" b="1">
                <a:latin typeface="Palatino Linotype" panose="02040502050505030304" pitchFamily="18" charset="0"/>
              </a:rPr>
              <a:t>Your go-to place if you need support! </a:t>
            </a:r>
          </a:p>
        </p:txBody>
      </p:sp>
      <p:pic>
        <p:nvPicPr>
          <p:cNvPr id="9" name="Picture 8">
            <a:extLst>
              <a:ext uri="{FF2B5EF4-FFF2-40B4-BE49-F238E27FC236}">
                <a16:creationId xmlns:a16="http://schemas.microsoft.com/office/drawing/2014/main" id="{B140FF74-89DA-E6C8-8FC6-4CF455FF0E18}"/>
              </a:ext>
            </a:extLst>
          </p:cNvPr>
          <p:cNvPicPr>
            <a:picLocks noChangeAspect="1"/>
          </p:cNvPicPr>
          <p:nvPr/>
        </p:nvPicPr>
        <p:blipFill>
          <a:blip r:embed="rId3"/>
          <a:stretch>
            <a:fillRect/>
          </a:stretch>
        </p:blipFill>
        <p:spPr>
          <a:xfrm>
            <a:off x="228600" y="1716881"/>
            <a:ext cx="5303137" cy="3817936"/>
          </a:xfrm>
          <a:prstGeom prst="rect">
            <a:avLst/>
          </a:prstGeom>
        </p:spPr>
      </p:pic>
      <p:sp>
        <p:nvSpPr>
          <p:cNvPr id="11" name="Arrow: Up 10">
            <a:extLst>
              <a:ext uri="{FF2B5EF4-FFF2-40B4-BE49-F238E27FC236}">
                <a16:creationId xmlns:a16="http://schemas.microsoft.com/office/drawing/2014/main" id="{F020B5D0-24B3-4B2D-E254-A7202ED1A959}"/>
              </a:ext>
            </a:extLst>
          </p:cNvPr>
          <p:cNvSpPr/>
          <p:nvPr/>
        </p:nvSpPr>
        <p:spPr>
          <a:xfrm>
            <a:off x="2743201" y="5409043"/>
            <a:ext cx="489828" cy="962949"/>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Arrow: Left 11">
            <a:extLst>
              <a:ext uri="{FF2B5EF4-FFF2-40B4-BE49-F238E27FC236}">
                <a16:creationId xmlns:a16="http://schemas.microsoft.com/office/drawing/2014/main" id="{C4A96956-9C0B-F065-E0EB-787A88C0D536}"/>
              </a:ext>
            </a:extLst>
          </p:cNvPr>
          <p:cNvSpPr/>
          <p:nvPr/>
        </p:nvSpPr>
        <p:spPr>
          <a:xfrm>
            <a:off x="3627398" y="3834274"/>
            <a:ext cx="1206500" cy="546100"/>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8" name="Picture 17">
            <a:extLst>
              <a:ext uri="{FF2B5EF4-FFF2-40B4-BE49-F238E27FC236}">
                <a16:creationId xmlns:a16="http://schemas.microsoft.com/office/drawing/2014/main" id="{8499DFA2-FBFF-8955-A7AA-9C656552BBA6}"/>
              </a:ext>
            </a:extLst>
          </p:cNvPr>
          <p:cNvPicPr>
            <a:picLocks noChangeAspect="1"/>
          </p:cNvPicPr>
          <p:nvPr/>
        </p:nvPicPr>
        <p:blipFill>
          <a:blip r:embed="rId4"/>
          <a:stretch>
            <a:fillRect/>
          </a:stretch>
        </p:blipFill>
        <p:spPr>
          <a:xfrm>
            <a:off x="5910973" y="2595229"/>
            <a:ext cx="5981812" cy="2478088"/>
          </a:xfrm>
          <a:prstGeom prst="rect">
            <a:avLst/>
          </a:prstGeom>
          <a:ln>
            <a:solidFill>
              <a:schemeClr val="tx1"/>
            </a:solidFill>
          </a:ln>
        </p:spPr>
      </p:pic>
      <p:sp>
        <p:nvSpPr>
          <p:cNvPr id="15" name="Oval 14">
            <a:extLst>
              <a:ext uri="{FF2B5EF4-FFF2-40B4-BE49-F238E27FC236}">
                <a16:creationId xmlns:a16="http://schemas.microsoft.com/office/drawing/2014/main" id="{4B61EE56-A962-982E-18A4-8B40DA7B172A}"/>
              </a:ext>
            </a:extLst>
          </p:cNvPr>
          <p:cNvSpPr/>
          <p:nvPr/>
        </p:nvSpPr>
        <p:spPr>
          <a:xfrm>
            <a:off x="10495784" y="2543636"/>
            <a:ext cx="1397000" cy="72072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Oval 15">
            <a:extLst>
              <a:ext uri="{FF2B5EF4-FFF2-40B4-BE49-F238E27FC236}">
                <a16:creationId xmlns:a16="http://schemas.microsoft.com/office/drawing/2014/main" id="{FC3838CB-7136-A02C-3405-D2D7ABCBE645}"/>
              </a:ext>
            </a:extLst>
          </p:cNvPr>
          <p:cNvSpPr/>
          <p:nvPr/>
        </p:nvSpPr>
        <p:spPr>
          <a:xfrm>
            <a:off x="10495784" y="4404186"/>
            <a:ext cx="1397000" cy="72072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4518662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1B9233F-CC36-C59F-186B-144935FBF497}"/>
              </a:ext>
            </a:extLst>
          </p:cNvPr>
          <p:cNvSpPr>
            <a:spLocks noGrp="1"/>
          </p:cNvSpPr>
          <p:nvPr>
            <p:ph type="sldNum" sz="quarter" idx="10"/>
          </p:nvPr>
        </p:nvSpPr>
        <p:spPr/>
        <p:txBody>
          <a:bodyPr/>
          <a:lstStyle/>
          <a:p>
            <a:fld id="{7691CCDB-B024-8747-B233-CAD1CBC7A901}" type="slidenum">
              <a:rPr lang="en-US" smtClean="0"/>
              <a:pPr/>
              <a:t>72</a:t>
            </a:fld>
            <a:endParaRPr lang="en-US"/>
          </a:p>
        </p:txBody>
      </p:sp>
      <p:sp>
        <p:nvSpPr>
          <p:cNvPr id="4" name="Footer Placeholder 3">
            <a:extLst>
              <a:ext uri="{FF2B5EF4-FFF2-40B4-BE49-F238E27FC236}">
                <a16:creationId xmlns:a16="http://schemas.microsoft.com/office/drawing/2014/main" id="{3168BA80-1210-6660-33A8-1F435124CD91}"/>
              </a:ext>
            </a:extLst>
          </p:cNvPr>
          <p:cNvSpPr>
            <a:spLocks noGrp="1"/>
          </p:cNvSpPr>
          <p:nvPr>
            <p:ph type="ftr" sz="quarter" idx="11"/>
          </p:nvPr>
        </p:nvSpPr>
        <p:spPr/>
        <p:txBody>
          <a:bodyPr/>
          <a:lstStyle/>
          <a:p>
            <a:r>
              <a:rPr lang="en-US">
                <a:latin typeface="+mn-lt"/>
              </a:rPr>
              <a:t>©2024 Girl Scouts of the USA. All Rights Reserved. Not for public distribution.</a:t>
            </a:r>
          </a:p>
        </p:txBody>
      </p:sp>
      <p:sp>
        <p:nvSpPr>
          <p:cNvPr id="3" name="Text Placeholder 2">
            <a:extLst>
              <a:ext uri="{FF2B5EF4-FFF2-40B4-BE49-F238E27FC236}">
                <a16:creationId xmlns:a16="http://schemas.microsoft.com/office/drawing/2014/main" id="{4C9BC4E3-320F-6CF7-51DE-8C1E8CD60FEF}"/>
              </a:ext>
            </a:extLst>
          </p:cNvPr>
          <p:cNvSpPr>
            <a:spLocks noGrp="1"/>
          </p:cNvSpPr>
          <p:nvPr>
            <p:ph type="body" sz="quarter" idx="19"/>
          </p:nvPr>
        </p:nvSpPr>
        <p:spPr/>
        <p:txBody>
          <a:bodyPr/>
          <a:lstStyle/>
          <a:p>
            <a:r>
              <a:rPr lang="en-US"/>
              <a:t>Digital Cookie Help Center</a:t>
            </a:r>
          </a:p>
        </p:txBody>
      </p:sp>
      <p:pic>
        <p:nvPicPr>
          <p:cNvPr id="5" name="Picture 4">
            <a:extLst>
              <a:ext uri="{FF2B5EF4-FFF2-40B4-BE49-F238E27FC236}">
                <a16:creationId xmlns:a16="http://schemas.microsoft.com/office/drawing/2014/main" id="{BD78D9DC-DE85-1D73-336D-AEFB837CF4A4}"/>
              </a:ext>
            </a:extLst>
          </p:cNvPr>
          <p:cNvPicPr>
            <a:picLocks noChangeAspect="1"/>
          </p:cNvPicPr>
          <p:nvPr/>
        </p:nvPicPr>
        <p:blipFill>
          <a:blip r:embed="rId3"/>
          <a:stretch>
            <a:fillRect/>
          </a:stretch>
        </p:blipFill>
        <p:spPr>
          <a:xfrm>
            <a:off x="373588" y="2195174"/>
            <a:ext cx="5486400" cy="3846479"/>
          </a:xfrm>
          <a:prstGeom prst="rect">
            <a:avLst/>
          </a:prstGeom>
          <a:ln>
            <a:solidFill>
              <a:schemeClr val="tx1"/>
            </a:solidFill>
          </a:ln>
        </p:spPr>
      </p:pic>
      <p:pic>
        <p:nvPicPr>
          <p:cNvPr id="8" name="Picture 7">
            <a:extLst>
              <a:ext uri="{FF2B5EF4-FFF2-40B4-BE49-F238E27FC236}">
                <a16:creationId xmlns:a16="http://schemas.microsoft.com/office/drawing/2014/main" id="{93D70FFC-5D3E-0F6A-ABAF-269EC5D42F3E}"/>
              </a:ext>
            </a:extLst>
          </p:cNvPr>
          <p:cNvPicPr>
            <a:picLocks noChangeAspect="1"/>
          </p:cNvPicPr>
          <p:nvPr/>
        </p:nvPicPr>
        <p:blipFill>
          <a:blip r:embed="rId4"/>
          <a:stretch>
            <a:fillRect/>
          </a:stretch>
        </p:blipFill>
        <p:spPr>
          <a:xfrm>
            <a:off x="6388097" y="342899"/>
            <a:ext cx="5486400" cy="4165907"/>
          </a:xfrm>
          <a:prstGeom prst="rect">
            <a:avLst/>
          </a:prstGeom>
          <a:ln>
            <a:solidFill>
              <a:schemeClr val="tx1"/>
            </a:solidFill>
          </a:ln>
        </p:spPr>
      </p:pic>
      <p:sp>
        <p:nvSpPr>
          <p:cNvPr id="9" name="TextBox 8">
            <a:extLst>
              <a:ext uri="{FF2B5EF4-FFF2-40B4-BE49-F238E27FC236}">
                <a16:creationId xmlns:a16="http://schemas.microsoft.com/office/drawing/2014/main" id="{14643110-E968-E287-F663-D569DF3EE07D}"/>
              </a:ext>
            </a:extLst>
          </p:cNvPr>
          <p:cNvSpPr txBox="1"/>
          <p:nvPr/>
        </p:nvSpPr>
        <p:spPr>
          <a:xfrm>
            <a:off x="317503" y="975973"/>
            <a:ext cx="5542485" cy="1219200"/>
          </a:xfrm>
          <a:prstGeom prst="rect">
            <a:avLst/>
          </a:prstGeom>
          <a:noFill/>
          <a:ln>
            <a:noFill/>
          </a:ln>
        </p:spPr>
        <p:txBody>
          <a:bodyPr vert="horz" wrap="square" lIns="121920" tIns="60960" rIns="121920" bIns="60960" rtlCol="0" anchor="ctr">
            <a:noAutofit/>
          </a:bodyPr>
          <a:lstStyle/>
          <a:p>
            <a:pPr algn="ctr"/>
            <a:r>
              <a:rPr lang="en-US" sz="2133">
                <a:latin typeface="Palatino Linotype" panose="02040502050505030304" pitchFamily="18" charset="0"/>
              </a:rPr>
              <a:t>Select which role and category you need support on.</a:t>
            </a:r>
          </a:p>
        </p:txBody>
      </p:sp>
      <p:sp>
        <p:nvSpPr>
          <p:cNvPr id="10" name="TextBox 9">
            <a:extLst>
              <a:ext uri="{FF2B5EF4-FFF2-40B4-BE49-F238E27FC236}">
                <a16:creationId xmlns:a16="http://schemas.microsoft.com/office/drawing/2014/main" id="{9E17ED91-48E6-38D3-DAB8-6A96026D7328}"/>
              </a:ext>
            </a:extLst>
          </p:cNvPr>
          <p:cNvSpPr txBox="1"/>
          <p:nvPr/>
        </p:nvSpPr>
        <p:spPr>
          <a:xfrm>
            <a:off x="6388098" y="4518301"/>
            <a:ext cx="5542485" cy="1219200"/>
          </a:xfrm>
          <a:prstGeom prst="rect">
            <a:avLst/>
          </a:prstGeom>
          <a:noFill/>
          <a:ln>
            <a:noFill/>
          </a:ln>
        </p:spPr>
        <p:txBody>
          <a:bodyPr vert="horz" wrap="square" lIns="121920" tIns="60960" rIns="121920" bIns="60960" rtlCol="0" anchor="ctr">
            <a:noAutofit/>
          </a:bodyPr>
          <a:lstStyle/>
          <a:p>
            <a:pPr algn="ctr"/>
            <a:r>
              <a:rPr lang="en-US" sz="2133">
                <a:latin typeface="Palatino Linotype" panose="02040502050505030304" pitchFamily="18" charset="0"/>
              </a:rPr>
              <a:t>Inside, each category will have detailed instructions, links to tip sheets, or even video tutorials to help you. </a:t>
            </a:r>
          </a:p>
        </p:txBody>
      </p:sp>
    </p:spTree>
    <p:extLst>
      <p:ext uri="{BB962C8B-B14F-4D97-AF65-F5344CB8AC3E}">
        <p14:creationId xmlns:p14="http://schemas.microsoft.com/office/powerpoint/2010/main" val="283483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D7CE8E4-F5EA-3179-B38F-329559C87A66}"/>
              </a:ext>
            </a:extLst>
          </p:cNvPr>
          <p:cNvSpPr>
            <a:spLocks noGrp="1"/>
          </p:cNvSpPr>
          <p:nvPr>
            <p:ph type="sldNum" sz="quarter" idx="10"/>
          </p:nvPr>
        </p:nvSpPr>
        <p:spPr/>
        <p:txBody>
          <a:bodyPr/>
          <a:lstStyle/>
          <a:p>
            <a:fld id="{7691CCDB-B024-8747-B233-CAD1CBC7A901}" type="slidenum">
              <a:rPr lang="en-US" smtClean="0"/>
              <a:pPr/>
              <a:t>73</a:t>
            </a:fld>
            <a:endParaRPr lang="en-US"/>
          </a:p>
        </p:txBody>
      </p:sp>
      <p:sp>
        <p:nvSpPr>
          <p:cNvPr id="4" name="Footer Placeholder 3">
            <a:extLst>
              <a:ext uri="{FF2B5EF4-FFF2-40B4-BE49-F238E27FC236}">
                <a16:creationId xmlns:a16="http://schemas.microsoft.com/office/drawing/2014/main" id="{3168BA80-1210-6660-33A8-1F435124CD91}"/>
              </a:ext>
            </a:extLst>
          </p:cNvPr>
          <p:cNvSpPr>
            <a:spLocks noGrp="1"/>
          </p:cNvSpPr>
          <p:nvPr>
            <p:ph type="ftr" sz="quarter" idx="11"/>
          </p:nvPr>
        </p:nvSpPr>
        <p:spPr/>
        <p:txBody>
          <a:bodyPr/>
          <a:lstStyle/>
          <a:p>
            <a:r>
              <a:rPr lang="en-US">
                <a:latin typeface="+mn-lt"/>
              </a:rPr>
              <a:t>©2024 Girl Scouts of the USA. All Rights Reserved. Not for public distribution.</a:t>
            </a:r>
          </a:p>
        </p:txBody>
      </p:sp>
      <p:sp>
        <p:nvSpPr>
          <p:cNvPr id="3" name="Text Placeholder 2">
            <a:extLst>
              <a:ext uri="{FF2B5EF4-FFF2-40B4-BE49-F238E27FC236}">
                <a16:creationId xmlns:a16="http://schemas.microsoft.com/office/drawing/2014/main" id="{4C9BC4E3-320F-6CF7-51DE-8C1E8CD60FEF}"/>
              </a:ext>
            </a:extLst>
          </p:cNvPr>
          <p:cNvSpPr>
            <a:spLocks noGrp="1"/>
          </p:cNvSpPr>
          <p:nvPr>
            <p:ph type="body" sz="quarter" idx="19"/>
          </p:nvPr>
        </p:nvSpPr>
        <p:spPr/>
        <p:txBody>
          <a:bodyPr/>
          <a:lstStyle/>
          <a:p>
            <a:r>
              <a:rPr lang="en-US"/>
              <a:t>Digital Cookie Help Center</a:t>
            </a:r>
          </a:p>
        </p:txBody>
      </p:sp>
      <p:sp>
        <p:nvSpPr>
          <p:cNvPr id="9" name="TextBox 8">
            <a:extLst>
              <a:ext uri="{FF2B5EF4-FFF2-40B4-BE49-F238E27FC236}">
                <a16:creationId xmlns:a16="http://schemas.microsoft.com/office/drawing/2014/main" id="{14643110-E968-E287-F663-D569DF3EE07D}"/>
              </a:ext>
            </a:extLst>
          </p:cNvPr>
          <p:cNvSpPr txBox="1"/>
          <p:nvPr/>
        </p:nvSpPr>
        <p:spPr>
          <a:xfrm>
            <a:off x="317503" y="633073"/>
            <a:ext cx="4873773" cy="1144928"/>
          </a:xfrm>
          <a:prstGeom prst="rect">
            <a:avLst/>
          </a:prstGeom>
          <a:noFill/>
          <a:ln>
            <a:noFill/>
          </a:ln>
        </p:spPr>
        <p:txBody>
          <a:bodyPr vert="horz" wrap="square" lIns="121920" tIns="60960" rIns="121920" bIns="60960" rtlCol="0" anchor="ctr">
            <a:noAutofit/>
          </a:bodyPr>
          <a:lstStyle/>
          <a:p>
            <a:pPr algn="ctr"/>
            <a:r>
              <a:rPr lang="en-US" sz="2133">
                <a:latin typeface="Palatino Linotype" panose="02040502050505030304" pitchFamily="18" charset="0"/>
              </a:rPr>
              <a:t>After looking, still can’t find what you need? Contact customer support. </a:t>
            </a:r>
          </a:p>
        </p:txBody>
      </p:sp>
      <p:pic>
        <p:nvPicPr>
          <p:cNvPr id="6" name="Picture 5">
            <a:extLst>
              <a:ext uri="{FF2B5EF4-FFF2-40B4-BE49-F238E27FC236}">
                <a16:creationId xmlns:a16="http://schemas.microsoft.com/office/drawing/2014/main" id="{0A7A772B-F1C3-1225-16D1-B9BB3AD394BA}"/>
              </a:ext>
            </a:extLst>
          </p:cNvPr>
          <p:cNvPicPr>
            <a:picLocks noChangeAspect="1"/>
          </p:cNvPicPr>
          <p:nvPr/>
        </p:nvPicPr>
        <p:blipFill>
          <a:blip r:embed="rId3"/>
          <a:stretch>
            <a:fillRect/>
          </a:stretch>
        </p:blipFill>
        <p:spPr>
          <a:xfrm>
            <a:off x="196320" y="1889132"/>
            <a:ext cx="5114601" cy="3585813"/>
          </a:xfrm>
          <a:prstGeom prst="rect">
            <a:avLst/>
          </a:prstGeom>
          <a:ln>
            <a:solidFill>
              <a:schemeClr val="tx1"/>
            </a:solidFill>
          </a:ln>
        </p:spPr>
      </p:pic>
      <p:pic>
        <p:nvPicPr>
          <p:cNvPr id="11" name="Picture 10">
            <a:extLst>
              <a:ext uri="{FF2B5EF4-FFF2-40B4-BE49-F238E27FC236}">
                <a16:creationId xmlns:a16="http://schemas.microsoft.com/office/drawing/2014/main" id="{E96D3401-BEF6-6743-A56B-7C3116300371}"/>
              </a:ext>
            </a:extLst>
          </p:cNvPr>
          <p:cNvPicPr>
            <a:picLocks noChangeAspect="1"/>
          </p:cNvPicPr>
          <p:nvPr/>
        </p:nvPicPr>
        <p:blipFill>
          <a:blip r:embed="rId4"/>
          <a:stretch>
            <a:fillRect/>
          </a:stretch>
        </p:blipFill>
        <p:spPr>
          <a:xfrm>
            <a:off x="5625645" y="446704"/>
            <a:ext cx="6294601" cy="3585813"/>
          </a:xfrm>
          <a:prstGeom prst="rect">
            <a:avLst/>
          </a:prstGeom>
          <a:ln>
            <a:solidFill>
              <a:schemeClr val="tx1"/>
            </a:solidFill>
          </a:ln>
        </p:spPr>
      </p:pic>
      <p:sp>
        <p:nvSpPr>
          <p:cNvPr id="12" name="Arrow: Up 11">
            <a:extLst>
              <a:ext uri="{FF2B5EF4-FFF2-40B4-BE49-F238E27FC236}">
                <a16:creationId xmlns:a16="http://schemas.microsoft.com/office/drawing/2014/main" id="{A2FCC1B2-9C81-7E88-DB7A-7887072FC695}"/>
              </a:ext>
            </a:extLst>
          </p:cNvPr>
          <p:cNvSpPr/>
          <p:nvPr/>
        </p:nvSpPr>
        <p:spPr>
          <a:xfrm>
            <a:off x="2628901" y="5156364"/>
            <a:ext cx="489828" cy="962949"/>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Box 12">
            <a:extLst>
              <a:ext uri="{FF2B5EF4-FFF2-40B4-BE49-F238E27FC236}">
                <a16:creationId xmlns:a16="http://schemas.microsoft.com/office/drawing/2014/main" id="{7BE7EC08-911F-27B8-F499-FB36C97AD043}"/>
              </a:ext>
            </a:extLst>
          </p:cNvPr>
          <p:cNvSpPr txBox="1"/>
          <p:nvPr/>
        </p:nvSpPr>
        <p:spPr>
          <a:xfrm>
            <a:off x="5551309" y="4136324"/>
            <a:ext cx="6564017" cy="2497489"/>
          </a:xfrm>
          <a:prstGeom prst="rect">
            <a:avLst/>
          </a:prstGeom>
          <a:noFill/>
          <a:ln>
            <a:noFill/>
          </a:ln>
        </p:spPr>
        <p:txBody>
          <a:bodyPr vert="horz" wrap="square" lIns="121920" tIns="60960" rIns="121920" bIns="60960" rtlCol="0" anchor="ctr">
            <a:noAutofit/>
          </a:bodyPr>
          <a:lstStyle/>
          <a:p>
            <a:pPr algn="l"/>
            <a:r>
              <a:rPr lang="en-US" sz="2133">
                <a:latin typeface="Palatino Linotype" panose="02040502050505030304" pitchFamily="18" charset="0"/>
              </a:rPr>
              <a:t>Click the topic you need help with and complete the form for more assistance. </a:t>
            </a:r>
          </a:p>
          <a:p>
            <a:pPr algn="l"/>
            <a:endParaRPr lang="en-US" sz="2133">
              <a:latin typeface="Palatino Linotype" panose="02040502050505030304" pitchFamily="18" charset="0"/>
            </a:endParaRPr>
          </a:p>
          <a:p>
            <a:pPr algn="l"/>
            <a:r>
              <a:rPr lang="en-US" sz="2133">
                <a:latin typeface="Palatino Linotype" panose="02040502050505030304" pitchFamily="18" charset="0"/>
              </a:rPr>
              <a:t>Or click the Live Chat button to chat with a Digital Cookie support agent during business hours. </a:t>
            </a:r>
          </a:p>
        </p:txBody>
      </p:sp>
      <p:sp>
        <p:nvSpPr>
          <p:cNvPr id="5" name="Arrow: Bent-Up 4">
            <a:extLst>
              <a:ext uri="{FF2B5EF4-FFF2-40B4-BE49-F238E27FC236}">
                <a16:creationId xmlns:a16="http://schemas.microsoft.com/office/drawing/2014/main" id="{3717598A-56EC-2114-0F84-59A408BBFE81}"/>
              </a:ext>
            </a:extLst>
          </p:cNvPr>
          <p:cNvSpPr/>
          <p:nvPr/>
        </p:nvSpPr>
        <p:spPr>
          <a:xfrm flipH="1">
            <a:off x="4904055" y="5524724"/>
            <a:ext cx="574443" cy="544811"/>
          </a:xfrm>
          <a:prstGeom prst="bentUpArrow">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868520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98D8BE1-589C-9C89-5CAF-D93C65881488}"/>
              </a:ext>
            </a:extLst>
          </p:cNvPr>
          <p:cNvSpPr>
            <a:spLocks noGrp="1"/>
          </p:cNvSpPr>
          <p:nvPr>
            <p:ph type="sldNum" sz="quarter" idx="10"/>
          </p:nvPr>
        </p:nvSpPr>
        <p:spPr/>
        <p:txBody>
          <a:bodyPr/>
          <a:lstStyle/>
          <a:p>
            <a:fld id="{7691CCDB-B024-8747-B233-CAD1CBC7A901}" type="slidenum">
              <a:rPr lang="en-US" smtClean="0"/>
              <a:pPr/>
              <a:t>74</a:t>
            </a:fld>
            <a:endParaRPr lang="en-US"/>
          </a:p>
        </p:txBody>
      </p:sp>
      <p:sp>
        <p:nvSpPr>
          <p:cNvPr id="3" name="Footer Placeholder 2">
            <a:extLst>
              <a:ext uri="{FF2B5EF4-FFF2-40B4-BE49-F238E27FC236}">
                <a16:creationId xmlns:a16="http://schemas.microsoft.com/office/drawing/2014/main" id="{584CC0E7-671B-D64F-9AC9-1C91267901F9}"/>
              </a:ext>
            </a:extLst>
          </p:cNvPr>
          <p:cNvSpPr>
            <a:spLocks noGrp="1"/>
          </p:cNvSpPr>
          <p:nvPr>
            <p:ph type="ftr" sz="quarter" idx="11"/>
          </p:nvPr>
        </p:nvSpPr>
        <p:spPr/>
        <p:txBody>
          <a:bodyPr/>
          <a:lstStyle/>
          <a:p>
            <a:r>
              <a:rPr lang="en-US">
                <a:latin typeface="+mn-lt"/>
              </a:rPr>
              <a:t>©2024 Girl Scouts of the USA. All Rights Reserved. Not for public distribution.</a:t>
            </a:r>
          </a:p>
        </p:txBody>
      </p:sp>
    </p:spTree>
    <p:extLst>
      <p:ext uri="{BB962C8B-B14F-4D97-AF65-F5344CB8AC3E}">
        <p14:creationId xmlns:p14="http://schemas.microsoft.com/office/powerpoint/2010/main" val="23227719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8573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28170B-E094-0653-0179-69D2FAEE1FD1}"/>
              </a:ext>
            </a:extLst>
          </p:cNvPr>
          <p:cNvSpPr>
            <a:spLocks noGrp="1"/>
          </p:cNvSpPr>
          <p:nvPr>
            <p:ph type="sldNum" sz="quarter" idx="10"/>
          </p:nvPr>
        </p:nvSpPr>
        <p:spPr/>
        <p:txBody>
          <a:bodyPr/>
          <a:lstStyle/>
          <a:p>
            <a:fld id="{7691CCDB-B024-8747-B233-CAD1CBC7A901}" type="slidenum">
              <a:rPr lang="en-US" smtClean="0"/>
              <a:pPr/>
              <a:t>8</a:t>
            </a:fld>
            <a:endParaRPr lang="en-US" dirty="0"/>
          </a:p>
        </p:txBody>
      </p:sp>
      <p:sp>
        <p:nvSpPr>
          <p:cNvPr id="3" name="Footer Placeholder 2">
            <a:extLst>
              <a:ext uri="{FF2B5EF4-FFF2-40B4-BE49-F238E27FC236}">
                <a16:creationId xmlns:a16="http://schemas.microsoft.com/office/drawing/2014/main" id="{D7E126E1-7411-FC57-E15F-6ACA6576715D}"/>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4" name="Text Placeholder 3">
            <a:extLst>
              <a:ext uri="{FF2B5EF4-FFF2-40B4-BE49-F238E27FC236}">
                <a16:creationId xmlns:a16="http://schemas.microsoft.com/office/drawing/2014/main" id="{A2B82FAE-5095-01B8-EE4D-9325B9E20C8D}"/>
              </a:ext>
            </a:extLst>
          </p:cNvPr>
          <p:cNvSpPr>
            <a:spLocks noGrp="1"/>
          </p:cNvSpPr>
          <p:nvPr>
            <p:ph type="body" sz="quarter" idx="12"/>
          </p:nvPr>
        </p:nvSpPr>
        <p:spPr>
          <a:xfrm>
            <a:off x="581025" y="1255248"/>
            <a:ext cx="10953749" cy="3945467"/>
          </a:xfrm>
        </p:spPr>
        <p:txBody>
          <a:bodyPr/>
          <a:lstStyle/>
          <a:p>
            <a:r>
              <a:rPr lang="en-US" dirty="0"/>
              <a:t>Troop Cookie Volunteer Experience</a:t>
            </a:r>
          </a:p>
        </p:txBody>
      </p:sp>
    </p:spTree>
    <p:extLst>
      <p:ext uri="{BB962C8B-B14F-4D97-AF65-F5344CB8AC3E}">
        <p14:creationId xmlns:p14="http://schemas.microsoft.com/office/powerpoint/2010/main" val="3887769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287B2C-5360-D654-689D-259840B32713}"/>
              </a:ext>
            </a:extLst>
          </p:cNvPr>
          <p:cNvSpPr>
            <a:spLocks noGrp="1"/>
          </p:cNvSpPr>
          <p:nvPr>
            <p:ph type="sldNum" sz="quarter" idx="10"/>
          </p:nvPr>
        </p:nvSpPr>
        <p:spPr/>
        <p:txBody>
          <a:bodyPr/>
          <a:lstStyle/>
          <a:p>
            <a:fld id="{7691CCDB-B024-8747-B233-CAD1CBC7A901}" type="slidenum">
              <a:rPr lang="en-US" smtClean="0"/>
              <a:pPr/>
              <a:t>9</a:t>
            </a:fld>
            <a:endParaRPr lang="en-US" dirty="0"/>
          </a:p>
        </p:txBody>
      </p:sp>
      <p:sp>
        <p:nvSpPr>
          <p:cNvPr id="3" name="Footer Placeholder 2">
            <a:extLst>
              <a:ext uri="{FF2B5EF4-FFF2-40B4-BE49-F238E27FC236}">
                <a16:creationId xmlns:a16="http://schemas.microsoft.com/office/drawing/2014/main" id="{8EAEE64C-8AD5-2E53-2A11-2511920A263A}"/>
              </a:ext>
            </a:extLst>
          </p:cNvPr>
          <p:cNvSpPr>
            <a:spLocks noGrp="1"/>
          </p:cNvSpPr>
          <p:nvPr>
            <p:ph type="ftr" sz="quarter" idx="11"/>
          </p:nvPr>
        </p:nvSpPr>
        <p:spPr/>
        <p:txBody>
          <a:bodyPr/>
          <a:lstStyle/>
          <a:p>
            <a:r>
              <a:rPr lang="en-US" dirty="0"/>
              <a:t>©2024 Girl Scouts of the USA. All Rights Reserved. Not for public distribution.</a:t>
            </a:r>
          </a:p>
        </p:txBody>
      </p:sp>
      <p:sp>
        <p:nvSpPr>
          <p:cNvPr id="15" name="Text Placeholder 14">
            <a:extLst>
              <a:ext uri="{FF2B5EF4-FFF2-40B4-BE49-F238E27FC236}">
                <a16:creationId xmlns:a16="http://schemas.microsoft.com/office/drawing/2014/main" id="{017F2FBF-5301-2A6A-ED7E-7DA50060999F}"/>
              </a:ext>
            </a:extLst>
          </p:cNvPr>
          <p:cNvSpPr>
            <a:spLocks noGrp="1"/>
          </p:cNvSpPr>
          <p:nvPr>
            <p:ph type="body" sz="quarter" idx="21"/>
          </p:nvPr>
        </p:nvSpPr>
        <p:spPr>
          <a:xfrm>
            <a:off x="342537" y="744710"/>
            <a:ext cx="3497943" cy="814974"/>
          </a:xfrm>
        </p:spPr>
        <p:txBody>
          <a:bodyPr/>
          <a:lstStyle/>
          <a:p>
            <a:r>
              <a:rPr lang="en-US" sz="4000" dirty="0"/>
              <a:t>Receive Email</a:t>
            </a:r>
          </a:p>
        </p:txBody>
      </p:sp>
      <p:sp>
        <p:nvSpPr>
          <p:cNvPr id="13" name="Text Placeholder 12">
            <a:extLst>
              <a:ext uri="{FF2B5EF4-FFF2-40B4-BE49-F238E27FC236}">
                <a16:creationId xmlns:a16="http://schemas.microsoft.com/office/drawing/2014/main" id="{81A0C155-02DB-346D-A4A7-C0D3E0E71C1C}"/>
              </a:ext>
            </a:extLst>
          </p:cNvPr>
          <p:cNvSpPr>
            <a:spLocks noGrp="1"/>
          </p:cNvSpPr>
          <p:nvPr>
            <p:ph type="body" sz="quarter" idx="14"/>
          </p:nvPr>
        </p:nvSpPr>
        <p:spPr>
          <a:xfrm>
            <a:off x="479219" y="1440094"/>
            <a:ext cx="3208267" cy="680769"/>
          </a:xfrm>
        </p:spPr>
        <p:txBody>
          <a:bodyPr/>
          <a:lstStyle/>
          <a:p>
            <a:r>
              <a:rPr lang="en-US" dirty="0">
                <a:latin typeface="Palatino"/>
              </a:rPr>
              <a:t>December 20, 2024</a:t>
            </a:r>
          </a:p>
        </p:txBody>
      </p:sp>
      <p:sp>
        <p:nvSpPr>
          <p:cNvPr id="16" name="Text Placeholder 15">
            <a:extLst>
              <a:ext uri="{FF2B5EF4-FFF2-40B4-BE49-F238E27FC236}">
                <a16:creationId xmlns:a16="http://schemas.microsoft.com/office/drawing/2014/main" id="{E098B01A-F1BF-5C99-09B8-659574A2B59E}"/>
              </a:ext>
            </a:extLst>
          </p:cNvPr>
          <p:cNvSpPr>
            <a:spLocks noGrp="1"/>
          </p:cNvSpPr>
          <p:nvPr>
            <p:ph type="body" sz="quarter" idx="45"/>
          </p:nvPr>
        </p:nvSpPr>
        <p:spPr>
          <a:xfrm>
            <a:off x="4331628" y="744710"/>
            <a:ext cx="3497943" cy="2388634"/>
          </a:xfrm>
        </p:spPr>
        <p:txBody>
          <a:bodyPr/>
          <a:lstStyle/>
          <a:p>
            <a:r>
              <a:rPr lang="en-US" sz="4000" dirty="0">
                <a:latin typeface="Palatino"/>
              </a:rPr>
              <a:t>Click “Register Now” From Email</a:t>
            </a:r>
          </a:p>
        </p:txBody>
      </p:sp>
      <p:sp>
        <p:nvSpPr>
          <p:cNvPr id="17" name="Text Placeholder 16">
            <a:extLst>
              <a:ext uri="{FF2B5EF4-FFF2-40B4-BE49-F238E27FC236}">
                <a16:creationId xmlns:a16="http://schemas.microsoft.com/office/drawing/2014/main" id="{8A1C5E1A-1930-11A4-00AD-6FBFF35AEA2E}"/>
              </a:ext>
            </a:extLst>
          </p:cNvPr>
          <p:cNvSpPr>
            <a:spLocks noGrp="1"/>
          </p:cNvSpPr>
          <p:nvPr>
            <p:ph type="body" sz="quarter" idx="46"/>
          </p:nvPr>
        </p:nvSpPr>
        <p:spPr>
          <a:xfrm>
            <a:off x="4494373" y="3097639"/>
            <a:ext cx="3208267" cy="680769"/>
          </a:xfrm>
        </p:spPr>
        <p:txBody>
          <a:bodyPr/>
          <a:lstStyle/>
          <a:p>
            <a:r>
              <a:rPr lang="en-US" dirty="0">
                <a:latin typeface="Palatino"/>
              </a:rPr>
              <a:t>Create Password and Login</a:t>
            </a:r>
          </a:p>
        </p:txBody>
      </p:sp>
      <p:sp>
        <p:nvSpPr>
          <p:cNvPr id="18" name="Text Placeholder 17">
            <a:extLst>
              <a:ext uri="{FF2B5EF4-FFF2-40B4-BE49-F238E27FC236}">
                <a16:creationId xmlns:a16="http://schemas.microsoft.com/office/drawing/2014/main" id="{42900A8B-E6AF-5AF6-448C-C1F32139CCFB}"/>
              </a:ext>
            </a:extLst>
          </p:cNvPr>
          <p:cNvSpPr>
            <a:spLocks noGrp="1"/>
          </p:cNvSpPr>
          <p:nvPr>
            <p:ph type="body" sz="quarter" idx="48"/>
          </p:nvPr>
        </p:nvSpPr>
        <p:spPr>
          <a:xfrm>
            <a:off x="8345104" y="744711"/>
            <a:ext cx="3497942" cy="1888762"/>
          </a:xfrm>
        </p:spPr>
        <p:txBody>
          <a:bodyPr/>
          <a:lstStyle/>
          <a:p>
            <a:r>
              <a:rPr lang="en-US" sz="4000" dirty="0"/>
              <a:t>Volunteer Terms and Conditions</a:t>
            </a:r>
          </a:p>
        </p:txBody>
      </p:sp>
      <p:sp>
        <p:nvSpPr>
          <p:cNvPr id="19" name="Text Placeholder 18">
            <a:extLst>
              <a:ext uri="{FF2B5EF4-FFF2-40B4-BE49-F238E27FC236}">
                <a16:creationId xmlns:a16="http://schemas.microsoft.com/office/drawing/2014/main" id="{6BE6826F-CEF1-CF96-F316-9AF9F56288EF}"/>
              </a:ext>
            </a:extLst>
          </p:cNvPr>
          <p:cNvSpPr>
            <a:spLocks noGrp="1"/>
          </p:cNvSpPr>
          <p:nvPr>
            <p:ph type="body" sz="quarter" idx="49"/>
          </p:nvPr>
        </p:nvSpPr>
        <p:spPr>
          <a:xfrm>
            <a:off x="8452003" y="3133344"/>
            <a:ext cx="3208267" cy="680769"/>
          </a:xfrm>
        </p:spPr>
        <p:txBody>
          <a:bodyPr/>
          <a:lstStyle/>
          <a:p>
            <a:r>
              <a:rPr lang="en-US" dirty="0">
                <a:latin typeface="Palatino"/>
              </a:rPr>
              <a:t>Read and Accept T&amp;Cs</a:t>
            </a:r>
          </a:p>
        </p:txBody>
      </p:sp>
      <p:sp>
        <p:nvSpPr>
          <p:cNvPr id="20" name="Text Placeholder 19">
            <a:extLst>
              <a:ext uri="{FF2B5EF4-FFF2-40B4-BE49-F238E27FC236}">
                <a16:creationId xmlns:a16="http://schemas.microsoft.com/office/drawing/2014/main" id="{984AB87B-E8C5-8184-A3B3-4044C9B86913}"/>
              </a:ext>
            </a:extLst>
          </p:cNvPr>
          <p:cNvSpPr>
            <a:spLocks noGrp="1"/>
          </p:cNvSpPr>
          <p:nvPr>
            <p:ph type="body" sz="quarter" idx="57"/>
          </p:nvPr>
        </p:nvSpPr>
        <p:spPr>
          <a:xfrm>
            <a:off x="479219" y="2242416"/>
            <a:ext cx="3213281" cy="1314930"/>
          </a:xfrm>
        </p:spPr>
        <p:txBody>
          <a:bodyPr/>
          <a:lstStyle/>
          <a:p>
            <a:pPr>
              <a:spcBef>
                <a:spcPts val="0"/>
              </a:spcBef>
              <a:spcAft>
                <a:spcPts val="600"/>
              </a:spcAft>
            </a:pPr>
            <a:r>
              <a:rPr lang="en-US" b="1" dirty="0">
                <a:latin typeface="Palatino"/>
              </a:rPr>
              <a:t>Sender: </a:t>
            </a:r>
            <a:r>
              <a:rPr lang="en-US" dirty="0">
                <a:latin typeface="Palatino"/>
              </a:rPr>
              <a:t>“Girl Scout Cookies” email@email.girlscouts.org</a:t>
            </a:r>
          </a:p>
          <a:p>
            <a:pPr>
              <a:spcBef>
                <a:spcPts val="0"/>
              </a:spcBef>
              <a:spcAft>
                <a:spcPts val="600"/>
              </a:spcAft>
            </a:pPr>
            <a:br>
              <a:rPr lang="en-US" dirty="0">
                <a:latin typeface="Palatino"/>
              </a:rPr>
            </a:br>
            <a:r>
              <a:rPr lang="en-US" b="1" dirty="0">
                <a:latin typeface="Palatino"/>
              </a:rPr>
              <a:t>Subject:  </a:t>
            </a:r>
            <a:r>
              <a:rPr lang="en-US" dirty="0">
                <a:latin typeface="Palatino"/>
              </a:rPr>
              <a:t>Cookie season is almost here! Help your troop reach their goals with Digital Cookie.</a:t>
            </a:r>
          </a:p>
        </p:txBody>
      </p:sp>
      <p:sp>
        <p:nvSpPr>
          <p:cNvPr id="21" name="Text Placeholder 20">
            <a:extLst>
              <a:ext uri="{FF2B5EF4-FFF2-40B4-BE49-F238E27FC236}">
                <a16:creationId xmlns:a16="http://schemas.microsoft.com/office/drawing/2014/main" id="{10957C09-1BB1-A564-0D15-853017B07D46}"/>
              </a:ext>
            </a:extLst>
          </p:cNvPr>
          <p:cNvSpPr>
            <a:spLocks noGrp="1"/>
          </p:cNvSpPr>
          <p:nvPr>
            <p:ph type="body" sz="quarter" idx="58"/>
          </p:nvPr>
        </p:nvSpPr>
        <p:spPr>
          <a:xfrm>
            <a:off x="4489359" y="3904526"/>
            <a:ext cx="3213281" cy="1469468"/>
          </a:xfrm>
        </p:spPr>
        <p:txBody>
          <a:bodyPr/>
          <a:lstStyle/>
          <a:p>
            <a:r>
              <a:rPr lang="en-US" dirty="0">
                <a:latin typeface="Palatino"/>
              </a:rPr>
              <a:t>All users must register through their Digital Cookie registration email every year. </a:t>
            </a:r>
          </a:p>
        </p:txBody>
      </p:sp>
      <p:sp>
        <p:nvSpPr>
          <p:cNvPr id="22" name="Text Placeholder 21">
            <a:extLst>
              <a:ext uri="{FF2B5EF4-FFF2-40B4-BE49-F238E27FC236}">
                <a16:creationId xmlns:a16="http://schemas.microsoft.com/office/drawing/2014/main" id="{AF973F8A-058A-DEB4-0D1E-1A9601516D53}"/>
              </a:ext>
            </a:extLst>
          </p:cNvPr>
          <p:cNvSpPr>
            <a:spLocks noGrp="1"/>
          </p:cNvSpPr>
          <p:nvPr>
            <p:ph type="body" sz="quarter" idx="59"/>
          </p:nvPr>
        </p:nvSpPr>
        <p:spPr>
          <a:xfrm>
            <a:off x="8421601" y="3904525"/>
            <a:ext cx="3344947" cy="2208763"/>
          </a:xfrm>
        </p:spPr>
        <p:txBody>
          <a:bodyPr/>
          <a:lstStyle/>
          <a:p>
            <a:r>
              <a:rPr lang="en-US" dirty="0">
                <a:latin typeface="Palatino"/>
              </a:rPr>
              <a:t>If you have a Girl Scout in your household and access for parents/caregivers has opened, you will need watch a safety video with your Girl Scout, accept the parent T&amp;Cs and read and accept the Girl Scout Safety Pledge with your Girl Scout. </a:t>
            </a:r>
          </a:p>
        </p:txBody>
      </p:sp>
      <p:sp>
        <p:nvSpPr>
          <p:cNvPr id="14" name="Text Placeholder 13">
            <a:extLst>
              <a:ext uri="{FF2B5EF4-FFF2-40B4-BE49-F238E27FC236}">
                <a16:creationId xmlns:a16="http://schemas.microsoft.com/office/drawing/2014/main" id="{9932D190-AB1F-76E9-D29B-505A1A1D8685}"/>
              </a:ext>
            </a:extLst>
          </p:cNvPr>
          <p:cNvSpPr>
            <a:spLocks noGrp="1"/>
          </p:cNvSpPr>
          <p:nvPr>
            <p:ph type="body" sz="quarter" idx="19"/>
          </p:nvPr>
        </p:nvSpPr>
        <p:spPr/>
        <p:txBody>
          <a:bodyPr/>
          <a:lstStyle/>
          <a:p>
            <a:r>
              <a:rPr lang="en-US"/>
              <a:t>Getting Started</a:t>
            </a:r>
            <a:endParaRPr lang="en-US" dirty="0"/>
          </a:p>
        </p:txBody>
      </p:sp>
      <p:sp>
        <p:nvSpPr>
          <p:cNvPr id="4" name="Text Placeholder 18">
            <a:extLst>
              <a:ext uri="{FF2B5EF4-FFF2-40B4-BE49-F238E27FC236}">
                <a16:creationId xmlns:a16="http://schemas.microsoft.com/office/drawing/2014/main" id="{C9B98CF8-355A-5641-5A49-E8B2341AA3B8}"/>
              </a:ext>
            </a:extLst>
          </p:cNvPr>
          <p:cNvSpPr txBox="1">
            <a:spLocks/>
          </p:cNvSpPr>
          <p:nvPr/>
        </p:nvSpPr>
        <p:spPr>
          <a:xfrm>
            <a:off x="479218" y="3800789"/>
            <a:ext cx="3208267" cy="372294"/>
          </a:xfrm>
          <a:prstGeom prst="rect">
            <a:avLst/>
          </a:prstGeom>
        </p:spPr>
        <p:txBody>
          <a:bodyPr vert="horz" lIns="91440" tIns="45720" rIns="91440" bIns="45720" rtlCol="0" anchor="b">
            <a:noAutofit/>
          </a:bodyPr>
          <a:lstStyle>
            <a:lvl1pPr marL="0" indent="0" algn="l" defTabSz="1219170" rtl="0" eaLnBrk="1" latinLnBrk="0" hangingPunct="1">
              <a:lnSpc>
                <a:spcPct val="100000"/>
              </a:lnSpc>
              <a:spcBef>
                <a:spcPts val="1333"/>
              </a:spcBef>
              <a:buFont typeface="Arial" panose="020B0604020202020204" pitchFamily="34" charset="0"/>
              <a:buNone/>
              <a:defRPr sz="1733" b="1" i="0" kern="1200">
                <a:solidFill>
                  <a:schemeClr val="accent1"/>
                </a:solidFill>
                <a:latin typeface="Arial" panose="020B0604020202020204" pitchFamily="34" charset="0"/>
                <a:ea typeface="+mn-ea"/>
                <a:cs typeface="Arial" panose="020B060402020202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733" b="0" i="0" kern="1200">
                <a:solidFill>
                  <a:schemeClr val="tx1"/>
                </a:solidFill>
                <a:latin typeface="Girl Scout Display Light" panose="02020003000000000000" pitchFamily="18"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733" b="0" i="0" kern="1200">
                <a:solidFill>
                  <a:schemeClr val="tx1"/>
                </a:solidFill>
                <a:latin typeface="Girl Scout Display Light" panose="02020003000000000000" pitchFamily="18" charset="0"/>
                <a:ea typeface="+mn-ea"/>
                <a:cs typeface="Arial" panose="020B0604020202020204" pitchFamily="34" charset="0"/>
              </a:defRPr>
            </a:lvl3pPr>
            <a:lvl4pPr marL="1828754" indent="0" algn="l" defTabSz="1219170" rtl="0" eaLnBrk="1" latinLnBrk="0" hangingPunct="1">
              <a:lnSpc>
                <a:spcPct val="90000"/>
              </a:lnSpc>
              <a:spcBef>
                <a:spcPts val="667"/>
              </a:spcBef>
              <a:buFont typeface="Arial" panose="020B0604020202020204" pitchFamily="34" charset="0"/>
              <a:buNone/>
              <a:defRPr sz="1733" b="0" i="0" kern="1200">
                <a:solidFill>
                  <a:schemeClr val="tx1"/>
                </a:solidFill>
                <a:latin typeface="Girl Scout Display Light" panose="02020003000000000000" pitchFamily="18"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733" b="0" i="0" kern="1200">
                <a:solidFill>
                  <a:schemeClr val="tx1"/>
                </a:solidFill>
                <a:latin typeface="Girl Scout Display Light" panose="02020003000000000000" pitchFamily="18"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r>
              <a:rPr lang="en-US" dirty="0">
                <a:latin typeface="Palatino"/>
              </a:rPr>
              <a:t>Registration Tips</a:t>
            </a:r>
          </a:p>
        </p:txBody>
      </p:sp>
      <p:sp>
        <p:nvSpPr>
          <p:cNvPr id="5" name="Text Placeholder 21">
            <a:extLst>
              <a:ext uri="{FF2B5EF4-FFF2-40B4-BE49-F238E27FC236}">
                <a16:creationId xmlns:a16="http://schemas.microsoft.com/office/drawing/2014/main" id="{0EAF7422-FDD6-50CA-CDE6-233C56CB6825}"/>
              </a:ext>
            </a:extLst>
          </p:cNvPr>
          <p:cNvSpPr txBox="1">
            <a:spLocks/>
          </p:cNvSpPr>
          <p:nvPr/>
        </p:nvSpPr>
        <p:spPr>
          <a:xfrm>
            <a:off x="342538" y="4182175"/>
            <a:ext cx="3497942" cy="2134769"/>
          </a:xfrm>
          <a:prstGeom prst="rect">
            <a:avLst/>
          </a:prstGeom>
        </p:spPr>
        <p:txBody>
          <a:bodyPr vert="horz" lIns="91440" tIns="45720" rIns="91440" bIns="45720" rtlCol="0">
            <a:noAutofit/>
          </a:bodyPr>
          <a:lstStyle>
            <a:lvl1pPr marL="0" indent="0" algn="l" defTabSz="1219170" rtl="0" eaLnBrk="1" latinLnBrk="0" hangingPunct="1">
              <a:lnSpc>
                <a:spcPct val="90000"/>
              </a:lnSpc>
              <a:spcBef>
                <a:spcPts val="1333"/>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467" b="0" i="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467"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latin typeface="Palatino"/>
              </a:rPr>
              <a:t>Make sure </a:t>
            </a:r>
            <a:r>
              <a:rPr lang="en-US" dirty="0" err="1">
                <a:latin typeface="Palatino"/>
              </a:rPr>
              <a:t>myGS</a:t>
            </a:r>
            <a:r>
              <a:rPr lang="en-US" dirty="0">
                <a:latin typeface="Palatino"/>
              </a:rPr>
              <a:t> account is updated with the correct email.</a:t>
            </a:r>
          </a:p>
          <a:p>
            <a:pPr marL="285750" indent="-285750">
              <a:buFont typeface="Arial" panose="020B0604020202020204" pitchFamily="34" charset="0"/>
              <a:buChar char="•"/>
            </a:pPr>
            <a:r>
              <a:rPr lang="en-US" dirty="0">
                <a:latin typeface="Palatino"/>
              </a:rPr>
              <a:t>Add the sender’s email to your contacts list. </a:t>
            </a:r>
          </a:p>
          <a:p>
            <a:pPr marL="285750" indent="-285750">
              <a:buFont typeface="Arial" panose="020B0604020202020204" pitchFamily="34" charset="0"/>
              <a:buChar char="•"/>
            </a:pPr>
            <a:r>
              <a:rPr lang="en-US" dirty="0">
                <a:latin typeface="Palatino"/>
              </a:rPr>
              <a:t>Check promotions, junk, and spam folders for email.</a:t>
            </a:r>
          </a:p>
          <a:p>
            <a:pPr marL="285750" indent="-285750">
              <a:buFont typeface="Arial" panose="020B0604020202020204" pitchFamily="34" charset="0"/>
              <a:buChar char="•"/>
            </a:pPr>
            <a:r>
              <a:rPr lang="en-US" dirty="0">
                <a:latin typeface="Palatino"/>
              </a:rPr>
              <a:t>Tip Sheet: </a:t>
            </a:r>
            <a:r>
              <a:rPr lang="en-US" dirty="0">
                <a:latin typeface="Palatino"/>
                <a:hlinkClick r:id="rId3"/>
              </a:rPr>
              <a:t>No Registration Email</a:t>
            </a:r>
            <a:endParaRPr lang="en-US" dirty="0">
              <a:latin typeface="Palatino"/>
            </a:endParaRPr>
          </a:p>
          <a:p>
            <a:pPr marL="285750" indent="-285750">
              <a:buFont typeface="Arial" panose="020B0604020202020204" pitchFamily="34" charset="0"/>
              <a:buChar char="•"/>
            </a:pPr>
            <a:endParaRPr lang="en-US" dirty="0">
              <a:latin typeface="Palatino"/>
            </a:endParaRPr>
          </a:p>
          <a:p>
            <a:endParaRPr lang="en-US" dirty="0">
              <a:latin typeface="Palatino"/>
            </a:endParaRPr>
          </a:p>
        </p:txBody>
      </p:sp>
    </p:spTree>
    <p:extLst>
      <p:ext uri="{BB962C8B-B14F-4D97-AF65-F5344CB8AC3E}">
        <p14:creationId xmlns:p14="http://schemas.microsoft.com/office/powerpoint/2010/main" val="226297890"/>
      </p:ext>
    </p:extLst>
  </p:cSld>
  <p:clrMapOvr>
    <a:masterClrMapping/>
  </p:clrMapOvr>
</p:sld>
</file>

<file path=ppt/theme/theme1.xml><?xml version="1.0" encoding="utf-8"?>
<a:theme xmlns:a="http://schemas.openxmlformats.org/drawingml/2006/main" name="AlternativeFonts">
  <a:themeElements>
    <a:clrScheme name="GS Palette">
      <a:dk1>
        <a:srgbClr val="000000"/>
      </a:dk1>
      <a:lt1>
        <a:srgbClr val="FFFFFF"/>
      </a:lt1>
      <a:dk2>
        <a:srgbClr val="03B451"/>
      </a:dk2>
      <a:lt2>
        <a:srgbClr val="D5F166"/>
      </a:lt2>
      <a:accent1>
        <a:srgbClr val="005640"/>
      </a:accent1>
      <a:accent2>
        <a:srgbClr val="03B451"/>
      </a:accent2>
      <a:accent3>
        <a:srgbClr val="D5F166"/>
      </a:accent3>
      <a:accent4>
        <a:srgbClr val="A1DDF2"/>
      </a:accent4>
      <a:accent5>
        <a:srgbClr val="A1ECD4"/>
      </a:accent5>
      <a:accent6>
        <a:srgbClr val="FFFFFF"/>
      </a:accent6>
      <a:hlink>
        <a:srgbClr val="00563E"/>
      </a:hlink>
      <a:folHlink>
        <a:srgbClr val="00B25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lternativeFonts" id="{072618D2-A665-488A-A318-D4B207CB5637}" vid="{A8E2CC60-4AEB-46B9-A1D5-6A5FAE8CBE4E}"/>
    </a:ext>
  </a:extLst>
</a:theme>
</file>

<file path=ppt/theme/theme2.xml><?xml version="1.0" encoding="utf-8"?>
<a:theme xmlns:a="http://schemas.openxmlformats.org/drawingml/2006/main" name="GS Playful Theme">
  <a:themeElements>
    <a:clrScheme name="GS Playful Theme">
      <a:dk1>
        <a:srgbClr val="000000"/>
      </a:dk1>
      <a:lt1>
        <a:srgbClr val="FFFFFF"/>
      </a:lt1>
      <a:dk2>
        <a:srgbClr val="5B1F8B"/>
      </a:dk2>
      <a:lt2>
        <a:srgbClr val="F7AAD3"/>
      </a:lt2>
      <a:accent1>
        <a:srgbClr val="5B1F8B"/>
      </a:accent1>
      <a:accent2>
        <a:srgbClr val="00B250"/>
      </a:accent2>
      <a:accent3>
        <a:srgbClr val="FC339E"/>
      </a:accent3>
      <a:accent4>
        <a:srgbClr val="FFF441"/>
      </a:accent4>
      <a:accent5>
        <a:srgbClr val="F7AAD5"/>
      </a:accent5>
      <a:accent6>
        <a:srgbClr val="CBB2F9"/>
      </a:accent6>
      <a:hlink>
        <a:srgbClr val="00573F"/>
      </a:hlink>
      <a:folHlink>
        <a:srgbClr val="03B451"/>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0" id="{A1D35F76-38BD-0F47-A153-35FFE05179E6}" vid="{3D0C0E84-2AC6-E248-BAD5-0EF7EEE8B2C8}"/>
    </a:ext>
  </a:extLst>
</a:theme>
</file>

<file path=ppt/theme/theme3.xml><?xml version="1.0" encoding="utf-8"?>
<a:theme xmlns:a="http://schemas.openxmlformats.org/drawingml/2006/main" name="GS Youthful Theme">
  <a:themeElements>
    <a:clrScheme name="GS Youthful Theme">
      <a:dk1>
        <a:srgbClr val="000000"/>
      </a:dk1>
      <a:lt1>
        <a:srgbClr val="FFFFFF"/>
      </a:lt1>
      <a:dk2>
        <a:srgbClr val="004886"/>
      </a:dk2>
      <a:lt2>
        <a:srgbClr val="00B2BD"/>
      </a:lt2>
      <a:accent1>
        <a:srgbClr val="004886"/>
      </a:accent1>
      <a:accent2>
        <a:srgbClr val="FBB69D"/>
      </a:accent2>
      <a:accent3>
        <a:srgbClr val="A1ECD4"/>
      </a:accent3>
      <a:accent4>
        <a:srgbClr val="B00060"/>
      </a:accent4>
      <a:accent5>
        <a:srgbClr val="00B2BD"/>
      </a:accent5>
      <a:accent6>
        <a:srgbClr val="D5C99E"/>
      </a:accent6>
      <a:hlink>
        <a:srgbClr val="004886"/>
      </a:hlink>
      <a:folHlink>
        <a:srgbClr val="A1DDF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0" id="{A1D35F76-38BD-0F47-A153-35FFE05179E6}" vid="{B7313637-9157-9043-8497-A39F9F09ED31}"/>
    </a:ext>
  </a:extLst>
</a:theme>
</file>

<file path=ppt/theme/theme4.xml><?xml version="1.0" encoding="utf-8"?>
<a:theme xmlns:a="http://schemas.openxmlformats.org/drawingml/2006/main" name="GS Sophisticated Theme">
  <a:themeElements>
    <a:clrScheme name="GS Sophisticated Theme">
      <a:dk1>
        <a:srgbClr val="000000"/>
      </a:dk1>
      <a:lt1>
        <a:srgbClr val="FFFFFF"/>
      </a:lt1>
      <a:dk2>
        <a:srgbClr val="00573F"/>
      </a:dk2>
      <a:lt2>
        <a:srgbClr val="D9D9D9"/>
      </a:lt2>
      <a:accent1>
        <a:srgbClr val="00573E"/>
      </a:accent1>
      <a:accent2>
        <a:srgbClr val="CBB2F7"/>
      </a:accent2>
      <a:accent3>
        <a:srgbClr val="004A87"/>
      </a:accent3>
      <a:accent4>
        <a:srgbClr val="A1DDF2"/>
      </a:accent4>
      <a:accent5>
        <a:srgbClr val="D9D9D9"/>
      </a:accent5>
      <a:accent6>
        <a:srgbClr val="5C1F8C"/>
      </a:accent6>
      <a:hlink>
        <a:srgbClr val="00563E"/>
      </a:hlink>
      <a:folHlink>
        <a:srgbClr val="00697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0" id="{A1D35F76-38BD-0F47-A153-35FFE05179E6}" vid="{5D4459E4-A1D9-2541-A5AA-A065EA5EB12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gsConnect Document" ma:contentTypeID="0x01010070C43DAE53F2384CA62DA8215B35680100910B733D38017841849ACC2600CCCBCB" ma:contentTypeVersion="49" ma:contentTypeDescription="" ma:contentTypeScope="" ma:versionID="8ad11816a3f22c9476fb64bca6c31a27">
  <xsd:schema xmlns:xsd="http://www.w3.org/2001/XMLSchema" xmlns:xs="http://www.w3.org/2001/XMLSchema" xmlns:p="http://schemas.microsoft.com/office/2006/metadata/properties" xmlns:ns2="d47bf323-ee9a-42bd-9545-55770b82aeca" xmlns:ns3="50374967-cedf-49ed-ae7f-f7782202b6fd" xmlns:ns4="5a8b7aab-b824-4797-b0bf-701d90282385" targetNamespace="http://schemas.microsoft.com/office/2006/metadata/properties" ma:root="true" ma:fieldsID="a43b25f7b4da8f682a83adfd30b04771" ns2:_="" ns3:_="" ns4:_="">
    <xsd:import namespace="d47bf323-ee9a-42bd-9545-55770b82aeca"/>
    <xsd:import namespace="50374967-cedf-49ed-ae7f-f7782202b6fd"/>
    <xsd:import namespace="5a8b7aab-b824-4797-b0bf-701d90282385"/>
    <xsd:element name="properties">
      <xsd:complexType>
        <xsd:sequence>
          <xsd:element name="documentManagement">
            <xsd:complexType>
              <xsd:all>
                <xsd:element ref="ns2:k47113d2ff334dfda1e5724c5434b50e" minOccurs="0"/>
                <xsd:element ref="ns2:TaxCatchAll" minOccurs="0"/>
                <xsd:element ref="ns2:TaxCatchAllLabel" minOccurs="0"/>
                <xsd:element ref="ns2:k11db424604f42f1baf2b02750a711c2" minOccurs="0"/>
                <xsd:element ref="ns2:d2ac80d53c2d44c48d2ca5b0e79eeb28" minOccurs="0"/>
                <xsd:element ref="ns2:d95e833535f3438a9de1790df64c99bc" minOccurs="0"/>
                <xsd:element ref="ns2:ExpirationDate" minOccurs="0"/>
                <xsd:element ref="ns2:k4dacf5aa33a4ba2a70f4787df700f9f" minOccurs="0"/>
                <xsd:element ref="ns2:jdac5d86270e4a89ae0d760b4b54e4c8" minOccurs="0"/>
                <xsd:element ref="ns2:lc877bf343954cbcbdd2a4d8036234e6" minOccurs="0"/>
                <xsd:element ref="ns3:MediaServiceAutoKeyPoints" minOccurs="0"/>
                <xsd:element ref="ns3:MediaServiceKeyPoints" minOccurs="0"/>
                <xsd:element ref="ns4:SharedWithUsers" minOccurs="0"/>
                <xsd:element ref="ns4:SharedWithDetails" minOccurs="0"/>
                <xsd:element ref="ns3:MediaServiceGenerationTime" minOccurs="0"/>
                <xsd:element ref="ns3:MediaServiceEventHashCode" minOccurs="0"/>
                <xsd:element ref="ns3:MediaLengthInSeconds" minOccurs="0"/>
                <xsd:element ref="ns3:lcf76f155ced4ddcb4097134ff3c332f" minOccurs="0"/>
                <xsd:element ref="ns3:DateAddedd" minOccurs="0"/>
                <xsd:element ref="ns3:MediaServiceOCR"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7bf323-ee9a-42bd-9545-55770b82aeca" elementFormDefault="qualified">
    <xsd:import namespace="http://schemas.microsoft.com/office/2006/documentManagement/types"/>
    <xsd:import namespace="http://schemas.microsoft.com/office/infopath/2007/PartnerControls"/>
    <xsd:element name="k47113d2ff334dfda1e5724c5434b50e" ma:index="8" nillable="true" ma:taxonomy="true" ma:internalName="k47113d2ff334dfda1e5724c5434b50e" ma:taxonomyFieldName="Council" ma:displayName="Council" ma:default="" ma:fieldId="{447113d2-ff33-4dfd-a1e5-724c5434b50e}" ma:sspId="c3e6e850-a3d6-443d-bb2b-63dce7c8e1b3" ma:termSetId="2cf8babb-881d-427b-be16-41a1d10e753d"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6e18d708-1780-4ab9-a694-25e51d54ec4d}" ma:internalName="TaxCatchAll" ma:showField="CatchAllData" ma:web="5a8b7aab-b824-4797-b0bf-701d9028238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6e18d708-1780-4ab9-a694-25e51d54ec4d}" ma:internalName="TaxCatchAllLabel" ma:readOnly="true" ma:showField="CatchAllDataLabel" ma:web="5a8b7aab-b824-4797-b0bf-701d90282385">
      <xsd:complexType>
        <xsd:complexContent>
          <xsd:extension base="dms:MultiChoiceLookup">
            <xsd:sequence>
              <xsd:element name="Value" type="dms:Lookup" maxOccurs="unbounded" minOccurs="0" nillable="true"/>
            </xsd:sequence>
          </xsd:extension>
        </xsd:complexContent>
      </xsd:complexType>
    </xsd:element>
    <xsd:element name="k11db424604f42f1baf2b02750a711c2" ma:index="12" nillable="true" ma:taxonomy="true" ma:internalName="k11db424604f42f1baf2b02750a711c2" ma:taxonomyFieldName="Fiscal_x0020_Year" ma:displayName="Fiscal Year" ma:readOnly="false" ma:default="" ma:fieldId="{411db424-604f-42f1-baf2-b02750a711c2}" ma:sspId="c3e6e850-a3d6-443d-bb2b-63dce7c8e1b3" ma:termSetId="6a2024c5-fb0c-4ba6-acbf-2e6f8d113366" ma:anchorId="00000000-0000-0000-0000-000000000000" ma:open="false" ma:isKeyword="false">
      <xsd:complexType>
        <xsd:sequence>
          <xsd:element ref="pc:Terms" minOccurs="0" maxOccurs="1"/>
        </xsd:sequence>
      </xsd:complexType>
    </xsd:element>
    <xsd:element name="d2ac80d53c2d44c48d2ca5b0e79eeb28" ma:index="14" ma:taxonomy="true" ma:internalName="d2ac80d53c2d44c48d2ca5b0e79eeb28" ma:taxonomyFieldName="Topic" ma:displayName="Topic" ma:readOnly="false" ma:default="" ma:fieldId="{d2ac80d5-3c2d-44c4-8d2c-a5b0e79eeb28}" ma:taxonomyMulti="true" ma:sspId="c3e6e850-a3d6-443d-bb2b-63dce7c8e1b3" ma:termSetId="3136d3f1-5e31-4290-b68c-9f20a984d794" ma:anchorId="00000000-0000-0000-0000-000000000000" ma:open="false" ma:isKeyword="false">
      <xsd:complexType>
        <xsd:sequence>
          <xsd:element ref="pc:Terms" minOccurs="0" maxOccurs="1"/>
        </xsd:sequence>
      </xsd:complexType>
    </xsd:element>
    <xsd:element name="d95e833535f3438a9de1790df64c99bc" ma:index="16" ma:taxonomy="true" ma:internalName="d95e833535f3438a9de1790df64c99bc" ma:taxonomyFieldName="Year" ma:displayName="Year" ma:default="99;#2020|34988d27-d44c-4e36-a388-01c80be96d50" ma:fieldId="{d95e8335-35f3-438a-9de1-790df64c99bc}" ma:sspId="c3e6e850-a3d6-443d-bb2b-63dce7c8e1b3" ma:termSetId="6a2024c5-fb0c-4ba6-acbf-2e6f8d113366" ma:anchorId="00000000-0000-0000-0000-000000000000" ma:open="false" ma:isKeyword="false">
      <xsd:complexType>
        <xsd:sequence>
          <xsd:element ref="pc:Terms" minOccurs="0" maxOccurs="1"/>
        </xsd:sequence>
      </xsd:complexType>
    </xsd:element>
    <xsd:element name="ExpirationDate" ma:index="18" nillable="true" ma:displayName="ExpirationDate" ma:format="DateOnly" ma:internalName="ExpirationDate" ma:readOnly="false">
      <xsd:simpleType>
        <xsd:restriction base="dms:DateTime"/>
      </xsd:simpleType>
    </xsd:element>
    <xsd:element name="k4dacf5aa33a4ba2a70f4787df700f9f" ma:index="19" nillable="true" ma:taxonomy="true" ma:internalName="k4dacf5aa33a4ba2a70f4787df700f9f" ma:taxonomyFieldName="Program_x0020_Levels" ma:displayName="Program Levels" ma:default="" ma:fieldId="{44dacf5a-a33a-4ba2-a70f-4787df700f9f}" ma:sspId="c3e6e850-a3d6-443d-bb2b-63dce7c8e1b3" ma:termSetId="688e015f-d5bf-4078-bd40-5b5952583daf" ma:anchorId="00000000-0000-0000-0000-000000000000" ma:open="false" ma:isKeyword="false">
      <xsd:complexType>
        <xsd:sequence>
          <xsd:element ref="pc:Terms" minOccurs="0" maxOccurs="1"/>
        </xsd:sequence>
      </xsd:complexType>
    </xsd:element>
    <xsd:element name="jdac5d86270e4a89ae0d760b4b54e4c8" ma:index="21" nillable="true" ma:taxonomy="true" ma:internalName="jdac5d86270e4a89ae0d760b4b54e4c8" ma:taxonomyFieldName="Lang" ma:displayName="Lang" ma:default="51;#English|306990a2-1c68-4be3-8e3e-fdd9af238ad9" ma:fieldId="{3dac5d86-270e-4a89-ae0d-760b4b54e4c8}" ma:sspId="c3e6e850-a3d6-443d-bb2b-63dce7c8e1b3" ma:termSetId="cc15c043-fa59-44bf-9a5e-bc6afeff5b8f" ma:anchorId="00000000-0000-0000-0000-000000000000" ma:open="false" ma:isKeyword="false">
      <xsd:complexType>
        <xsd:sequence>
          <xsd:element ref="pc:Terms" minOccurs="0" maxOccurs="1"/>
        </xsd:sequence>
      </xsd:complexType>
    </xsd:element>
    <xsd:element name="lc877bf343954cbcbdd2a4d8036234e6" ma:index="23" nillable="true" ma:taxonomy="true" ma:internalName="lc877bf343954cbcbdd2a4d8036234e6" ma:taxonomyFieldName="Audience" ma:displayName="Audience" ma:default="" ma:fieldId="{5c877bf3-4395-4cbc-bdd2-a4d8036234e6}" ma:taxonomyMulti="true" ma:sspId="c3e6e850-a3d6-443d-bb2b-63dce7c8e1b3" ma:termSetId="dde8e194-f749-4df7-a50f-57502500da32"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0374967-cedf-49ed-ae7f-f7782202b6fd" elementFormDefault="qualified">
    <xsd:import namespace="http://schemas.microsoft.com/office/2006/documentManagement/types"/>
    <xsd:import namespace="http://schemas.microsoft.com/office/infopath/2007/PartnerControls"/>
    <xsd:element name="MediaServiceAutoKeyPoints" ma:index="25" nillable="true" ma:displayName="MediaServiceAutoKeyPoints" ma:hidden="true" ma:internalName="MediaServiceAutoKeyPoints" ma:readOnly="true">
      <xsd:simpleType>
        <xsd:restriction base="dms:Note"/>
      </xsd:simpleType>
    </xsd:element>
    <xsd:element name="MediaServiceKeyPoints" ma:index="26" nillable="true" ma:displayName="KeyPoints" ma:internalName="MediaServiceKeyPoints" ma:readOnly="true">
      <xsd:simpleType>
        <xsd:restriction base="dms:Note">
          <xsd:maxLength value="255"/>
        </xsd:restriction>
      </xsd:simpleType>
    </xsd:element>
    <xsd:element name="MediaServiceGenerationTime" ma:index="29" nillable="true" ma:displayName="MediaServiceGenerationTime" ma:hidden="true" ma:internalName="MediaServiceGenerationTime" ma:readOnly="true">
      <xsd:simpleType>
        <xsd:restriction base="dms:Text"/>
      </xsd:simpleType>
    </xsd:element>
    <xsd:element name="MediaServiceEventHashCode" ma:index="30" nillable="true" ma:displayName="MediaServiceEventHashCode" ma:hidden="true" ma:internalName="MediaServiceEventHashCode" ma:readOnly="true">
      <xsd:simpleType>
        <xsd:restriction base="dms:Text"/>
      </xsd:simpleType>
    </xsd:element>
    <xsd:element name="MediaLengthInSeconds" ma:index="31" nillable="true" ma:displayName="Length (seconds)" ma:internalName="MediaLengthInSeconds" ma:readOnly="true">
      <xsd:simpleType>
        <xsd:restriction base="dms:Unknown"/>
      </xsd:simpleType>
    </xsd:element>
    <xsd:element name="lcf76f155ced4ddcb4097134ff3c332f" ma:index="33" nillable="true" ma:taxonomy="true" ma:internalName="lcf76f155ced4ddcb4097134ff3c332f" ma:taxonomyFieldName="MediaServiceImageTags" ma:displayName="Image Tags" ma:readOnly="false" ma:fieldId="{5cf76f15-5ced-4ddc-b409-7134ff3c332f}" ma:taxonomyMulti="true" ma:sspId="c3e6e850-a3d6-443d-bb2b-63dce7c8e1b3" ma:termSetId="09814cd3-568e-fe90-9814-8d621ff8fb84" ma:anchorId="fba54fb3-c3e1-fe81-a776-ca4b69148c4d" ma:open="true" ma:isKeyword="false">
      <xsd:complexType>
        <xsd:sequence>
          <xsd:element ref="pc:Terms" minOccurs="0" maxOccurs="1"/>
        </xsd:sequence>
      </xsd:complexType>
    </xsd:element>
    <xsd:element name="DateAddedd" ma:index="34" nillable="true" ma:displayName="Date Addedd" ma:default="[today]" ma:format="DateTime" ma:internalName="DateAddedd">
      <xsd:simpleType>
        <xsd:restriction base="dms:DateTime"/>
      </xsd:simpleType>
    </xsd:element>
    <xsd:element name="MediaServiceOCR" ma:index="35" nillable="true" ma:displayName="Extracted Text" ma:internalName="MediaServiceOCR" ma:readOnly="true">
      <xsd:simpleType>
        <xsd:restriction base="dms:Note">
          <xsd:maxLength value="255"/>
        </xsd:restriction>
      </xsd:simpleType>
    </xsd:element>
    <xsd:element name="MediaServiceSearchProperties" ma:index="36" nillable="true" ma:displayName="MediaServiceSearchProperties" ma:hidden="true" ma:internalName="MediaServiceSearchProperties" ma:readOnly="true">
      <xsd:simpleType>
        <xsd:restriction base="dms:Note"/>
      </xsd:simpleType>
    </xsd:element>
    <xsd:element name="MediaServiceObjectDetectorVersions" ma:index="3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8b7aab-b824-4797-b0bf-701d90282385" elementFormDefault="qualified">
    <xsd:import namespace="http://schemas.microsoft.com/office/2006/documentManagement/types"/>
    <xsd:import namespace="http://schemas.microsoft.com/office/infopath/2007/PartnerControls"/>
    <xsd:element name="SharedWithUsers" ma:index="2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47bf323-ee9a-42bd-9545-55770b82aeca" xsi:nil="true"/>
    <lcf76f155ced4ddcb4097134ff3c332f xmlns="50374967-cedf-49ed-ae7f-f7782202b6fd">
      <Terms xmlns="http://schemas.microsoft.com/office/infopath/2007/PartnerControls"/>
    </lcf76f155ced4ddcb4097134ff3c332f>
    <d2ac80d53c2d44c48d2ca5b0e79eeb28 xmlns="d47bf323-ee9a-42bd-9545-55770b82aeca">
      <Terms xmlns="http://schemas.microsoft.com/office/infopath/2007/PartnerControls"/>
    </d2ac80d53c2d44c48d2ca5b0e79eeb28>
    <k4dacf5aa33a4ba2a70f4787df700f9f xmlns="d47bf323-ee9a-42bd-9545-55770b82aeca">
      <Terms xmlns="http://schemas.microsoft.com/office/infopath/2007/PartnerControls"/>
    </k4dacf5aa33a4ba2a70f4787df700f9f>
    <DateAddedd xmlns="50374967-cedf-49ed-ae7f-f7782202b6fd">2024-10-01T00:14:25+00:00</DateAddedd>
    <k47113d2ff334dfda1e5724c5434b50e xmlns="d47bf323-ee9a-42bd-9545-55770b82aeca">
      <Terms xmlns="http://schemas.microsoft.com/office/infopath/2007/PartnerControls"/>
    </k47113d2ff334dfda1e5724c5434b50e>
    <d95e833535f3438a9de1790df64c99bc xmlns="d47bf323-ee9a-42bd-9545-55770b82aeca">
      <Terms xmlns="http://schemas.microsoft.com/office/infopath/2007/PartnerControls">
        <TermInfo xmlns="http://schemas.microsoft.com/office/infopath/2007/PartnerControls">
          <TermName xmlns="http://schemas.microsoft.com/office/infopath/2007/PartnerControls">2020</TermName>
          <TermId xmlns="http://schemas.microsoft.com/office/infopath/2007/PartnerControls">34988d27-d44c-4e36-a388-01c80be96d50</TermId>
        </TermInfo>
      </Terms>
    </d95e833535f3438a9de1790df64c99bc>
    <lc877bf343954cbcbdd2a4d8036234e6 xmlns="d47bf323-ee9a-42bd-9545-55770b82aeca">
      <Terms xmlns="http://schemas.microsoft.com/office/infopath/2007/PartnerControls"/>
    </lc877bf343954cbcbdd2a4d8036234e6>
    <ExpirationDate xmlns="d47bf323-ee9a-42bd-9545-55770b82aeca" xsi:nil="true"/>
    <jdac5d86270e4a89ae0d760b4b54e4c8 xmlns="d47bf323-ee9a-42bd-9545-55770b82aeca">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306990a2-1c68-4be3-8e3e-fdd9af238ad9</TermId>
        </TermInfo>
      </Terms>
    </jdac5d86270e4a89ae0d760b4b54e4c8>
    <k11db424604f42f1baf2b02750a711c2 xmlns="d47bf323-ee9a-42bd-9545-55770b82aeca">
      <Terms xmlns="http://schemas.microsoft.com/office/infopath/2007/PartnerControls"/>
    </k11db424604f42f1baf2b02750a711c2>
  </documentManagement>
</p:properties>
</file>

<file path=customXml/item4.xml><?xml version="1.0" encoding="utf-8"?>
<?mso-contentType ?>
<SharedContentType xmlns="Microsoft.SharePoint.Taxonomy.ContentTypeSync" SourceId="c3e6e850-a3d6-443d-bb2b-63dce7c8e1b3" ContentTypeId="0x01010070C43DAE53F2384CA62DA8215B356801" PreviousValue="false"/>
</file>

<file path=customXml/itemProps1.xml><?xml version="1.0" encoding="utf-8"?>
<ds:datastoreItem xmlns:ds="http://schemas.openxmlformats.org/officeDocument/2006/customXml" ds:itemID="{A4CAB480-6C0D-4F3D-9146-EBD6660E8D53}">
  <ds:schemaRefs>
    <ds:schemaRef ds:uri="http://schemas.microsoft.com/sharepoint/v3/contenttype/forms"/>
  </ds:schemaRefs>
</ds:datastoreItem>
</file>

<file path=customXml/itemProps2.xml><?xml version="1.0" encoding="utf-8"?>
<ds:datastoreItem xmlns:ds="http://schemas.openxmlformats.org/officeDocument/2006/customXml" ds:itemID="{252004EE-2603-4147-81D6-F508AA1C1D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7bf323-ee9a-42bd-9545-55770b82aeca"/>
    <ds:schemaRef ds:uri="50374967-cedf-49ed-ae7f-f7782202b6fd"/>
    <ds:schemaRef ds:uri="5a8b7aab-b824-4797-b0bf-701d902823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5126770-44E4-4864-8CF1-9CCF5A82D76B}">
  <ds:schemaRefs>
    <ds:schemaRef ds:uri="http://schemas.microsoft.com/sharepoint/v3"/>
    <ds:schemaRef ds:uri="http://schemas.microsoft.com/office/2006/metadata/properties"/>
    <ds:schemaRef ds:uri="http://www.w3.org/XML/1998/namespace"/>
    <ds:schemaRef ds:uri="http://schemas.microsoft.com/office/2006/documentManagement/types"/>
    <ds:schemaRef ds:uri="http://purl.org/dc/dcmitype/"/>
    <ds:schemaRef ds:uri="http://purl.org/dc/terms/"/>
    <ds:schemaRef ds:uri="http://schemas.microsoft.com/office/infopath/2007/PartnerControls"/>
    <ds:schemaRef ds:uri="http://schemas.openxmlformats.org/package/2006/metadata/core-properties"/>
    <ds:schemaRef ds:uri="545749db-9741-42b6-bcd7-1d4a31c7dd6a"/>
    <ds:schemaRef ds:uri="54f3e67e-fb81-484f-a314-e396c7c9090b"/>
    <ds:schemaRef ds:uri="http://purl.org/dc/elements/1.1/"/>
    <ds:schemaRef ds:uri="d47bf323-ee9a-42bd-9545-55770b82aeca"/>
    <ds:schemaRef ds:uri="50374967-cedf-49ed-ae7f-f7782202b6fd"/>
  </ds:schemaRefs>
</ds:datastoreItem>
</file>

<file path=customXml/itemProps4.xml><?xml version="1.0" encoding="utf-8"?>
<ds:datastoreItem xmlns:ds="http://schemas.openxmlformats.org/officeDocument/2006/customXml" ds:itemID="{A215A765-DD2D-482F-BC78-116637D258EC}">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AlternativeFonts</Template>
  <TotalTime>1523</TotalTime>
  <Words>10030</Words>
  <Application>Microsoft Office PowerPoint</Application>
  <PresentationFormat>Widescreen</PresentationFormat>
  <Paragraphs>755</Paragraphs>
  <Slides>75</Slides>
  <Notes>63</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75</vt:i4>
      </vt:variant>
    </vt:vector>
  </HeadingPairs>
  <TitlesOfParts>
    <vt:vector size="90" baseType="lpstr">
      <vt:lpstr>MS Mincho</vt:lpstr>
      <vt:lpstr>Aptos</vt:lpstr>
      <vt:lpstr>Arial</vt:lpstr>
      <vt:lpstr>Calibri</vt:lpstr>
      <vt:lpstr>Cambria</vt:lpstr>
      <vt:lpstr>Courier New</vt:lpstr>
      <vt:lpstr>Girl Scout Display Light</vt:lpstr>
      <vt:lpstr>Girl Scout Text Book</vt:lpstr>
      <vt:lpstr>Palatino</vt:lpstr>
      <vt:lpstr>Palatino Linotype</vt:lpstr>
      <vt:lpstr>Symbol</vt:lpstr>
      <vt:lpstr>AlternativeFonts</vt:lpstr>
      <vt:lpstr>GS Playful Theme</vt:lpstr>
      <vt:lpstr>GS Youthful Theme</vt:lpstr>
      <vt:lpstr>GS Sophisticated Theme</vt:lpstr>
      <vt:lpstr>PowerPoint Presentation</vt:lpstr>
      <vt:lpstr>Digital Cookie Troop Cookie Manager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Customer View-Email</vt:lpstr>
      <vt:lpstr>Customer View-Placing Order</vt:lpstr>
      <vt:lpstr>PowerPoint Presentation</vt:lpstr>
      <vt:lpstr>Customer View-Confirmation</vt:lpstr>
      <vt:lpstr>Digital Cookie Shipping Fees</vt:lpstr>
      <vt:lpstr>PowerPoint Presentation</vt:lpstr>
      <vt:lpstr>PowerPoint Presentation</vt:lpstr>
      <vt:lpstr>PowerPoint Presentation</vt:lpstr>
      <vt:lpstr>PowerPoint Presentation</vt:lpstr>
      <vt:lpstr>PowerPoint Presentation</vt:lpstr>
      <vt:lpstr>Online Sales and Marketing</vt:lpstr>
      <vt:lpstr>PowerPoint Presentation</vt:lpstr>
      <vt:lpstr>PowerPoint Presentation</vt:lpstr>
      <vt:lpstr>Four sections to set up the site</vt:lpstr>
      <vt:lpstr>Goal Setting: Set My Sales Target</vt:lpstr>
      <vt:lpstr>My Cookie Story</vt:lpstr>
      <vt:lpstr>Photo/Video Upload</vt:lpstr>
      <vt:lpstr>Approve and Publish</vt:lpstr>
      <vt:lpstr>PowerPoint Presentation</vt:lpstr>
      <vt:lpstr>PowerPoint Presentation</vt:lpstr>
      <vt:lpstr>Badges</vt:lpstr>
      <vt:lpstr>PowerPoint Presentation</vt:lpstr>
      <vt:lpstr>PowerPoint Presentation</vt:lpstr>
      <vt:lpstr>PowerPoint Presentation</vt:lpstr>
      <vt:lpstr>Customers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Completed Orders</vt:lpstr>
      <vt:lpstr>PowerPoint Presentation</vt:lpstr>
      <vt:lpstr>My Rewards</vt:lpstr>
      <vt:lpstr>PowerPoint Presentation</vt:lpstr>
      <vt:lpstr>PowerPoint Presentation</vt:lpstr>
      <vt:lpstr>PowerPoint Presentation</vt:lpstr>
      <vt:lpstr>PowerPoint Presentation</vt:lpstr>
      <vt:lpstr>My Cookies Tab-Delivery Settings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Guevara, Mindy</dc:creator>
  <cp:lastModifiedBy>Michelle Jessop</cp:lastModifiedBy>
  <cp:revision>9</cp:revision>
  <dcterms:created xsi:type="dcterms:W3CDTF">2024-05-01T18:18:52Z</dcterms:created>
  <dcterms:modified xsi:type="dcterms:W3CDTF">2024-12-02T15:13:04Z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0x01010070C43DAE53F2384CA62DA8215B35680100910B733D38017841849ACC2600CCCBCB</vt:lpwstr>
  </property>
  <property fmtid="{D5CDD505-2E9C-101B-9397-08002B2CF9AE}" pid="3" name="MediaServiceImageTags">
    <vt:lpwstr/>
  </property>
  <property fmtid="{D5CDD505-2E9C-101B-9397-08002B2CF9AE}" pid="4" name="Lang">
    <vt:lpwstr>51;#English|306990a2-1c68-4be3-8e3e-fdd9af238ad9</vt:lpwstr>
  </property>
  <property fmtid="{D5CDD505-2E9C-101B-9397-08002B2CF9AE}" pid="5" name="Fiscal_x0020_Year">
    <vt:lpwstr/>
  </property>
  <property fmtid="{D5CDD505-2E9C-101B-9397-08002B2CF9AE}" pid="6" name="Topic">
    <vt:lpwstr>1;#Product Program|a4b1df04-18ca-430c-a28e-3e03314f82dc</vt:lpwstr>
  </property>
  <property fmtid="{D5CDD505-2E9C-101B-9397-08002B2CF9AE}" pid="7" name="News_x0020_Timeliness">
    <vt:lpwstr/>
  </property>
  <property fmtid="{D5CDD505-2E9C-101B-9397-08002B2CF9AE}" pid="8" name="Audience">
    <vt:lpwstr/>
  </property>
  <property fmtid="{D5CDD505-2E9C-101B-9397-08002B2CF9AE}" pid="9" name="Council">
    <vt:lpwstr/>
  </property>
  <property fmtid="{D5CDD505-2E9C-101B-9397-08002B2CF9AE}" pid="10" name="l8195ee9cc5448fd804c18b615eb5250">
    <vt:lpwstr/>
  </property>
  <property fmtid="{D5CDD505-2E9C-101B-9397-08002B2CF9AE}" pid="11" name="Program_x0020_Levels">
    <vt:lpwstr/>
  </property>
  <property fmtid="{D5CDD505-2E9C-101B-9397-08002B2CF9AE}" pid="12" name="Year">
    <vt:lpwstr>99;#2020|34988d27-d44c-4e36-a388-01c80be96d50</vt:lpwstr>
  </property>
  <property fmtid="{D5CDD505-2E9C-101B-9397-08002B2CF9AE}" pid="13" name="News Timeliness">
    <vt:lpwstr/>
  </property>
  <property fmtid="{D5CDD505-2E9C-101B-9397-08002B2CF9AE}" pid="14" name="Fiscal Year">
    <vt:lpwstr/>
  </property>
  <property fmtid="{D5CDD505-2E9C-101B-9397-08002B2CF9AE}" pid="15" name="Program Levels">
    <vt:lpwstr/>
  </property>
</Properties>
</file>