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3.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703" r:id="rId6"/>
    <p:sldMasterId id="2147483745" r:id="rId7"/>
    <p:sldMasterId id="2147483787" r:id="rId8"/>
  </p:sldMasterIdLst>
  <p:notesMasterIdLst>
    <p:notesMasterId r:id="rId18"/>
  </p:notesMasterIdLst>
  <p:sldIdLst>
    <p:sldId id="2146846226" r:id="rId9"/>
    <p:sldId id="2146846227" r:id="rId10"/>
    <p:sldId id="2146846228" r:id="rId11"/>
    <p:sldId id="2146846229" r:id="rId12"/>
    <p:sldId id="2146846230" r:id="rId13"/>
    <p:sldId id="2146846232" r:id="rId14"/>
    <p:sldId id="2146846234" r:id="rId15"/>
    <p:sldId id="2146846235" r:id="rId16"/>
    <p:sldId id="2146846236" r:id="rId17"/>
  </p:sldIdLst>
  <p:sldSz cx="12192000" cy="6858000"/>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892888-852F-4B09-AED7-3A9CF25E50E6}" v="386" dt="2024-11-03T19:01:10.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79502" autoAdjust="0"/>
  </p:normalViewPr>
  <p:slideViewPr>
    <p:cSldViewPr snapToGrid="0">
      <p:cViewPr varScale="1">
        <p:scale>
          <a:sx n="89" d="100"/>
          <a:sy n="89" d="100"/>
        </p:scale>
        <p:origin x="1260"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5" Type="http://schemas.openxmlformats.org/officeDocument/2006/relationships/slideMaster" Target="slideMasters/slideMaster1.xml"/><Relationship Id="rId15" Type="http://schemas.openxmlformats.org/officeDocument/2006/relationships/slide" Target="slides/slide7.xml"/><Relationship Id="rId23"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726BF6-0143-4458-875B-3AFCA47372BF}"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9097E-50E7-4AF5-9655-4B81643C6CB7}" type="slidenum">
              <a:rPr lang="en-US" smtClean="0"/>
              <a:t>‹#›</a:t>
            </a:fld>
            <a:endParaRPr lang="en-US"/>
          </a:p>
        </p:txBody>
      </p:sp>
    </p:spTree>
    <p:extLst>
      <p:ext uri="{BB962C8B-B14F-4D97-AF65-F5344CB8AC3E}">
        <p14:creationId xmlns:p14="http://schemas.microsoft.com/office/powerpoint/2010/main" val="1264676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6BDA2-047E-E99F-E32F-1254A91EB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CAE843-9BB6-C040-D5B2-2E2E5F28FE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549EDE-5769-C5D9-72EE-D485AFC0E099}"/>
              </a:ext>
            </a:extLst>
          </p:cNvPr>
          <p:cNvSpPr>
            <a:spLocks noGrp="1"/>
          </p:cNvSpPr>
          <p:nvPr>
            <p:ph type="body" idx="1"/>
          </p:nvPr>
        </p:nvSpPr>
        <p:spPr/>
        <p:txBody>
          <a:bodyPr/>
          <a:lstStyle/>
          <a:p>
            <a:r>
              <a:rPr lang="en-US" b="0" i="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slides will cover using the Mobile App for volunteers</a:t>
            </a:r>
            <a:endParaRPr lang="en-US" sz="1200" baseline="0" dirty="0">
              <a:latin typeface="Palatino Linotype" panose="02040502050505030304" pitchFamily="18" charset="0"/>
            </a:endParaRPr>
          </a:p>
          <a:p>
            <a:endParaRPr lang="en-US" dirty="0"/>
          </a:p>
        </p:txBody>
      </p:sp>
      <p:sp>
        <p:nvSpPr>
          <p:cNvPr id="4" name="Slide Number Placeholder 3">
            <a:extLst>
              <a:ext uri="{FF2B5EF4-FFF2-40B4-BE49-F238E27FC236}">
                <a16:creationId xmlns:a16="http://schemas.microsoft.com/office/drawing/2014/main" id="{02AFCAB7-594F-80CD-0DF3-2A672F525359}"/>
              </a:ext>
            </a:extLst>
          </p:cNvPr>
          <p:cNvSpPr>
            <a:spLocks noGrp="1"/>
          </p:cNvSpPr>
          <p:nvPr>
            <p:ph type="sldNum" sz="quarter" idx="5"/>
          </p:nvPr>
        </p:nvSpPr>
        <p:spPr/>
        <p:txBody>
          <a:bodyPr/>
          <a:lstStyle/>
          <a:p>
            <a:fld id="{3CE0D451-6D21-4CC6-AD5A-07528F572FFA}" type="slidenum">
              <a:rPr lang="en-US" smtClean="0"/>
              <a:t>1</a:t>
            </a:fld>
            <a:endParaRPr lang="en-US"/>
          </a:p>
        </p:txBody>
      </p:sp>
    </p:spTree>
    <p:extLst>
      <p:ext uri="{BB962C8B-B14F-4D97-AF65-F5344CB8AC3E}">
        <p14:creationId xmlns:p14="http://schemas.microsoft.com/office/powerpoint/2010/main" val="381102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Girl Scout Text Book" panose="02020003000000000000" pitchFamily="18" charset="0"/>
                <a:ea typeface="MS Mincho" panose="02020609040205080304" pitchFamily="49" charset="-128"/>
                <a:cs typeface="Arial" panose="020B0604020202020204" pitchFamily="34" charset="0"/>
              </a:rPr>
              <a:t>Troop volunteers can use the Digital Cookie Mobile App to help Girl Scouts process and review orders placed through the troop’s digital site. Make sure to download a new version of the mobile app each year.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i="1" dirty="0"/>
          </a:p>
        </p:txBody>
      </p:sp>
      <p:sp>
        <p:nvSpPr>
          <p:cNvPr id="4" name="Slide Number Placeholder 3"/>
          <p:cNvSpPr>
            <a:spLocks noGrp="1"/>
          </p:cNvSpPr>
          <p:nvPr>
            <p:ph type="sldNum" sz="quarter" idx="5"/>
          </p:nvPr>
        </p:nvSpPr>
        <p:spPr/>
        <p:txBody>
          <a:bodyPr/>
          <a:lstStyle/>
          <a:p>
            <a:fld id="{0869097E-50E7-4AF5-9655-4B81643C6CB7}" type="slidenum">
              <a:rPr lang="en-US" smtClean="0"/>
              <a:t>2</a:t>
            </a:fld>
            <a:endParaRPr lang="en-US"/>
          </a:p>
        </p:txBody>
      </p:sp>
    </p:spTree>
    <p:extLst>
      <p:ext uri="{BB962C8B-B14F-4D97-AF65-F5344CB8AC3E}">
        <p14:creationId xmlns:p14="http://schemas.microsoft.com/office/powerpoint/2010/main" val="2257056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i="0" dirty="0"/>
              <a:t>To log into mobile app, you will use the same email and password used to log into the Digital Cookie browser site. The troop site must be published in order to access the mobile app for the troop role. All volunteers with access to </a:t>
            </a:r>
            <a:r>
              <a:rPr lang="en-US" i="0" dirty="0" err="1"/>
              <a:t>Digtial</a:t>
            </a:r>
            <a:r>
              <a:rPr lang="en-US" i="0" dirty="0"/>
              <a:t> Cookie will be able to log into the Digital Cookie mobile app. </a:t>
            </a:r>
          </a:p>
        </p:txBody>
      </p:sp>
      <p:sp>
        <p:nvSpPr>
          <p:cNvPr id="4" name="Slide Number Placeholder 3"/>
          <p:cNvSpPr>
            <a:spLocks noGrp="1"/>
          </p:cNvSpPr>
          <p:nvPr>
            <p:ph type="sldNum" sz="quarter" idx="5"/>
          </p:nvPr>
        </p:nvSpPr>
        <p:spPr/>
        <p:txBody>
          <a:bodyPr/>
          <a:lstStyle/>
          <a:p>
            <a:fld id="{0869097E-50E7-4AF5-9655-4B81643C6CB7}" type="slidenum">
              <a:rPr lang="en-US" smtClean="0"/>
              <a:t>3</a:t>
            </a:fld>
            <a:endParaRPr lang="en-US"/>
          </a:p>
        </p:txBody>
      </p:sp>
    </p:spTree>
    <p:extLst>
      <p:ext uri="{BB962C8B-B14F-4D97-AF65-F5344CB8AC3E}">
        <p14:creationId xmlns:p14="http://schemas.microsoft.com/office/powerpoint/2010/main" val="3193693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Script</a:t>
            </a:r>
          </a:p>
          <a:p>
            <a:r>
              <a:rPr lang="en-US" i="0" dirty="0"/>
              <a:t>When you first log into Digital Cookie, you will want to select your troop role to see the main screen. From here you can place a new cookie order, share the site with customers, or view all orders. </a:t>
            </a:r>
          </a:p>
          <a:p>
            <a:r>
              <a:rPr lang="en-US" i="0" dirty="0"/>
              <a:t>The “Visit My Site” button will take the Girl Scout to a QR code, the Girl Scout can then turn the phone around allow the customer to scan the QR code to make a purchase from the Troop’s Cookie Site. </a:t>
            </a:r>
          </a:p>
          <a:p>
            <a:r>
              <a:rPr lang="en-US" i="0" dirty="0"/>
              <a:t>The “Email My Site” button is used to send a marketing email to customers who can then purchase from the Troop’s Cookie Site at a later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To take an order using the mobile app, Girl Scouts will click the “New Cookie Order” button. </a:t>
            </a:r>
            <a:endParaRPr lang="en-US" i="0" dirty="0"/>
          </a:p>
        </p:txBody>
      </p:sp>
      <p:sp>
        <p:nvSpPr>
          <p:cNvPr id="4" name="Slide Number Placeholder 3"/>
          <p:cNvSpPr>
            <a:spLocks noGrp="1"/>
          </p:cNvSpPr>
          <p:nvPr>
            <p:ph type="sldNum" sz="quarter" idx="5"/>
          </p:nvPr>
        </p:nvSpPr>
        <p:spPr/>
        <p:txBody>
          <a:bodyPr/>
          <a:lstStyle/>
          <a:p>
            <a:fld id="{0869097E-50E7-4AF5-9655-4B81643C6CB7}" type="slidenum">
              <a:rPr lang="en-US" smtClean="0"/>
              <a:t>4</a:t>
            </a:fld>
            <a:endParaRPr lang="en-US"/>
          </a:p>
        </p:txBody>
      </p:sp>
    </p:spTree>
    <p:extLst>
      <p:ext uri="{BB962C8B-B14F-4D97-AF65-F5344CB8AC3E}">
        <p14:creationId xmlns:p14="http://schemas.microsoft.com/office/powerpoint/2010/main" val="83268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Script:</a:t>
            </a:r>
          </a:p>
          <a:p>
            <a:r>
              <a:rPr lang="en-US" b="0" i="0" dirty="0"/>
              <a:t>First the Girl Scout will enter the varieties the customer would like to purchase by using the plus and minus signs next to each cookie variety. Then select Checkout. </a:t>
            </a:r>
          </a:p>
        </p:txBody>
      </p:sp>
      <p:sp>
        <p:nvSpPr>
          <p:cNvPr id="4" name="Slide Number Placeholder 3"/>
          <p:cNvSpPr>
            <a:spLocks noGrp="1"/>
          </p:cNvSpPr>
          <p:nvPr>
            <p:ph type="sldNum" sz="quarter" idx="5"/>
          </p:nvPr>
        </p:nvSpPr>
        <p:spPr/>
        <p:txBody>
          <a:bodyPr/>
          <a:lstStyle/>
          <a:p>
            <a:fld id="{0869097E-50E7-4AF5-9655-4B81643C6CB7}" type="slidenum">
              <a:rPr lang="en-US" smtClean="0"/>
              <a:t>5</a:t>
            </a:fld>
            <a:endParaRPr lang="en-US"/>
          </a:p>
        </p:txBody>
      </p:sp>
    </p:spTree>
    <p:extLst>
      <p:ext uri="{BB962C8B-B14F-4D97-AF65-F5344CB8AC3E}">
        <p14:creationId xmlns:p14="http://schemas.microsoft.com/office/powerpoint/2010/main" val="3223614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4A028-CA3D-ED43-5AC4-C24AF2D7A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F251A-B6F7-2A5A-54D6-9718AA215C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E0DBB-AA03-933C-99A5-9B8DED388EAE}"/>
              </a:ext>
            </a:extLst>
          </p:cNvPr>
          <p:cNvSpPr>
            <a:spLocks noGrp="1"/>
          </p:cNvSpPr>
          <p:nvPr>
            <p:ph type="body" idx="1"/>
          </p:nvPr>
        </p:nvSpPr>
        <p:spPr/>
        <p:txBody>
          <a:bodyPr/>
          <a:lstStyle/>
          <a:p>
            <a:r>
              <a:rPr lang="en-US" b="0" i="1" dirty="0"/>
              <a:t>Script:</a:t>
            </a:r>
          </a:p>
          <a:p>
            <a:r>
              <a:rPr lang="en-US" b="0" i="0" dirty="0"/>
              <a:t>Next the Girl Scout will determine how the customer will receive their cookies. If using the troop app, the most likely way is “Give cookies to customer’s now”. The other options are available but are less likely to be used through the mobile app. Once the “Give cookies to customer now” option is select, the Girl Scout can now choose if she is at a booth or not. When the at a booth is select, the Girl Scout will be able to select which booth the troop is at. Then click continue. </a:t>
            </a:r>
          </a:p>
        </p:txBody>
      </p:sp>
      <p:sp>
        <p:nvSpPr>
          <p:cNvPr id="4" name="Slide Number Placeholder 3">
            <a:extLst>
              <a:ext uri="{FF2B5EF4-FFF2-40B4-BE49-F238E27FC236}">
                <a16:creationId xmlns:a16="http://schemas.microsoft.com/office/drawing/2014/main" id="{3F31F7F9-AC3A-6546-71BA-8036DB409E22}"/>
              </a:ext>
            </a:extLst>
          </p:cNvPr>
          <p:cNvSpPr>
            <a:spLocks noGrp="1"/>
          </p:cNvSpPr>
          <p:nvPr>
            <p:ph type="sldNum" sz="quarter" idx="5"/>
          </p:nvPr>
        </p:nvSpPr>
        <p:spPr/>
        <p:txBody>
          <a:bodyPr/>
          <a:lstStyle/>
          <a:p>
            <a:fld id="{0869097E-50E7-4AF5-9655-4B81643C6CB7}" type="slidenum">
              <a:rPr lang="en-US" smtClean="0"/>
              <a:t>6</a:t>
            </a:fld>
            <a:endParaRPr lang="en-US"/>
          </a:p>
        </p:txBody>
      </p:sp>
    </p:spTree>
    <p:extLst>
      <p:ext uri="{BB962C8B-B14F-4D97-AF65-F5344CB8AC3E}">
        <p14:creationId xmlns:p14="http://schemas.microsoft.com/office/powerpoint/2010/main" val="379952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99F33-3C5F-D909-DC49-6978A9081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3E5A5-C7D3-3B12-6875-EB3C79D5C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F4B24E-14F4-1D6C-44CB-D13A4ACBF828}"/>
              </a:ext>
            </a:extLst>
          </p:cNvPr>
          <p:cNvSpPr>
            <a:spLocks noGrp="1"/>
          </p:cNvSpPr>
          <p:nvPr>
            <p:ph type="body" idx="1"/>
          </p:nvPr>
        </p:nvSpPr>
        <p:spPr/>
        <p:txBody>
          <a:bodyPr/>
          <a:lstStyle/>
          <a:p>
            <a:r>
              <a:rPr lang="en-US" b="0" i="1" dirty="0"/>
              <a:t>Script:</a:t>
            </a:r>
          </a:p>
          <a:p>
            <a:r>
              <a:rPr lang="en-US" b="0" i="0" dirty="0"/>
              <a:t>Next the Girl Scout will ask the customer how they would like to pay for their order. The customer can choose Credit Card, PayPal or Venmo. The PayPal/Venmo options are only available through the mobile app when the Give Cookies to Customer Now option has been selected. If the customer choose PayPal or Venmo and the Girl Scout has selected that option and clicked Place Order. A QR Code will appear, the Girl Scout can turn the phone around and the customer can scan the QR code with their phone to pay with their PayPal/Venmo account. </a:t>
            </a:r>
            <a:r>
              <a:rPr lang="en-US" b="0" i="1" dirty="0"/>
              <a:t>(To the customer side volunteers can view the mobile app video)</a:t>
            </a:r>
          </a:p>
          <a:p>
            <a:endParaRPr lang="en-US" b="0" i="1" dirty="0"/>
          </a:p>
        </p:txBody>
      </p:sp>
      <p:sp>
        <p:nvSpPr>
          <p:cNvPr id="4" name="Slide Number Placeholder 3">
            <a:extLst>
              <a:ext uri="{FF2B5EF4-FFF2-40B4-BE49-F238E27FC236}">
                <a16:creationId xmlns:a16="http://schemas.microsoft.com/office/drawing/2014/main" id="{F1A3155E-94B4-CC54-D3C3-0AAA208857E2}"/>
              </a:ext>
            </a:extLst>
          </p:cNvPr>
          <p:cNvSpPr>
            <a:spLocks noGrp="1"/>
          </p:cNvSpPr>
          <p:nvPr>
            <p:ph type="sldNum" sz="quarter" idx="5"/>
          </p:nvPr>
        </p:nvSpPr>
        <p:spPr/>
        <p:txBody>
          <a:bodyPr/>
          <a:lstStyle/>
          <a:p>
            <a:fld id="{0869097E-50E7-4AF5-9655-4B81643C6CB7}" type="slidenum">
              <a:rPr lang="en-US" smtClean="0"/>
              <a:t>7</a:t>
            </a:fld>
            <a:endParaRPr lang="en-US"/>
          </a:p>
        </p:txBody>
      </p:sp>
    </p:spTree>
    <p:extLst>
      <p:ext uri="{BB962C8B-B14F-4D97-AF65-F5344CB8AC3E}">
        <p14:creationId xmlns:p14="http://schemas.microsoft.com/office/powerpoint/2010/main" val="2020637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1DB17-C82D-5D52-167C-DC2717E1BB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034F5-B1FB-FC49-0716-E26834517B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281D36-037E-E655-C6DB-08C1D27423E4}"/>
              </a:ext>
            </a:extLst>
          </p:cNvPr>
          <p:cNvSpPr>
            <a:spLocks noGrp="1"/>
          </p:cNvSpPr>
          <p:nvPr>
            <p:ph type="body" idx="1"/>
          </p:nvPr>
        </p:nvSpPr>
        <p:spPr/>
        <p:txBody>
          <a:bodyPr/>
          <a:lstStyle/>
          <a:p>
            <a:r>
              <a:rPr lang="en-US" b="0" i="1" dirty="0"/>
              <a:t>Script:</a:t>
            </a:r>
          </a:p>
          <a:p>
            <a:r>
              <a:rPr lang="en-US" b="0" i="0" dirty="0"/>
              <a:t>If the customer choose to pay by Credit Card, the Girl Scout will scroll down on the phone to enter the payment details. Use the Scan Card feature instead of typing all the numbers. Make sure to have good lighting when using this feature. One the payment details have been entered, the Girl Scout can ask the customer if they would like to receive an email confirmation. While the customer details are optional now it is always good to ask and handy to have in case of any issues with the order. </a:t>
            </a:r>
            <a:endParaRPr lang="en-US" b="0" i="1" dirty="0"/>
          </a:p>
          <a:p>
            <a:endParaRPr lang="en-US" b="0" i="1" dirty="0"/>
          </a:p>
        </p:txBody>
      </p:sp>
      <p:sp>
        <p:nvSpPr>
          <p:cNvPr id="4" name="Slide Number Placeholder 3">
            <a:extLst>
              <a:ext uri="{FF2B5EF4-FFF2-40B4-BE49-F238E27FC236}">
                <a16:creationId xmlns:a16="http://schemas.microsoft.com/office/drawing/2014/main" id="{568A752D-EB82-0346-580D-7302B4FA92E0}"/>
              </a:ext>
            </a:extLst>
          </p:cNvPr>
          <p:cNvSpPr>
            <a:spLocks noGrp="1"/>
          </p:cNvSpPr>
          <p:nvPr>
            <p:ph type="sldNum" sz="quarter" idx="5"/>
          </p:nvPr>
        </p:nvSpPr>
        <p:spPr/>
        <p:txBody>
          <a:bodyPr/>
          <a:lstStyle/>
          <a:p>
            <a:fld id="{0869097E-50E7-4AF5-9655-4B81643C6CB7}" type="slidenum">
              <a:rPr lang="en-US" smtClean="0"/>
              <a:t>8</a:t>
            </a:fld>
            <a:endParaRPr lang="en-US"/>
          </a:p>
        </p:txBody>
      </p:sp>
    </p:spTree>
    <p:extLst>
      <p:ext uri="{BB962C8B-B14F-4D97-AF65-F5344CB8AC3E}">
        <p14:creationId xmlns:p14="http://schemas.microsoft.com/office/powerpoint/2010/main" val="304935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48C7-19D1-5F0E-6BDB-5D3558BDE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91F13-79C4-E13F-93B4-0AE6DF5CD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42C4A1-8A52-86E3-093E-A74D325BEB62}"/>
              </a:ext>
            </a:extLst>
          </p:cNvPr>
          <p:cNvSpPr>
            <a:spLocks noGrp="1"/>
          </p:cNvSpPr>
          <p:nvPr>
            <p:ph type="body" idx="1"/>
          </p:nvPr>
        </p:nvSpPr>
        <p:spPr/>
        <p:txBody>
          <a:bodyPr/>
          <a:lstStyle/>
          <a:p>
            <a:r>
              <a:rPr lang="en-US" b="0" i="1" dirty="0"/>
              <a:t>Script:</a:t>
            </a:r>
          </a:p>
          <a:p>
            <a:r>
              <a:rPr lang="en-US" b="0" i="0" dirty="0"/>
              <a:t>From the home screen, users can view all the orders place through the troop’s cookie site as well as through the mobile app by scrolling down to the all-orders section. To view the orders in a specific category, click on the green arrow to the right to bring up all the orders. Then click on the order you want to view. If the order is an in-person deliver order users can approve or decline the order from the app. Leaders should have a conversation with parents regarding the process of approving orders placed on the troop site, since all users will be able to approve these orders. </a:t>
            </a:r>
          </a:p>
          <a:p>
            <a:endParaRPr lang="en-US" b="0" i="0" dirty="0"/>
          </a:p>
        </p:txBody>
      </p:sp>
      <p:sp>
        <p:nvSpPr>
          <p:cNvPr id="4" name="Slide Number Placeholder 3">
            <a:extLst>
              <a:ext uri="{FF2B5EF4-FFF2-40B4-BE49-F238E27FC236}">
                <a16:creationId xmlns:a16="http://schemas.microsoft.com/office/drawing/2014/main" id="{132AF358-7A05-4278-D894-1373AE625A61}"/>
              </a:ext>
            </a:extLst>
          </p:cNvPr>
          <p:cNvSpPr>
            <a:spLocks noGrp="1"/>
          </p:cNvSpPr>
          <p:nvPr>
            <p:ph type="sldNum" sz="quarter" idx="5"/>
          </p:nvPr>
        </p:nvSpPr>
        <p:spPr/>
        <p:txBody>
          <a:bodyPr/>
          <a:lstStyle/>
          <a:p>
            <a:fld id="{0869097E-50E7-4AF5-9655-4B81643C6CB7}" type="slidenum">
              <a:rPr lang="en-US" smtClean="0"/>
              <a:t>9</a:t>
            </a:fld>
            <a:endParaRPr lang="en-US"/>
          </a:p>
        </p:txBody>
      </p:sp>
    </p:spTree>
    <p:extLst>
      <p:ext uri="{BB962C8B-B14F-4D97-AF65-F5344CB8AC3E}">
        <p14:creationId xmlns:p14="http://schemas.microsoft.com/office/powerpoint/2010/main" val="2752665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 Id="rId5" Type="http://schemas.openxmlformats.org/officeDocument/2006/relationships/image" Target="../media/image46.svg"/><Relationship Id="rId4" Type="http://schemas.openxmlformats.org/officeDocument/2006/relationships/image" Target="../media/image45.png"/></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Master" Target="../slideMasters/slideMaster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58.svg"/><Relationship Id="rId7" Type="http://schemas.openxmlformats.org/officeDocument/2006/relationships/image" Target="../media/image14.svg"/><Relationship Id="rId2" Type="http://schemas.openxmlformats.org/officeDocument/2006/relationships/image" Target="../media/image57.png"/><Relationship Id="rId1" Type="http://schemas.openxmlformats.org/officeDocument/2006/relationships/slideMaster" Target="../slideMasters/slideMaster4.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4.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14.sv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4.svg"/><Relationship Id="rId2" Type="http://schemas.openxmlformats.org/officeDocument/2006/relationships/image" Target="../media/image39.png"/><Relationship Id="rId1" Type="http://schemas.openxmlformats.org/officeDocument/2006/relationships/slideMaster" Target="../slideMasters/slideMaster3.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endParaRPr lang="en-US"/>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168127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endParaRPr lang="en-US"/>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42046769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accent3"/>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9948099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B38B8D9B-37C7-ED16-F160-674615D3BD71}"/>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3CE2759B-1132-0170-6D60-03B1A62B7E25}"/>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93146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40FCE346-E583-E7D7-1321-2B1F9F658F24}"/>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3"/>
                </a:solidFill>
                <a:latin typeface="Palatino" pitchFamily="2" charset="77"/>
                <a:ea typeface="Palatino" pitchFamily="2" charset="77"/>
              </a:defRPr>
            </a:lvl1pPr>
            <a:lvl2pPr algn="ctr">
              <a:defRPr sz="2133" b="0" i="0">
                <a:solidFill>
                  <a:schemeClr val="accent3"/>
                </a:solidFill>
                <a:latin typeface="Palatino" pitchFamily="2" charset="77"/>
                <a:ea typeface="Palatino" pitchFamily="2" charset="77"/>
              </a:defRPr>
            </a:lvl2pPr>
            <a:lvl3pPr algn="ctr">
              <a:defRPr sz="2133" b="0" i="0">
                <a:solidFill>
                  <a:schemeClr val="accent3"/>
                </a:solidFill>
                <a:latin typeface="Palatino" pitchFamily="2" charset="77"/>
                <a:ea typeface="Palatino" pitchFamily="2" charset="77"/>
              </a:defRPr>
            </a:lvl3pPr>
            <a:lvl4pPr algn="ctr">
              <a:defRPr sz="2133" b="0" i="0">
                <a:solidFill>
                  <a:schemeClr val="accent3"/>
                </a:solidFill>
                <a:latin typeface="Palatino" pitchFamily="2" charset="77"/>
                <a:ea typeface="Palatino" pitchFamily="2" charset="77"/>
              </a:defRPr>
            </a:lvl4pPr>
            <a:lvl5pPr algn="ctr">
              <a:defRPr sz="2133" b="0" i="0">
                <a:solidFill>
                  <a:schemeClr val="accent3"/>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A22B3388-73BD-6627-07E1-D93AE5B68619}"/>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6375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3E8100E1-56A5-B866-AB9F-16F136917311}"/>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70688424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accent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72EF2E90-7D38-AF65-375E-03A875B4E542}"/>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942037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7103273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8779037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5"/>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CCBA857A-5E43-9270-8E1E-F3389FBA685F}"/>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8502C82F-E373-5A76-FC78-E475B34E27AE}"/>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3620C292-D5F7-B6EA-C08C-FD90EBE4458D}"/>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19315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CB268AFE-A716-6F23-FF47-DC161F1F35D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84650504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349C247A-9405-F6DB-2F94-3103860E3A3F}"/>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642106DA-E826-4B85-0D92-C3BB74A63C3E}"/>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C5A96DAD-C322-2C5A-9406-809F70E086E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16615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endParaRPr lang="en-US"/>
          </a:p>
        </p:txBody>
      </p:sp>
      <p:sp>
        <p:nvSpPr>
          <p:cNvPr id="2" name="Text Placeholder 46">
            <a:extLst>
              <a:ext uri="{FF2B5EF4-FFF2-40B4-BE49-F238E27FC236}">
                <a16:creationId xmlns:a16="http://schemas.microsoft.com/office/drawing/2014/main" id="{16C3FDFE-039F-D9F0-0346-78865F724B6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245920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4C676825-4369-515A-FA95-8D0E30798DE5}"/>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9FBB9672-6032-2295-12DF-3CB3050808E2}"/>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2FB101A4-5347-64B4-B87C-32E0F3E0F618}"/>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D2A55C7D-9D69-6AEC-7738-43870E50B51D}"/>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78BF3574-4E55-AA58-1A32-5C708893C41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2207442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accent4"/>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4"/>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7806C3FC-2A0A-0FA3-53B4-F345C2B11077}"/>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8549704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041EA10C-B200-3374-3284-7DB9B322270A}"/>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4D9D742A-ADF1-4558-38D3-9E875D81D744}"/>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67D5978D-E3DF-AE85-7BD1-9B76199232F3}"/>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072DC788-FF3B-A4F2-2B6D-A536984A369B}"/>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2576705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4619" y="634337"/>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C7F38BCB-F167-8598-F178-E5A68165102C}"/>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34CA0C4-08D2-F60C-6B67-C3F4940C663C}"/>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DAEFC33D-728B-4157-612D-5F46B0C9DCFA}"/>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716241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5"/>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5"/>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5"/>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E954D817-7164-1F65-AEF4-CD30851FD62F}"/>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3359A3DA-054E-9C22-C507-F7E4F6C05103}"/>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8A87060-B5E3-A0E1-DB7D-4A6FE7F927DD}"/>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A42A3656-3087-EC84-E6E3-BC0DB48C560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8889373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1"/>
            <a:ext cx="2884640" cy="5586728"/>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538D68D4-D4C0-8322-8508-3789B530FBD0}"/>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D0215E68-CC74-8C9B-A53D-0B7E80150C77}"/>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719D7B0B-F737-F410-6ABE-29DBB134E24E}"/>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6B5776EB-2D8D-1BE2-E039-C132198B522E}"/>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411701175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ABF7785D-D337-7D9C-19F5-FAE9C8125D07}"/>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7165483D-1ECB-0835-3057-CA873C0C7E10}"/>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ACE0E238-8BD9-23C6-1943-7259C7B8D9CA}"/>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AE0E4C7A-ED6F-7C6D-AC27-ABB660377CA4}"/>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F24CCABB-7DFD-656B-C0E8-16479BDF86F2}"/>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DCF54378-5E1D-930D-2A58-A32EF48D9166}"/>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6806517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rgbClr val="CCB2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4"/>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2"/>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rgbClr val="03B5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rgbClr val="F8BF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AD0271E6-580B-F286-6FC4-9BADCDB12D8E}"/>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8A348F54-05DB-06A5-5474-26130A9B49D5}"/>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BC64DC97-3306-FC23-BF23-5B41AABFABE9}"/>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FBDA42E5-FA01-1528-D1B9-F86039AC9CE6}"/>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F7F0709D-6A05-4000-2AD6-9CFD4C774BBB}"/>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419A502D-EE54-9C24-976A-3B549D6AB579}"/>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F24E36D5-B3F6-EEAB-188F-1DB8FDE8DBA5}"/>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E131670E-871D-AD42-561B-8EA3071D8E53}"/>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4499608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3954EAB0-57AA-0F8E-0AD4-7FA7B4F3CA8A}"/>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BD125EF4-B84D-9351-EE0C-C853DB524155}"/>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381FCE41-7667-9271-54CE-BF4A74334F9F}"/>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31FC0945-A9F5-354E-86BA-69797D65AF1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676117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4"/>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C4DBC23B-470D-F18A-E640-FA1761AE891F}"/>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A52C75F3-2925-84D8-A34B-D4D23017641F}"/>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3010A1CD-3A31-972C-69E6-A7019F89A980}"/>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52848D1D-14F9-E36E-22BF-013A7AE0DAA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72581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endParaRPr lang="en-US"/>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32971387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906095E3-7E0F-806B-29E4-1C1F5807F69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6886237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bg1"/>
                </a:solidFill>
                <a:latin typeface="Arial" panose="020B0604020202020204" pitchFamily="34" charset="0"/>
              </a:defRPr>
            </a:lvl1pPr>
            <a:lvl2pPr algn="ctr">
              <a:defRPr sz="1867" b="0" i="0">
                <a:solidFill>
                  <a:schemeClr val="bg1"/>
                </a:solidFill>
                <a:latin typeface="Arial" panose="020B0604020202020204" pitchFamily="34" charset="0"/>
              </a:defRPr>
            </a:lvl2pPr>
            <a:lvl3pPr algn="ctr">
              <a:defRPr sz="1867" b="0" i="0">
                <a:solidFill>
                  <a:schemeClr val="bg1"/>
                </a:solidFill>
                <a:latin typeface="Arial" panose="020B0604020202020204" pitchFamily="34" charset="0"/>
              </a:defRPr>
            </a:lvl3pPr>
            <a:lvl4pPr algn="ctr">
              <a:defRPr sz="1867" b="0" i="0">
                <a:solidFill>
                  <a:schemeClr val="bg1"/>
                </a:solidFill>
                <a:latin typeface="Arial" panose="020B0604020202020204" pitchFamily="34" charset="0"/>
              </a:defRPr>
            </a:lvl4pPr>
            <a:lvl5pPr algn="ctr">
              <a:defRPr sz="1867" b="0" i="0">
                <a:solidFill>
                  <a:schemeClr val="bg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534C369B-3DB2-E919-8D4C-95E9E360716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91527888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accent3"/>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3"/>
                </a:solidFill>
                <a:latin typeface="Palatino" pitchFamily="2" charset="77"/>
              </a:rPr>
              <a:t>Thank You!</a:t>
            </a:r>
          </a:p>
        </p:txBody>
      </p:sp>
    </p:spTree>
    <p:extLst>
      <p:ext uri="{BB962C8B-B14F-4D97-AF65-F5344CB8AC3E}">
        <p14:creationId xmlns:p14="http://schemas.microsoft.com/office/powerpoint/2010/main" val="38313659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tx1"/>
                </a:solidFill>
                <a:latin typeface="Palatino" pitchFamily="2" charset="77"/>
              </a:rPr>
              <a:t>Thank You!</a:t>
            </a:r>
          </a:p>
        </p:txBody>
      </p:sp>
    </p:spTree>
    <p:extLst>
      <p:ext uri="{BB962C8B-B14F-4D97-AF65-F5344CB8AC3E}">
        <p14:creationId xmlns:p14="http://schemas.microsoft.com/office/powerpoint/2010/main" val="17641002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27120462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6608354"/>
            <a:ext cx="12192000" cy="254857"/>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228599" y="6652549"/>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sz="600" b="0" i="0">
                <a:solidFill>
                  <a:schemeClr val="tx1"/>
                </a:solidFill>
                <a:latin typeface="Girl Scout Text Book" panose="02020003000000000000" pitchFamily="18" charset="0"/>
              </a:defRPr>
            </a:lvl1pPr>
          </a:lstStyle>
          <a:p>
            <a:r>
              <a:rPr lang="en-US" dirty="0"/>
              <a:t>©2021 Girl Scouts of the USA.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12386931" y="595423"/>
            <a:ext cx="0" cy="0"/>
          </a:xfrm>
          <a:prstGeom prst="rect">
            <a:avLst/>
          </a:prstGeom>
          <a:noFill/>
          <a:ln>
            <a:noFill/>
          </a:ln>
        </p:spPr>
        <p:txBody>
          <a:bodyPr vert="horz" wrap="none" lIns="91440" tIns="45720" rIns="91440" bIns="45720" rtlCol="0" anchor="ctr">
            <a:noAutofit/>
          </a:bodyPr>
          <a:lstStyle/>
          <a:p>
            <a:pPr algn="l"/>
            <a:endParaRPr lang="en-US" sz="1351"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254000" y="-1"/>
            <a:ext cx="11746375" cy="342900"/>
          </a:xfrm>
        </p:spPr>
        <p:txBody>
          <a:bodyPr anchor="b">
            <a:noAutofit/>
          </a:bodyPr>
          <a:lstStyle>
            <a:lvl1pPr marL="0" indent="0">
              <a:lnSpc>
                <a:spcPct val="100000"/>
              </a:lnSpc>
              <a:buNone/>
              <a:defRPr sz="1333" b="0" i="0">
                <a:solidFill>
                  <a:schemeClr val="tx1"/>
                </a:solidFill>
                <a:latin typeface="Girl Scout Text Book" panose="02020003000000000000" pitchFamily="18" charset="0"/>
              </a:defRPr>
            </a:lvl1pPr>
          </a:lstStyle>
          <a:p>
            <a:pPr lvl="0"/>
            <a:r>
              <a:rPr lang="en-US" dirty="0"/>
              <a:t>Type here to enter the presentation section name.</a:t>
            </a:r>
          </a:p>
        </p:txBody>
      </p:sp>
    </p:spTree>
    <p:extLst>
      <p:ext uri="{BB962C8B-B14F-4D97-AF65-F5344CB8AC3E}">
        <p14:creationId xmlns:p14="http://schemas.microsoft.com/office/powerpoint/2010/main" val="46767347"/>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35499053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solidFill>
                  <a:schemeClr val="bg1"/>
                </a:solidFill>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8730645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solidFill>
                  <a:schemeClr val="accent1"/>
                </a:solidFill>
              </a:defRPr>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9072936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bg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977193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endParaRPr lang="en-US"/>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249116556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r>
              <a:rPr lang="en-US"/>
              <a:t>©2024 Girl Scouts of the USA. All Rights Reserved. Not for public distribution.</a:t>
            </a:r>
            <a:endParaRPr lang="en-US" dirty="0"/>
          </a:p>
        </p:txBody>
      </p:sp>
      <p:sp>
        <p:nvSpPr>
          <p:cNvPr id="4" name="Text Placeholder 7">
            <a:extLst>
              <a:ext uri="{FF2B5EF4-FFF2-40B4-BE49-F238E27FC236}">
                <a16:creationId xmlns:a16="http://schemas.microsoft.com/office/drawing/2014/main" id="{0A5C3008-7BA8-832F-6AFD-9ECA7E5C5D3D}"/>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880413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5_Agenda Slid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2"/>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accent1"/>
                </a:solidFill>
                <a:effectLst/>
                <a:uLnTx/>
                <a:uFillTx/>
                <a:latin typeface="Palatino" pitchFamily="2" charset="77"/>
                <a:ea typeface="+mj-ea"/>
                <a:cs typeface="+mj-cs"/>
              </a:rPr>
              <a:t>Agenda</a:t>
            </a:r>
            <a:endParaRPr lang="en-US" sz="5867" b="0" i="0" dirty="0">
              <a:solidFill>
                <a:schemeClr val="accent1"/>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3"/>
              </a:solidFill>
            </a:endParaRPr>
          </a:p>
        </p:txBody>
      </p:sp>
      <p:sp>
        <p:nvSpPr>
          <p:cNvPr id="2" name="Text Placeholder 2">
            <a:extLst>
              <a:ext uri="{FF2B5EF4-FFF2-40B4-BE49-F238E27FC236}">
                <a16:creationId xmlns:a16="http://schemas.microsoft.com/office/drawing/2014/main" id="{43960D54-F81C-11E9-8CCD-CDD0C135DB90}"/>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3"/>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3"/>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17035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6433B797-66C5-DC24-7955-7CADEF066EEC}"/>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573250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C1F8C"/>
              </a:solidFill>
            </a:endParaRPr>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3"/>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BC715841-4CE8-11DE-2006-EAFA74B131A7}"/>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6550786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188459616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25691014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18D8BBAC-7DAC-A368-7269-F341272E2DD4}"/>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1615912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accent4"/>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246989378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30101403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3"/>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9F12C0B1-D52A-8C74-81E3-DB10DC264EA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05981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endParaRPr lang="en-US"/>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FF6666D2-92B4-5752-CD86-ED30F484D6B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0026106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EB352B32-89F1-F12A-D649-EFB1AE321CE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98653242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056215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accent3"/>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0268805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4460ABFE-EAFF-08A1-89C7-555E0E88320C}"/>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4"/>
                </a:solidFill>
                <a:latin typeface="Palatino" pitchFamily="2" charset="77"/>
                <a:ea typeface="Palatino" pitchFamily="2" charset="77"/>
              </a:defRPr>
            </a:lvl1pPr>
            <a:lvl2pPr algn="ctr">
              <a:defRPr sz="2133" b="0" i="0">
                <a:solidFill>
                  <a:schemeClr val="accent4"/>
                </a:solidFill>
                <a:latin typeface="Palatino" pitchFamily="2" charset="77"/>
                <a:ea typeface="Palatino" pitchFamily="2" charset="77"/>
              </a:defRPr>
            </a:lvl2pPr>
            <a:lvl3pPr algn="ctr">
              <a:defRPr sz="2133" b="0" i="0">
                <a:solidFill>
                  <a:schemeClr val="accent4"/>
                </a:solidFill>
                <a:latin typeface="Palatino" pitchFamily="2" charset="77"/>
                <a:ea typeface="Palatino" pitchFamily="2" charset="77"/>
              </a:defRPr>
            </a:lvl3pPr>
            <a:lvl4pPr algn="ctr">
              <a:defRPr sz="2133" b="0" i="0">
                <a:solidFill>
                  <a:schemeClr val="accent4"/>
                </a:solidFill>
                <a:latin typeface="Palatino" pitchFamily="2" charset="77"/>
                <a:ea typeface="Palatino" pitchFamily="2" charset="77"/>
              </a:defRPr>
            </a:lvl4pPr>
            <a:lvl5pPr algn="ctr">
              <a:defRPr sz="2133" b="0" i="0">
                <a:solidFill>
                  <a:schemeClr val="accent4"/>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83BA928E-DF8A-87F9-965D-6F8C49286084}"/>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21963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016B6EE5-A1F7-0A90-1497-9DE6062496B4}"/>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3"/>
                </a:solidFill>
                <a:latin typeface="Palatino" pitchFamily="2" charset="77"/>
                <a:ea typeface="Palatino" pitchFamily="2" charset="77"/>
              </a:defRPr>
            </a:lvl1pPr>
            <a:lvl2pPr algn="ctr">
              <a:defRPr sz="2133" b="0" i="0">
                <a:solidFill>
                  <a:schemeClr val="accent3"/>
                </a:solidFill>
                <a:latin typeface="Palatino" pitchFamily="2" charset="77"/>
                <a:ea typeface="Palatino" pitchFamily="2" charset="77"/>
              </a:defRPr>
            </a:lvl2pPr>
            <a:lvl3pPr algn="ctr">
              <a:defRPr sz="2133" b="0" i="0">
                <a:solidFill>
                  <a:schemeClr val="accent3"/>
                </a:solidFill>
                <a:latin typeface="Palatino" pitchFamily="2" charset="77"/>
                <a:ea typeface="Palatino" pitchFamily="2" charset="77"/>
              </a:defRPr>
            </a:lvl3pPr>
            <a:lvl4pPr algn="ctr">
              <a:defRPr sz="2133" b="0" i="0">
                <a:solidFill>
                  <a:schemeClr val="accent3"/>
                </a:solidFill>
                <a:latin typeface="Palatino" pitchFamily="2" charset="77"/>
                <a:ea typeface="Palatino" pitchFamily="2" charset="77"/>
              </a:defRPr>
            </a:lvl4pPr>
            <a:lvl5pPr algn="ctr">
              <a:defRPr sz="2133" b="0" i="0">
                <a:solidFill>
                  <a:schemeClr val="accent3"/>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D66699D7-A3BC-D53D-5E15-A0611C61A5D1}"/>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69946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4B56DE49-86F5-EA03-FE7F-5C32F0B03C29}"/>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6211506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accent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3"/>
                </a:solidFill>
                <a:latin typeface="Palatino" pitchFamily="2" charset="77"/>
              </a:defRPr>
            </a:lvl1pPr>
            <a:lvl2pPr algn="l">
              <a:defRPr sz="3467" b="0" i="0">
                <a:solidFill>
                  <a:schemeClr val="accent3"/>
                </a:solidFill>
                <a:latin typeface="Palatino" pitchFamily="2" charset="77"/>
              </a:defRPr>
            </a:lvl2pPr>
            <a:lvl3pPr algn="l">
              <a:defRPr sz="3467" b="0" i="0">
                <a:solidFill>
                  <a:schemeClr val="accent3"/>
                </a:solidFill>
                <a:latin typeface="Palatino" pitchFamily="2" charset="77"/>
              </a:defRPr>
            </a:lvl3pPr>
            <a:lvl4pPr algn="l">
              <a:defRPr sz="3467" b="0" i="0">
                <a:solidFill>
                  <a:schemeClr val="accent3"/>
                </a:solidFill>
                <a:latin typeface="Palatino" pitchFamily="2" charset="77"/>
              </a:defRPr>
            </a:lvl4pPr>
            <a:lvl5pPr algn="l">
              <a:defRPr sz="3467" b="0" i="0">
                <a:solidFill>
                  <a:schemeClr val="accent3"/>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CEDA422C-B247-090C-B7BD-C33F9EA6C526}"/>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293576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06737697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5114023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8659"/>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6"/>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bg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bg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bg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07BF2E68-85DB-06EE-9065-6F962527E1CB}"/>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DC17EAB2-6BB9-E6BF-8E0B-13B9EB331B57}"/>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BE1F8B63-94A9-A1F5-E8CB-3F60DD7647C7}"/>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66960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tx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endParaRPr lang="en-US"/>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149CE65A-E919-ADD7-5613-F1CC9A73032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110659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5D0B91C9-76CA-7E90-8C39-4A827FB0C82F}"/>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8804002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18E07659-D89F-143C-315B-0144D66C3E5E}"/>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878BB617-7714-6D21-C03C-6F2C513CDAB2}"/>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137528BF-DDD4-39D5-B356-18A59DD6543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8996699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69AE97D7-897C-9455-94E7-01040AED1681}"/>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C081FD23-25FD-F0BD-70FC-216C3D82E2E0}"/>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EF7A0770-EDC0-EA88-9785-8FDB7CEEA48B}"/>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BCAD4B4F-68E3-F42A-A450-BE98B105C4F1}"/>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FC76650A-DC8D-83A7-D402-456072CC852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794422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6"/>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67" b="0" i="0">
                <a:latin typeface="Arial" panose="020B0604020202020204" pitchFamily="34" charset="0"/>
              </a:defRPr>
            </a:lvl1pPr>
            <a:lvl2pPr algn="l">
              <a:defRPr sz="1467"/>
            </a:lvl2pPr>
            <a:lvl3pPr algn="l">
              <a:defRPr sz="1467"/>
            </a:lvl3pPr>
            <a:lvl4pPr algn="l">
              <a:defRPr sz="1467"/>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937762F5-E5F1-1997-240B-AAC8E1F9DF9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32706963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A739A25A-ED00-1DD3-0794-C387AF1914AA}"/>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662FBF22-B74D-5164-E5C0-FF06E60A8BA0}"/>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6BECACB5-5D8C-7A6E-F4E3-C9CD50F65DB9}"/>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2D065EFA-5C3C-83E8-4B84-9C2E624306E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214265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46">
            <a:extLst>
              <a:ext uri="{FF2B5EF4-FFF2-40B4-BE49-F238E27FC236}">
                <a16:creationId xmlns:a16="http://schemas.microsoft.com/office/drawing/2014/main" id="{9B744577-8549-3D99-5D5F-E16E2F217A2C}"/>
              </a:ext>
            </a:extLst>
          </p:cNvPr>
          <p:cNvSpPr>
            <a:spLocks noGrp="1"/>
          </p:cNvSpPr>
          <p:nvPr>
            <p:ph type="body" sz="quarter" idx="19" hasCustomPrompt="1"/>
          </p:nvPr>
        </p:nvSpPr>
        <p:spPr>
          <a:xfrm>
            <a:off x="259785" y="-15927"/>
            <a:ext cx="11734800" cy="372293"/>
          </a:xfrm>
        </p:spPr>
        <p:txBody>
          <a:bodyPr anchor="b">
            <a:normAutofit/>
          </a:bodyPr>
          <a:lstStyle>
            <a:lvl1pPr marL="0" indent="0">
              <a:lnSpc>
                <a:spcPct val="100000"/>
              </a:lnSpc>
              <a:buNone/>
              <a:defRPr sz="1333"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4619" y="634337"/>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B662C94E-6890-E871-82C6-678EF8809965}"/>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456E2F50-77BE-9014-1994-97DB826A4CE1}"/>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Tree>
    <p:extLst>
      <p:ext uri="{BB962C8B-B14F-4D97-AF65-F5344CB8AC3E}">
        <p14:creationId xmlns:p14="http://schemas.microsoft.com/office/powerpoint/2010/main" val="11337027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2"/>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6"/>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6"/>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D6A65D9D-BAC8-5DF2-6FC9-81562EB670D3}"/>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32C2AB1B-3C6D-3429-954D-622AE588718A}"/>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40725630-EB84-9C4B-F1EF-7B85EA28EC3E}"/>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48A0A56A-D4DB-B61F-4EE9-08D48FCF7E7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0583108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1"/>
            <a:ext cx="2884640" cy="5586728"/>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E7F683BB-3DF4-0B03-CB7C-E02B116F8F87}"/>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A669E249-9E6E-F0B7-2F6B-A2DCC9988CFB}"/>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19BFD3F0-A2F1-FE1C-62AB-2CCC11BF95D0}"/>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5029B5CB-323A-FE70-B68A-524214B73629}"/>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9666284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9372CD80-E207-AC33-D82D-EA0845374558}"/>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4F064FB9-3B25-AC9F-D91D-0A22DC8899DA}"/>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3F138037-55D8-F699-AA33-A1476444B1F8}"/>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8202F4AE-D404-6EC2-E0CD-0DC6D710E484}"/>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EFD4EAAB-A9B4-484F-D85D-DC8F642CCA00}"/>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2CCD3453-EF8A-4821-5AD8-85B6596D01A1}"/>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26127531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rgbClr val="A8A7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rgbClr val="D6C9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bg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CE605C50-78C5-8BF1-0AD5-41B5475A0CFB}"/>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1A151886-BB0C-674B-AEDE-7A2BC42435CF}"/>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2BFF9E2E-9476-408D-C8A9-C56E85DF705F}"/>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5710136F-CF7E-7740-3C93-605CAB1E5079}"/>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9E3B695F-6D45-E6EC-077F-31FD9399A218}"/>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5D0036BF-3D91-E263-70E7-00D394CA11C6}"/>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F6D9192D-2C66-6FDB-6593-042ACA413999}"/>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solidFill>
                  <a:schemeClr val="bg1"/>
                </a:solidFill>
              </a:defRPr>
            </a:lvl1pPr>
            <a:lvl2pPr algn="ctr">
              <a:defRPr sz="1267">
                <a:solidFill>
                  <a:schemeClr val="bg1"/>
                </a:solidFill>
              </a:defRPr>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9EBE5CFE-1D72-1C54-5DDE-25211FD33E7E}"/>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856944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4360998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B41971E9-DADE-210B-0D4C-73C8F45587B6}"/>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E58E78DF-1D43-81E9-8559-7D750355420A}"/>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A561CEFF-A912-2005-D4DA-ACE17A4DCA55}"/>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472FA1F5-5B9C-3155-5018-731C28DBC24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260413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F3B8E2ED-E595-4FE6-A27B-12E4957CC5E4}"/>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7D5198C8-CB0E-6714-0E97-1A074D8887BC}"/>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1629EE31-5F2B-93CB-A475-ADDB28C36AF4}"/>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9334B3BA-7131-4D39-24BC-4A4C6D14D33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57741855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0309E268-A9B1-1F77-EB76-CE3A503532E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9755690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028BE3DE-4061-5D33-BD8A-D9C005C130D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5812987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accent2"/>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2"/>
                </a:solidFill>
                <a:latin typeface="Palatino" pitchFamily="2" charset="77"/>
              </a:rPr>
              <a:t>Thank You!</a:t>
            </a:r>
          </a:p>
        </p:txBody>
      </p:sp>
    </p:spTree>
    <p:extLst>
      <p:ext uri="{BB962C8B-B14F-4D97-AF65-F5344CB8AC3E}">
        <p14:creationId xmlns:p14="http://schemas.microsoft.com/office/powerpoint/2010/main" val="21136286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1"/>
                </a:solidFill>
                <a:latin typeface="Palatino" pitchFamily="2" charset="77"/>
              </a:rPr>
              <a:t>Thank You!</a:t>
            </a:r>
          </a:p>
        </p:txBody>
      </p:sp>
    </p:spTree>
    <p:extLst>
      <p:ext uri="{BB962C8B-B14F-4D97-AF65-F5344CB8AC3E}">
        <p14:creationId xmlns:p14="http://schemas.microsoft.com/office/powerpoint/2010/main" val="263406701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1549192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endParaRPr lang="en-US"/>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bg2"/>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1459113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endParaRPr lang="en-US"/>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5" name="Text Placeholder 5">
            <a:extLst>
              <a:ext uri="{FF2B5EF4-FFF2-40B4-BE49-F238E27FC236}">
                <a16:creationId xmlns:a16="http://schemas.microsoft.com/office/drawing/2014/main" id="{117BB8C9-92C4-3BD5-5929-70C0D1AE3E0E}"/>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a:extLst>
              <a:ext uri="{FF2B5EF4-FFF2-40B4-BE49-F238E27FC236}">
                <a16:creationId xmlns:a16="http://schemas.microsoft.com/office/drawing/2014/main" id="{009935F3-9A0C-D79D-C3AF-3F5414A4CE8B}"/>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97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endParaRPr lang="en-US"/>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185BA29B-8D33-C61E-7DB8-2AF7BBCEECD1}"/>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1"/>
                </a:solidFill>
                <a:latin typeface="Palatino" pitchFamily="2" charset="77"/>
                <a:ea typeface="Palatino" pitchFamily="2" charset="77"/>
              </a:defRPr>
            </a:lvl1pPr>
            <a:lvl2pPr algn="ctr">
              <a:defRPr sz="2133" b="0" i="0">
                <a:solidFill>
                  <a:schemeClr val="accent1"/>
                </a:solidFill>
                <a:latin typeface="Palatino" pitchFamily="2" charset="77"/>
                <a:ea typeface="Palatino" pitchFamily="2" charset="77"/>
              </a:defRPr>
            </a:lvl2pPr>
            <a:lvl3pPr algn="ctr">
              <a:defRPr sz="2133" b="0" i="0">
                <a:solidFill>
                  <a:schemeClr val="accent1"/>
                </a:solidFill>
                <a:latin typeface="Palatino" pitchFamily="2" charset="77"/>
                <a:ea typeface="Palatino" pitchFamily="2" charset="77"/>
              </a:defRPr>
            </a:lvl3pPr>
            <a:lvl4pPr algn="ctr">
              <a:defRPr sz="2133" b="0" i="0">
                <a:solidFill>
                  <a:schemeClr val="accent1"/>
                </a:solidFill>
                <a:latin typeface="Palatino" pitchFamily="2" charset="77"/>
                <a:ea typeface="Palatino" pitchFamily="2" charset="77"/>
              </a:defRPr>
            </a:lvl4pPr>
            <a:lvl5pPr algn="ctr">
              <a:defRPr sz="2133" b="0" i="0">
                <a:solidFill>
                  <a:schemeClr val="accent1"/>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B984558-E495-3509-1634-5D4F18847258}"/>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946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1503575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endParaRPr lang="en-US"/>
          </a:p>
        </p:txBody>
      </p:sp>
      <p:sp>
        <p:nvSpPr>
          <p:cNvPr id="5" name="Text Placeholder 46">
            <a:extLst>
              <a:ext uri="{FF2B5EF4-FFF2-40B4-BE49-F238E27FC236}">
                <a16:creationId xmlns:a16="http://schemas.microsoft.com/office/drawing/2014/main" id="{6575B741-BBAF-F595-2A4B-BD52607B1ECD}"/>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9734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bg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endParaRPr lang="en-US"/>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4848D635-5DD1-3D6B-F496-B55C6C699E4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7740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p>
            <a:endParaRPr lang="en-US"/>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4258788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endParaRPr lang="en-US"/>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6395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endParaRPr lang="en-US"/>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8659"/>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2"/>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bg2"/>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2DF65CCB-3A1C-7988-96DB-33091757930D}"/>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lvl1pPr>
            <a:lvl2pPr marL="838179" indent="-228594">
              <a:buFont typeface="Arial" panose="020B0604020202020204" pitchFamily="34" charset="0"/>
              <a:buChar char="•"/>
              <a:defRPr sz="1400"/>
            </a:lvl2pPr>
            <a:lvl3pPr marL="1447764" indent="-228594">
              <a:buFont typeface="Arial" panose="020B0604020202020204" pitchFamily="34" charset="0"/>
              <a:buChar char="•"/>
              <a:defRPr sz="1400"/>
            </a:lvl3pPr>
            <a:lvl4pPr marL="2057349" indent="-228594">
              <a:buFont typeface="Arial" panose="020B0604020202020204" pitchFamily="34" charset="0"/>
              <a:buChar char="•"/>
              <a:defRPr sz="1400"/>
            </a:lvl4pPr>
            <a:lvl5pPr marL="2666933" indent="-228594">
              <a:buFont typeface="Arial" panose="020B0604020202020204" pitchFamily="34" charset="0"/>
              <a:buChar char="•"/>
              <a:defRPr sz="1400"/>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F8E33664-7D0E-6FCA-CDF2-E2A262AE8E1C}"/>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lvl1pPr>
            <a:lvl2pPr marL="838179" indent="-228594">
              <a:buFont typeface="Arial" panose="020B0604020202020204" pitchFamily="34" charset="0"/>
              <a:buChar char="•"/>
              <a:defRPr sz="1400"/>
            </a:lvl2pPr>
            <a:lvl3pPr marL="1447764" indent="-228594">
              <a:buFont typeface="Arial" panose="020B0604020202020204" pitchFamily="34" charset="0"/>
              <a:buChar char="•"/>
              <a:defRPr sz="1400"/>
            </a:lvl3pPr>
            <a:lvl4pPr marL="2057349" indent="-228594">
              <a:buFont typeface="Arial" panose="020B0604020202020204" pitchFamily="34" charset="0"/>
              <a:buChar char="•"/>
              <a:defRPr sz="1400"/>
            </a:lvl4pPr>
            <a:lvl5pPr marL="2666933" indent="-228594">
              <a:buFont typeface="Arial" panose="020B0604020202020204" pitchFamily="34" charset="0"/>
              <a:buChar char="•"/>
              <a:defRPr sz="1400"/>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A0A97F31-1C41-EF9D-ABA9-7B061A9992B1}"/>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89140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endParaRPr lang="en-US"/>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7" name="Text Placeholder 46">
            <a:extLst>
              <a:ext uri="{FF2B5EF4-FFF2-40B4-BE49-F238E27FC236}">
                <a16:creationId xmlns:a16="http://schemas.microsoft.com/office/drawing/2014/main" id="{DA3AC9FF-656A-8EE6-9078-863A9017AD5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238776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endParaRPr lang="en-US"/>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3103981E-91EB-C217-5452-D1D92204F719}"/>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AEC99632-3AB9-BCC0-4A56-1000DE59E81E}"/>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FBAA3501-464F-BAA8-F71D-1A153169038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5291145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endParaRPr lang="en-US"/>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DEE9428F-6201-A07C-C0E4-0E54821CC900}"/>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2772D6B6-9BD3-E80E-265A-9C2D5734CCBA}"/>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90E70F82-68F8-F8D6-D23D-B067B38534AA}"/>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67B52FF8-0E3D-2E0A-1194-443F435E8189}"/>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46">
            <a:extLst>
              <a:ext uri="{FF2B5EF4-FFF2-40B4-BE49-F238E27FC236}">
                <a16:creationId xmlns:a16="http://schemas.microsoft.com/office/drawing/2014/main" id="{1B932BEF-5C16-4BAD-AC6E-68104BCF93A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321262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endParaRPr lang="en-US"/>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40F984C0-43DF-025C-29E2-3D215FCBB74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58985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endParaRPr lang="en-US"/>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F0849B42-C5DE-E107-1CAB-7E6503ABBDE4}"/>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84D01181-821A-1137-C162-35C544216BF0}"/>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0D30A1BA-6034-CE7B-4C08-3FB66B7C666E}"/>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15E7A955-2A9D-2C2E-94EF-9038488D5C77}"/>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121845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2191196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endParaRPr lang="en-US"/>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8341" y="622346"/>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90052772-9250-C5E1-8111-5EA244DE325A}"/>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F3AF7E08-1BF0-46AD-B4AE-DFA8A4FAD01A}"/>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EC0298F8-0998-164B-BB1A-213FF20A3273}"/>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598167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endParaRPr lang="en-US"/>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D5DB52C2-A6F3-D793-D2D2-9DF548C06756}"/>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047EDC04-41D3-EC5A-729D-AC856E4F83A4}"/>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938B78A9-F727-E4B9-57BB-63F8C0DFB635}"/>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9E693C60-8A99-D1AA-551C-9551ED4EF8E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1269446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endParaRPr lang="en-US"/>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2"/>
            <a:ext cx="2884640" cy="5586728"/>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27E46A00-7F46-3FC0-970E-0404DA5EA1CA}"/>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13503AFD-23B8-60B2-EA20-6C45D7EB03AB}"/>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DDAF1AA9-28D9-E54E-0FC5-932A06B8B556}"/>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F5360A7F-A3F0-5158-F80A-10B11947CA26}"/>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1899924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endParaRPr lang="en-US"/>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EF6B02DC-0F7B-FEDF-7E86-2C7D9BB0235C}"/>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E27EA567-63BF-C781-42BA-90441AFC3ECB}"/>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7CE13B7E-445C-266A-66D1-D9CEA7F2FD23}"/>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14C60D09-2D0B-5090-F7D8-BC4BDD47532E}"/>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C41733ED-96F5-BB48-51E5-F8DF55418820}"/>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1162C684-24FE-4D79-9E01-2CD132F15142}"/>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2160944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endParaRPr lang="en-US"/>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BC745F64-EEDC-66D0-9B8E-73D1FA12E9A1}"/>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5F00B07A-365D-8ECE-B302-2475F01D0471}"/>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F0730E8C-12D3-1027-8ABD-82990AED6532}"/>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EC275324-2565-FEE2-F9A2-44AB62656F26}"/>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57760E9A-0405-F0CE-C3F4-0BFECF9EEA49}"/>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0BD5621A-2045-AA26-A248-4D3F29B464EB}"/>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E12EEAAB-0A8C-008E-8B77-6C2D124B779A}"/>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EA59AA64-906B-3CE1-23CC-5BA456245078}"/>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6674250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bg1"/>
                </a:solidFill>
              </a:defRPr>
            </a:lvl1p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D8CFD825-58CB-627E-68F1-766AFA9894EC}"/>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B343086A-7A84-D018-296F-7423A88CE7B1}"/>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D4A72403-3940-1C4B-7AB8-6441F350DC9C}"/>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bg1"/>
                </a:solidFill>
              </a:defRPr>
            </a:lvl1pPr>
            <a:lvl2pPr algn="l">
              <a:defRPr sz="1400">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D286C81C-1CD3-53B6-6AC1-F5F1A353D4F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5903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endParaRPr lang="en-US"/>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98164061-A43E-68D4-22D7-7EF442C2D20B}"/>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946F69DB-79B5-9C5D-9070-1F1A186E35FE}"/>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E4C4F6A1-2153-D9D7-8365-5AD271F0092E}"/>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46">
            <a:extLst>
              <a:ext uri="{FF2B5EF4-FFF2-40B4-BE49-F238E27FC236}">
                <a16:creationId xmlns:a16="http://schemas.microsoft.com/office/drawing/2014/main" id="{46ADD571-6CD5-8F63-7049-0D7B363F08F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637767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endParaRPr lang="en-US"/>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ACC7F0B8-234C-27E9-E7A5-6008E8B8901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80961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endParaRPr lang="en-US"/>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615B996E-0528-C116-2DC7-12FB1968D151}"/>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65442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p>
            <a:endParaRPr lang="en-US"/>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bg1"/>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accent3"/>
                </a:solidFill>
                <a:latin typeface="Palatino" pitchFamily="2" charset="77"/>
              </a:rPr>
              <a:t>Thank You!</a:t>
            </a:r>
          </a:p>
        </p:txBody>
      </p:sp>
    </p:spTree>
    <p:extLst>
      <p:ext uri="{BB962C8B-B14F-4D97-AF65-F5344CB8AC3E}">
        <p14:creationId xmlns:p14="http://schemas.microsoft.com/office/powerpoint/2010/main" val="103647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endParaRPr lang="en-US"/>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8144903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bg1"/>
                </a:solidFill>
              </a:defRPr>
            </a:lvl1p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3"/>
                </a:solidFill>
                <a:latin typeface="Palatino" pitchFamily="2" charset="77"/>
              </a:rPr>
              <a:t>Thank You!</a:t>
            </a:r>
          </a:p>
        </p:txBody>
      </p:sp>
    </p:spTree>
    <p:extLst>
      <p:ext uri="{BB962C8B-B14F-4D97-AF65-F5344CB8AC3E}">
        <p14:creationId xmlns:p14="http://schemas.microsoft.com/office/powerpoint/2010/main" val="2046800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7827247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985B1-6AE8-EFDA-25AE-DE52756C71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E2CFEF-D7C0-C011-CB8F-F395AEA4E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DC3976-FDF4-D8B3-0FD4-47357EFDBC99}"/>
              </a:ext>
            </a:extLst>
          </p:cNvPr>
          <p:cNvSpPr>
            <a:spLocks noGrp="1"/>
          </p:cNvSpPr>
          <p:nvPr>
            <p:ph type="dt" sz="half" idx="10"/>
          </p:nvPr>
        </p:nvSpPr>
        <p:spPr/>
        <p:txBody>
          <a:bodyPr/>
          <a:lstStyle/>
          <a:p>
            <a:fld id="{917AE856-865F-4449-92F6-752A4C262F92}" type="datetimeFigureOut">
              <a:rPr lang="en-US" smtClean="0"/>
              <a:t>12/5/2024</a:t>
            </a:fld>
            <a:endParaRPr lang="en-US"/>
          </a:p>
        </p:txBody>
      </p:sp>
      <p:sp>
        <p:nvSpPr>
          <p:cNvPr id="5" name="Footer Placeholder 4">
            <a:extLst>
              <a:ext uri="{FF2B5EF4-FFF2-40B4-BE49-F238E27FC236}">
                <a16:creationId xmlns:a16="http://schemas.microsoft.com/office/drawing/2014/main" id="{95346140-CA37-EACC-CC24-2646FE0862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78301C-93DD-C915-9638-F8272A88C4DC}"/>
              </a:ext>
            </a:extLst>
          </p:cNvPr>
          <p:cNvSpPr>
            <a:spLocks noGrp="1"/>
          </p:cNvSpPr>
          <p:nvPr>
            <p:ph type="sldNum" sz="quarter" idx="12"/>
          </p:nvPr>
        </p:nvSpPr>
        <p:spPr/>
        <p:txBody>
          <a:bodyPr/>
          <a:lstStyle/>
          <a:p>
            <a:fld id="{634281C9-EC74-409F-A78C-3742F6D73375}" type="slidenum">
              <a:rPr lang="en-US" smtClean="0"/>
              <a:t>‹#›</a:t>
            </a:fld>
            <a:endParaRPr lang="en-US"/>
          </a:p>
        </p:txBody>
      </p:sp>
    </p:spTree>
    <p:extLst>
      <p:ext uri="{BB962C8B-B14F-4D97-AF65-F5344CB8AC3E}">
        <p14:creationId xmlns:p14="http://schemas.microsoft.com/office/powerpoint/2010/main" val="3993442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3627868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solidFill>
                  <a:schemeClr val="bg1"/>
                </a:solidFill>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15930237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solidFill>
                  <a:schemeClr val="accent1"/>
                </a:solidFill>
              </a:defRPr>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18936718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tx2"/>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bg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34531146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r>
              <a:rPr lang="en-US"/>
              <a:t>©2024 Girl Scouts of the USA. All Rights Reserved. Not for public distribution.</a:t>
            </a:r>
            <a:endParaRPr lang="en-US" dirty="0"/>
          </a:p>
        </p:txBody>
      </p:sp>
      <p:sp>
        <p:nvSpPr>
          <p:cNvPr id="4" name="Text Placeholder 7">
            <a:extLst>
              <a:ext uri="{FF2B5EF4-FFF2-40B4-BE49-F238E27FC236}">
                <a16:creationId xmlns:a16="http://schemas.microsoft.com/office/drawing/2014/main" id="{C1E9439D-A8A4-FF5E-8293-8C5EC11B3E2A}"/>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744699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Agenda Slide">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tx1"/>
                </a:solidFill>
                <a:effectLst/>
                <a:uLnTx/>
                <a:uFillTx/>
                <a:latin typeface="Palatino" pitchFamily="2" charset="77"/>
                <a:ea typeface="+mj-ea"/>
                <a:cs typeface="+mj-cs"/>
              </a:rPr>
              <a:t>Agenda</a:t>
            </a:r>
            <a:endParaRPr lang="en-US" sz="5867"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
            <a:extLst>
              <a:ext uri="{FF2B5EF4-FFF2-40B4-BE49-F238E27FC236}">
                <a16:creationId xmlns:a16="http://schemas.microsoft.com/office/drawing/2014/main" id="{442A566A-3710-3684-58C7-030AA8E21135}"/>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31386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F3E83216-88AD-4790-89EE-AF879459C1B4}"/>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429323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p>
            <a:endParaRPr lang="en-US"/>
          </a:p>
        </p:txBody>
      </p:sp>
      <p:sp>
        <p:nvSpPr>
          <p:cNvPr id="8" name="Text Placeholder 7">
            <a:extLst>
              <a:ext uri="{FF2B5EF4-FFF2-40B4-BE49-F238E27FC236}">
                <a16:creationId xmlns:a16="http://schemas.microsoft.com/office/drawing/2014/main" id="{F4ED1176-7F3B-7CA8-0A8B-201B20DD410F}"/>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2721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364ADC4-569D-B868-2707-89010B23710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1190121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accent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solidFill>
                  <a:schemeClr val="bg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288027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367503025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61105AA9-F453-DB94-7BCB-D640494F7C3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488640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25734575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1640490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48D0BC52-9D62-EDD1-D085-A42A556E8BE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426068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A221C3D2-8B37-FFBA-20B8-0540248E3CA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601821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2499685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6_Statement Slide | Frame-2">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AB767B-5D1D-0E96-8010-15EE70803696}"/>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4347B7C-6A57-24B0-1CB5-AFD6F68C18C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grpSp>
        <p:nvGrpSpPr>
          <p:cNvPr id="5" name="Group 4">
            <a:extLst>
              <a:ext uri="{FF2B5EF4-FFF2-40B4-BE49-F238E27FC236}">
                <a16:creationId xmlns:a16="http://schemas.microsoft.com/office/drawing/2014/main" id="{BD03D312-6F91-C655-8A1D-38D39468B676}"/>
              </a:ext>
            </a:extLst>
          </p:cNvPr>
          <p:cNvGrpSpPr/>
          <p:nvPr/>
        </p:nvGrpSpPr>
        <p:grpSpPr>
          <a:xfrm>
            <a:off x="210424" y="231011"/>
            <a:ext cx="11763677" cy="5968632"/>
            <a:chOff x="421988" y="396706"/>
            <a:chExt cx="11348025" cy="5757739"/>
          </a:xfrm>
          <a:solidFill>
            <a:schemeClr val="bg2"/>
          </a:solidFill>
        </p:grpSpPr>
        <p:sp>
          <p:nvSpPr>
            <p:cNvPr id="6" name="Freeform 5">
              <a:extLst>
                <a:ext uri="{FF2B5EF4-FFF2-40B4-BE49-F238E27FC236}">
                  <a16:creationId xmlns:a16="http://schemas.microsoft.com/office/drawing/2014/main" id="{52241305-B02B-2CF0-540E-36136399BCEE}"/>
                </a:ext>
              </a:extLst>
            </p:cNvPr>
            <p:cNvSpPr/>
            <p:nvPr/>
          </p:nvSpPr>
          <p:spPr>
            <a:xfrm>
              <a:off x="1145985"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7" name="Freeform 6">
              <a:extLst>
                <a:ext uri="{FF2B5EF4-FFF2-40B4-BE49-F238E27FC236}">
                  <a16:creationId xmlns:a16="http://schemas.microsoft.com/office/drawing/2014/main" id="{7A2F556B-1205-67A3-857F-7938B8C791C5}"/>
                </a:ext>
              </a:extLst>
            </p:cNvPr>
            <p:cNvSpPr/>
            <p:nvPr/>
          </p:nvSpPr>
          <p:spPr>
            <a:xfrm rot="10800000">
              <a:off x="421988"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8" name="Freeform 7">
              <a:extLst>
                <a:ext uri="{FF2B5EF4-FFF2-40B4-BE49-F238E27FC236}">
                  <a16:creationId xmlns:a16="http://schemas.microsoft.com/office/drawing/2014/main" id="{7975838A-821D-027F-AE4C-A69668CD936E}"/>
                </a:ext>
              </a:extLst>
            </p:cNvPr>
            <p:cNvSpPr/>
            <p:nvPr/>
          </p:nvSpPr>
          <p:spPr>
            <a:xfrm>
              <a:off x="258619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Freeform 8">
              <a:extLst>
                <a:ext uri="{FF2B5EF4-FFF2-40B4-BE49-F238E27FC236}">
                  <a16:creationId xmlns:a16="http://schemas.microsoft.com/office/drawing/2014/main" id="{F886B4FC-FAD8-ED97-AA8B-5DF94AA4FE5D}"/>
                </a:ext>
              </a:extLst>
            </p:cNvPr>
            <p:cNvSpPr/>
            <p:nvPr/>
          </p:nvSpPr>
          <p:spPr>
            <a:xfrm rot="10800000">
              <a:off x="186219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Freeform 9">
              <a:extLst>
                <a:ext uri="{FF2B5EF4-FFF2-40B4-BE49-F238E27FC236}">
                  <a16:creationId xmlns:a16="http://schemas.microsoft.com/office/drawing/2014/main" id="{88827E0B-BC17-8EAD-4020-44C283792CC2}"/>
                </a:ext>
              </a:extLst>
            </p:cNvPr>
            <p:cNvSpPr/>
            <p:nvPr/>
          </p:nvSpPr>
          <p:spPr>
            <a:xfrm>
              <a:off x="402640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1" name="Freeform 10">
              <a:extLst>
                <a:ext uri="{FF2B5EF4-FFF2-40B4-BE49-F238E27FC236}">
                  <a16:creationId xmlns:a16="http://schemas.microsoft.com/office/drawing/2014/main" id="{0E1DF2A1-1409-DCD6-49A9-9CEA93329D22}"/>
                </a:ext>
              </a:extLst>
            </p:cNvPr>
            <p:cNvSpPr/>
            <p:nvPr/>
          </p:nvSpPr>
          <p:spPr>
            <a:xfrm rot="10800000">
              <a:off x="3302403"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2" name="Freeform 11">
              <a:extLst>
                <a:ext uri="{FF2B5EF4-FFF2-40B4-BE49-F238E27FC236}">
                  <a16:creationId xmlns:a16="http://schemas.microsoft.com/office/drawing/2014/main" id="{EAB14EBB-04E8-A56B-0BEF-CF663C7853F4}"/>
                </a:ext>
              </a:extLst>
            </p:cNvPr>
            <p:cNvSpPr/>
            <p:nvPr/>
          </p:nvSpPr>
          <p:spPr>
            <a:xfrm>
              <a:off x="5466608"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a:extLst>
                <a:ext uri="{FF2B5EF4-FFF2-40B4-BE49-F238E27FC236}">
                  <a16:creationId xmlns:a16="http://schemas.microsoft.com/office/drawing/2014/main" id="{EE6A7E6F-CB02-0A48-420D-BA97BA9FC377}"/>
                </a:ext>
              </a:extLst>
            </p:cNvPr>
            <p:cNvSpPr/>
            <p:nvPr/>
          </p:nvSpPr>
          <p:spPr>
            <a:xfrm rot="10800000">
              <a:off x="474261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4" name="Freeform 13">
              <a:extLst>
                <a:ext uri="{FF2B5EF4-FFF2-40B4-BE49-F238E27FC236}">
                  <a16:creationId xmlns:a16="http://schemas.microsoft.com/office/drawing/2014/main" id="{61C37CC3-A091-0A78-0D27-D4AD15CF6F7B}"/>
                </a:ext>
              </a:extLst>
            </p:cNvPr>
            <p:cNvSpPr/>
            <p:nvPr/>
          </p:nvSpPr>
          <p:spPr>
            <a:xfrm>
              <a:off x="6906816"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5" name="Freeform 14">
              <a:extLst>
                <a:ext uri="{FF2B5EF4-FFF2-40B4-BE49-F238E27FC236}">
                  <a16:creationId xmlns:a16="http://schemas.microsoft.com/office/drawing/2014/main" id="{E7B5B55B-ADD1-75A2-FE4B-5AC98EFAEA4F}"/>
                </a:ext>
              </a:extLst>
            </p:cNvPr>
            <p:cNvSpPr/>
            <p:nvPr/>
          </p:nvSpPr>
          <p:spPr>
            <a:xfrm rot="10800000">
              <a:off x="6182819"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6" name="Freeform 15">
              <a:extLst>
                <a:ext uri="{FF2B5EF4-FFF2-40B4-BE49-F238E27FC236}">
                  <a16:creationId xmlns:a16="http://schemas.microsoft.com/office/drawing/2014/main" id="{7FA6143D-DE3F-3527-D8EE-6D65ED2B499A}"/>
                </a:ext>
              </a:extLst>
            </p:cNvPr>
            <p:cNvSpPr/>
            <p:nvPr/>
          </p:nvSpPr>
          <p:spPr>
            <a:xfrm>
              <a:off x="8347023"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7" name="Freeform 16">
              <a:extLst>
                <a:ext uri="{FF2B5EF4-FFF2-40B4-BE49-F238E27FC236}">
                  <a16:creationId xmlns:a16="http://schemas.microsoft.com/office/drawing/2014/main" id="{7BABA0AE-12D4-81B1-43ED-551F2F38B8E9}"/>
                </a:ext>
              </a:extLst>
            </p:cNvPr>
            <p:cNvSpPr/>
            <p:nvPr/>
          </p:nvSpPr>
          <p:spPr>
            <a:xfrm rot="10800000">
              <a:off x="7623026"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8" name="Freeform 17">
              <a:extLst>
                <a:ext uri="{FF2B5EF4-FFF2-40B4-BE49-F238E27FC236}">
                  <a16:creationId xmlns:a16="http://schemas.microsoft.com/office/drawing/2014/main" id="{F6548012-8A6D-4027-9DC5-550E3C52905E}"/>
                </a:ext>
              </a:extLst>
            </p:cNvPr>
            <p:cNvSpPr/>
            <p:nvPr/>
          </p:nvSpPr>
          <p:spPr>
            <a:xfrm>
              <a:off x="9787231" y="39670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9" name="Freeform 18">
              <a:extLst>
                <a:ext uri="{FF2B5EF4-FFF2-40B4-BE49-F238E27FC236}">
                  <a16:creationId xmlns:a16="http://schemas.microsoft.com/office/drawing/2014/main" id="{0999FF53-E5B9-93EE-A342-8017D81CA9B6}"/>
                </a:ext>
              </a:extLst>
            </p:cNvPr>
            <p:cNvSpPr/>
            <p:nvPr/>
          </p:nvSpPr>
          <p:spPr>
            <a:xfrm rot="10800000">
              <a:off x="9063234"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0" name="Freeform 19">
              <a:extLst>
                <a:ext uri="{FF2B5EF4-FFF2-40B4-BE49-F238E27FC236}">
                  <a16:creationId xmlns:a16="http://schemas.microsoft.com/office/drawing/2014/main" id="{D6B421A5-39AF-F720-180F-1C3608E147DF}"/>
                </a:ext>
              </a:extLst>
            </p:cNvPr>
            <p:cNvSpPr/>
            <p:nvPr/>
          </p:nvSpPr>
          <p:spPr>
            <a:xfrm>
              <a:off x="11227438" y="40427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1" name="Freeform 20">
              <a:extLst>
                <a:ext uri="{FF2B5EF4-FFF2-40B4-BE49-F238E27FC236}">
                  <a16:creationId xmlns:a16="http://schemas.microsoft.com/office/drawing/2014/main" id="{03E51BD3-DC84-FD95-0774-87308EA0CBC8}"/>
                </a:ext>
              </a:extLst>
            </p:cNvPr>
            <p:cNvSpPr/>
            <p:nvPr/>
          </p:nvSpPr>
          <p:spPr>
            <a:xfrm rot="10800000">
              <a:off x="10503441" y="397483"/>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2" name="Freeform 21">
              <a:extLst>
                <a:ext uri="{FF2B5EF4-FFF2-40B4-BE49-F238E27FC236}">
                  <a16:creationId xmlns:a16="http://schemas.microsoft.com/office/drawing/2014/main" id="{87043D8C-8AC9-7275-63AF-E1F78286981B}"/>
                </a:ext>
              </a:extLst>
            </p:cNvPr>
            <p:cNvSpPr/>
            <p:nvPr/>
          </p:nvSpPr>
          <p:spPr>
            <a:xfrm>
              <a:off x="1145985"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3" name="Freeform 22">
              <a:extLst>
                <a:ext uri="{FF2B5EF4-FFF2-40B4-BE49-F238E27FC236}">
                  <a16:creationId xmlns:a16="http://schemas.microsoft.com/office/drawing/2014/main" id="{D1E707E4-0F2B-2D06-A51E-B1ABDA3ED7BF}"/>
                </a:ext>
              </a:extLst>
            </p:cNvPr>
            <p:cNvSpPr/>
            <p:nvPr/>
          </p:nvSpPr>
          <p:spPr>
            <a:xfrm rot="10800000">
              <a:off x="421988"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4" name="Freeform 23">
              <a:extLst>
                <a:ext uri="{FF2B5EF4-FFF2-40B4-BE49-F238E27FC236}">
                  <a16:creationId xmlns:a16="http://schemas.microsoft.com/office/drawing/2014/main" id="{E4171F72-F83F-CD19-4BBB-BED6DAD5B30A}"/>
                </a:ext>
              </a:extLst>
            </p:cNvPr>
            <p:cNvSpPr/>
            <p:nvPr/>
          </p:nvSpPr>
          <p:spPr>
            <a:xfrm>
              <a:off x="258619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5" name="Freeform 24">
              <a:extLst>
                <a:ext uri="{FF2B5EF4-FFF2-40B4-BE49-F238E27FC236}">
                  <a16:creationId xmlns:a16="http://schemas.microsoft.com/office/drawing/2014/main" id="{F0CC76DF-A9C1-9BC5-52FD-C94ACBE3B829}"/>
                </a:ext>
              </a:extLst>
            </p:cNvPr>
            <p:cNvSpPr/>
            <p:nvPr/>
          </p:nvSpPr>
          <p:spPr>
            <a:xfrm rot="10800000">
              <a:off x="186219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6" name="Freeform 25">
              <a:extLst>
                <a:ext uri="{FF2B5EF4-FFF2-40B4-BE49-F238E27FC236}">
                  <a16:creationId xmlns:a16="http://schemas.microsoft.com/office/drawing/2014/main" id="{9FBFBC27-1DC4-84B8-6ADF-F60973392983}"/>
                </a:ext>
              </a:extLst>
            </p:cNvPr>
            <p:cNvSpPr/>
            <p:nvPr/>
          </p:nvSpPr>
          <p:spPr>
            <a:xfrm>
              <a:off x="402640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7" name="Freeform 26">
              <a:extLst>
                <a:ext uri="{FF2B5EF4-FFF2-40B4-BE49-F238E27FC236}">
                  <a16:creationId xmlns:a16="http://schemas.microsoft.com/office/drawing/2014/main" id="{52B360CD-4242-4266-C6CD-11D55DDE3297}"/>
                </a:ext>
              </a:extLst>
            </p:cNvPr>
            <p:cNvSpPr/>
            <p:nvPr/>
          </p:nvSpPr>
          <p:spPr>
            <a:xfrm rot="10800000">
              <a:off x="3302403"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28" name="Freeform 27">
              <a:extLst>
                <a:ext uri="{FF2B5EF4-FFF2-40B4-BE49-F238E27FC236}">
                  <a16:creationId xmlns:a16="http://schemas.microsoft.com/office/drawing/2014/main" id="{94BA7AD4-2C3B-D003-82DB-711040D2604F}"/>
                </a:ext>
              </a:extLst>
            </p:cNvPr>
            <p:cNvSpPr/>
            <p:nvPr/>
          </p:nvSpPr>
          <p:spPr>
            <a:xfrm>
              <a:off x="5466608"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9" name="Freeform 28">
              <a:extLst>
                <a:ext uri="{FF2B5EF4-FFF2-40B4-BE49-F238E27FC236}">
                  <a16:creationId xmlns:a16="http://schemas.microsoft.com/office/drawing/2014/main" id="{1E556654-B985-5D11-EB26-D7A2B4F7CC6E}"/>
                </a:ext>
              </a:extLst>
            </p:cNvPr>
            <p:cNvSpPr/>
            <p:nvPr/>
          </p:nvSpPr>
          <p:spPr>
            <a:xfrm rot="10800000">
              <a:off x="474261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0" name="Freeform 29">
              <a:extLst>
                <a:ext uri="{FF2B5EF4-FFF2-40B4-BE49-F238E27FC236}">
                  <a16:creationId xmlns:a16="http://schemas.microsoft.com/office/drawing/2014/main" id="{6A9D15E7-4116-F990-5DE0-07648845FB8D}"/>
                </a:ext>
              </a:extLst>
            </p:cNvPr>
            <p:cNvSpPr/>
            <p:nvPr/>
          </p:nvSpPr>
          <p:spPr>
            <a:xfrm>
              <a:off x="6906816"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1" name="Freeform 30">
              <a:extLst>
                <a:ext uri="{FF2B5EF4-FFF2-40B4-BE49-F238E27FC236}">
                  <a16:creationId xmlns:a16="http://schemas.microsoft.com/office/drawing/2014/main" id="{2B0C7D96-BA89-D086-6583-0C97268A3B45}"/>
                </a:ext>
              </a:extLst>
            </p:cNvPr>
            <p:cNvSpPr/>
            <p:nvPr/>
          </p:nvSpPr>
          <p:spPr>
            <a:xfrm rot="10800000">
              <a:off x="6182819"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2" name="Freeform 31">
              <a:extLst>
                <a:ext uri="{FF2B5EF4-FFF2-40B4-BE49-F238E27FC236}">
                  <a16:creationId xmlns:a16="http://schemas.microsoft.com/office/drawing/2014/main" id="{430484E1-DDF5-EE41-18C1-379A5C99FB3C}"/>
                </a:ext>
              </a:extLst>
            </p:cNvPr>
            <p:cNvSpPr/>
            <p:nvPr/>
          </p:nvSpPr>
          <p:spPr>
            <a:xfrm>
              <a:off x="8347023"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3" name="Freeform 32">
              <a:extLst>
                <a:ext uri="{FF2B5EF4-FFF2-40B4-BE49-F238E27FC236}">
                  <a16:creationId xmlns:a16="http://schemas.microsoft.com/office/drawing/2014/main" id="{72961C71-40E4-2803-CCA5-F0BAA2C655EA}"/>
                </a:ext>
              </a:extLst>
            </p:cNvPr>
            <p:cNvSpPr/>
            <p:nvPr/>
          </p:nvSpPr>
          <p:spPr>
            <a:xfrm rot="10800000">
              <a:off x="7623026"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4" name="Freeform 33">
              <a:extLst>
                <a:ext uri="{FF2B5EF4-FFF2-40B4-BE49-F238E27FC236}">
                  <a16:creationId xmlns:a16="http://schemas.microsoft.com/office/drawing/2014/main" id="{ECC436D6-3028-543F-D3C8-E4F8B3BAE4F8}"/>
                </a:ext>
              </a:extLst>
            </p:cNvPr>
            <p:cNvSpPr/>
            <p:nvPr/>
          </p:nvSpPr>
          <p:spPr>
            <a:xfrm>
              <a:off x="9787231" y="5873962"/>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5" name="Freeform 34">
              <a:extLst>
                <a:ext uri="{FF2B5EF4-FFF2-40B4-BE49-F238E27FC236}">
                  <a16:creationId xmlns:a16="http://schemas.microsoft.com/office/drawing/2014/main" id="{FE902486-25CC-8F2D-8C62-2B6C2109B00F}"/>
                </a:ext>
              </a:extLst>
            </p:cNvPr>
            <p:cNvSpPr/>
            <p:nvPr/>
          </p:nvSpPr>
          <p:spPr>
            <a:xfrm rot="10800000">
              <a:off x="9063234"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6" name="Freeform 35">
              <a:extLst>
                <a:ext uri="{FF2B5EF4-FFF2-40B4-BE49-F238E27FC236}">
                  <a16:creationId xmlns:a16="http://schemas.microsoft.com/office/drawing/2014/main" id="{E43A302E-8580-1E4E-3316-C6B3E41D8DF2}"/>
                </a:ext>
              </a:extLst>
            </p:cNvPr>
            <p:cNvSpPr/>
            <p:nvPr/>
          </p:nvSpPr>
          <p:spPr>
            <a:xfrm>
              <a:off x="11227438" y="5881535"/>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7" name="Freeform 36">
              <a:extLst>
                <a:ext uri="{FF2B5EF4-FFF2-40B4-BE49-F238E27FC236}">
                  <a16:creationId xmlns:a16="http://schemas.microsoft.com/office/drawing/2014/main" id="{8E4A1918-3693-BC69-620C-01E8B18F056C}"/>
                </a:ext>
              </a:extLst>
            </p:cNvPr>
            <p:cNvSpPr/>
            <p:nvPr/>
          </p:nvSpPr>
          <p:spPr>
            <a:xfrm rot="10800000">
              <a:off x="10503441" y="587473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38" name="Freeform 37">
              <a:extLst>
                <a:ext uri="{FF2B5EF4-FFF2-40B4-BE49-F238E27FC236}">
                  <a16:creationId xmlns:a16="http://schemas.microsoft.com/office/drawing/2014/main" id="{7345A1A2-7BDB-D01A-77F0-9BFC77E70296}"/>
                </a:ext>
              </a:extLst>
            </p:cNvPr>
            <p:cNvSpPr/>
            <p:nvPr/>
          </p:nvSpPr>
          <p:spPr>
            <a:xfrm rot="16200000">
              <a:off x="289440" y="529763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9" name="Freeform 38">
              <a:extLst>
                <a:ext uri="{FF2B5EF4-FFF2-40B4-BE49-F238E27FC236}">
                  <a16:creationId xmlns:a16="http://schemas.microsoft.com/office/drawing/2014/main" id="{E537FD63-4FD3-2E23-2CC1-DFC7A1C45660}"/>
                </a:ext>
              </a:extLst>
            </p:cNvPr>
            <p:cNvSpPr/>
            <p:nvPr/>
          </p:nvSpPr>
          <p:spPr>
            <a:xfrm rot="16200000">
              <a:off x="289440" y="38574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0" name="Freeform 39">
              <a:extLst>
                <a:ext uri="{FF2B5EF4-FFF2-40B4-BE49-F238E27FC236}">
                  <a16:creationId xmlns:a16="http://schemas.microsoft.com/office/drawing/2014/main" id="{2BED532C-C35D-4B2C-0546-AD4ADEB61885}"/>
                </a:ext>
              </a:extLst>
            </p:cNvPr>
            <p:cNvSpPr/>
            <p:nvPr/>
          </p:nvSpPr>
          <p:spPr>
            <a:xfrm rot="5400000">
              <a:off x="285546" y="457830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1" name="Freeform 40">
              <a:extLst>
                <a:ext uri="{FF2B5EF4-FFF2-40B4-BE49-F238E27FC236}">
                  <a16:creationId xmlns:a16="http://schemas.microsoft.com/office/drawing/2014/main" id="{DD65D1FD-B9CF-3CAF-CDB5-A0A265F09477}"/>
                </a:ext>
              </a:extLst>
            </p:cNvPr>
            <p:cNvSpPr/>
            <p:nvPr/>
          </p:nvSpPr>
          <p:spPr>
            <a:xfrm rot="16200000">
              <a:off x="289440" y="2417218"/>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2" name="Freeform 41">
              <a:extLst>
                <a:ext uri="{FF2B5EF4-FFF2-40B4-BE49-F238E27FC236}">
                  <a16:creationId xmlns:a16="http://schemas.microsoft.com/office/drawing/2014/main" id="{5B052AE9-83DA-AAB6-231F-EFF69193278A}"/>
                </a:ext>
              </a:extLst>
            </p:cNvPr>
            <p:cNvSpPr/>
            <p:nvPr/>
          </p:nvSpPr>
          <p:spPr>
            <a:xfrm rot="5400000">
              <a:off x="285546" y="3138099"/>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3" name="Freeform 42">
              <a:extLst>
                <a:ext uri="{FF2B5EF4-FFF2-40B4-BE49-F238E27FC236}">
                  <a16:creationId xmlns:a16="http://schemas.microsoft.com/office/drawing/2014/main" id="{4BD7077B-C877-AC06-1733-69957A4E4105}"/>
                </a:ext>
              </a:extLst>
            </p:cNvPr>
            <p:cNvSpPr/>
            <p:nvPr/>
          </p:nvSpPr>
          <p:spPr>
            <a:xfrm rot="16200000">
              <a:off x="297012" y="977011"/>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4" name="Freeform 43">
              <a:extLst>
                <a:ext uri="{FF2B5EF4-FFF2-40B4-BE49-F238E27FC236}">
                  <a16:creationId xmlns:a16="http://schemas.microsoft.com/office/drawing/2014/main" id="{A588FA7C-F32F-EB17-3D62-AB5572172846}"/>
                </a:ext>
              </a:extLst>
            </p:cNvPr>
            <p:cNvSpPr/>
            <p:nvPr/>
          </p:nvSpPr>
          <p:spPr>
            <a:xfrm rot="5400000">
              <a:off x="285545" y="1697892"/>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5" name="Freeform 44">
              <a:extLst>
                <a:ext uri="{FF2B5EF4-FFF2-40B4-BE49-F238E27FC236}">
                  <a16:creationId xmlns:a16="http://schemas.microsoft.com/office/drawing/2014/main" id="{5787FDA7-C9A6-37A8-2A14-0FA786882448}"/>
                </a:ext>
              </a:extLst>
            </p:cNvPr>
            <p:cNvSpPr/>
            <p:nvPr/>
          </p:nvSpPr>
          <p:spPr>
            <a:xfrm rot="5400000">
              <a:off x="11350712" y="1681829"/>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6" name="Freeform 45">
              <a:extLst>
                <a:ext uri="{FF2B5EF4-FFF2-40B4-BE49-F238E27FC236}">
                  <a16:creationId xmlns:a16="http://schemas.microsoft.com/office/drawing/2014/main" id="{A6679A99-5BE7-6213-2DEE-79D32EE5BF7C}"/>
                </a:ext>
              </a:extLst>
            </p:cNvPr>
            <p:cNvSpPr/>
            <p:nvPr/>
          </p:nvSpPr>
          <p:spPr>
            <a:xfrm rot="16200000">
              <a:off x="11346819" y="955657"/>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7" name="Freeform 46">
              <a:extLst>
                <a:ext uri="{FF2B5EF4-FFF2-40B4-BE49-F238E27FC236}">
                  <a16:creationId xmlns:a16="http://schemas.microsoft.com/office/drawing/2014/main" id="{5D67A080-475D-C157-8319-301D9DD528BE}"/>
                </a:ext>
              </a:extLst>
            </p:cNvPr>
            <p:cNvSpPr/>
            <p:nvPr/>
          </p:nvSpPr>
          <p:spPr>
            <a:xfrm rot="5400000">
              <a:off x="11350712" y="3135726"/>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48" name="Freeform 47">
              <a:extLst>
                <a:ext uri="{FF2B5EF4-FFF2-40B4-BE49-F238E27FC236}">
                  <a16:creationId xmlns:a16="http://schemas.microsoft.com/office/drawing/2014/main" id="{21857843-C560-2F7F-D5D0-9B5F7F089061}"/>
                </a:ext>
              </a:extLst>
            </p:cNvPr>
            <p:cNvSpPr/>
            <p:nvPr/>
          </p:nvSpPr>
          <p:spPr>
            <a:xfrm rot="16200000">
              <a:off x="11346819" y="2409554"/>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49" name="Freeform 48">
              <a:extLst>
                <a:ext uri="{FF2B5EF4-FFF2-40B4-BE49-F238E27FC236}">
                  <a16:creationId xmlns:a16="http://schemas.microsoft.com/office/drawing/2014/main" id="{F775EE45-4E10-04D4-A223-13E40ACFF046}"/>
                </a:ext>
              </a:extLst>
            </p:cNvPr>
            <p:cNvSpPr/>
            <p:nvPr/>
          </p:nvSpPr>
          <p:spPr>
            <a:xfrm rot="5400000">
              <a:off x="11343139" y="4589623"/>
              <a:ext cx="542575" cy="272910"/>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50" name="Freeform 49">
              <a:extLst>
                <a:ext uri="{FF2B5EF4-FFF2-40B4-BE49-F238E27FC236}">
                  <a16:creationId xmlns:a16="http://schemas.microsoft.com/office/drawing/2014/main" id="{27809395-860E-73C3-D532-4160469A88C6}"/>
                </a:ext>
              </a:extLst>
            </p:cNvPr>
            <p:cNvSpPr/>
            <p:nvPr/>
          </p:nvSpPr>
          <p:spPr>
            <a:xfrm rot="16200000">
              <a:off x="11346819" y="3863451"/>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51" name="Freeform 50">
              <a:extLst>
                <a:ext uri="{FF2B5EF4-FFF2-40B4-BE49-F238E27FC236}">
                  <a16:creationId xmlns:a16="http://schemas.microsoft.com/office/drawing/2014/main" id="{0589E653-5C61-1A3A-26CD-06872A3B6D97}"/>
                </a:ext>
              </a:extLst>
            </p:cNvPr>
            <p:cNvSpPr/>
            <p:nvPr/>
          </p:nvSpPr>
          <p:spPr>
            <a:xfrm rot="16200000">
              <a:off x="11346819" y="5317345"/>
              <a:ext cx="550362" cy="271355"/>
            </a:xfrm>
            <a:custGeom>
              <a:avLst/>
              <a:gdLst>
                <a:gd name="connsiteX0" fmla="*/ 760815 w 1521631"/>
                <a:gd name="connsiteY0" fmla="*/ 0 h 750239"/>
                <a:gd name="connsiteX1" fmla="*/ 1507335 w 1521631"/>
                <a:gd name="connsiteY1" fmla="*/ 608431 h 750239"/>
                <a:gd name="connsiteX2" fmla="*/ 1521631 w 1521631"/>
                <a:gd name="connsiteY2" fmla="*/ 750239 h 750239"/>
                <a:gd name="connsiteX3" fmla="*/ 1214421 w 1521631"/>
                <a:gd name="connsiteY3" fmla="*/ 750239 h 750239"/>
                <a:gd name="connsiteX4" fmla="*/ 1206367 w 1521631"/>
                <a:gd name="connsiteY4" fmla="*/ 670345 h 750239"/>
                <a:gd name="connsiteX5" fmla="*/ 760814 w 1521631"/>
                <a:gd name="connsiteY5" fmla="*/ 307209 h 750239"/>
                <a:gd name="connsiteX6" fmla="*/ 315262 w 1521631"/>
                <a:gd name="connsiteY6" fmla="*/ 670345 h 750239"/>
                <a:gd name="connsiteX7" fmla="*/ 307208 w 1521631"/>
                <a:gd name="connsiteY7" fmla="*/ 750239 h 750239"/>
                <a:gd name="connsiteX8" fmla="*/ 0 w 1521631"/>
                <a:gd name="connsiteY8" fmla="*/ 750239 h 750239"/>
                <a:gd name="connsiteX9" fmla="*/ 14295 w 1521631"/>
                <a:gd name="connsiteY9" fmla="*/ 608431 h 750239"/>
                <a:gd name="connsiteX10" fmla="*/ 760815 w 1521631"/>
                <a:gd name="connsiteY10" fmla="*/ 0 h 75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31" h="750239">
                  <a:moveTo>
                    <a:pt x="760815" y="0"/>
                  </a:moveTo>
                  <a:cubicBezTo>
                    <a:pt x="1129052" y="0"/>
                    <a:pt x="1436281" y="261200"/>
                    <a:pt x="1507335" y="608431"/>
                  </a:cubicBezTo>
                  <a:lnTo>
                    <a:pt x="1521631" y="750239"/>
                  </a:lnTo>
                  <a:lnTo>
                    <a:pt x="1214421" y="750239"/>
                  </a:lnTo>
                  <a:lnTo>
                    <a:pt x="1206367" y="670345"/>
                  </a:lnTo>
                  <a:cubicBezTo>
                    <a:pt x="1163959" y="463104"/>
                    <a:pt x="980592" y="307209"/>
                    <a:pt x="760814" y="307209"/>
                  </a:cubicBezTo>
                  <a:cubicBezTo>
                    <a:pt x="541036" y="307209"/>
                    <a:pt x="357670" y="463104"/>
                    <a:pt x="315262" y="670345"/>
                  </a:cubicBezTo>
                  <a:lnTo>
                    <a:pt x="307208" y="750239"/>
                  </a:lnTo>
                  <a:lnTo>
                    <a:pt x="0" y="750239"/>
                  </a:lnTo>
                  <a:lnTo>
                    <a:pt x="14295" y="608431"/>
                  </a:lnTo>
                  <a:cubicBezTo>
                    <a:pt x="85349" y="261200"/>
                    <a:pt x="392579" y="0"/>
                    <a:pt x="760815" y="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grpSp>
      <p:sp>
        <p:nvSpPr>
          <p:cNvPr id="53" name="Text Placeholder 18">
            <a:extLst>
              <a:ext uri="{FF2B5EF4-FFF2-40B4-BE49-F238E27FC236}">
                <a16:creationId xmlns:a16="http://schemas.microsoft.com/office/drawing/2014/main" id="{C054D390-1E85-8F44-71CD-7862A86CBA30}"/>
              </a:ext>
            </a:extLst>
          </p:cNvPr>
          <p:cNvSpPr>
            <a:spLocks noGrp="1"/>
          </p:cNvSpPr>
          <p:nvPr>
            <p:ph type="body" sz="quarter" idx="12" hasCustomPrompt="1"/>
          </p:nvPr>
        </p:nvSpPr>
        <p:spPr>
          <a:xfrm>
            <a:off x="2178756" y="1255248"/>
            <a:ext cx="7834488" cy="3945467"/>
          </a:xfrm>
        </p:spPr>
        <p:txBody>
          <a:bodyPr anchor="ctr">
            <a:noAutofit/>
          </a:bodyPr>
          <a:lstStyle>
            <a:lvl1pPr marL="0" indent="0" algn="ctr">
              <a:buNone/>
              <a:defRPr sz="60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937206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Agenda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3580" y="12228"/>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p>
            <a:endParaRPr lang="en-US"/>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2"/>
                </a:solidFill>
                <a:effectLst/>
                <a:uLnTx/>
                <a:uFillTx/>
                <a:latin typeface="Palatino" pitchFamily="2" charset="77"/>
                <a:ea typeface="+mj-ea"/>
                <a:cs typeface="+mj-cs"/>
              </a:rPr>
              <a:t>Agenda</a:t>
            </a:r>
            <a:endParaRPr lang="en-US" sz="5867" b="0" i="0" dirty="0">
              <a:solidFill>
                <a:schemeClr val="bg2"/>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 Placeholder 2">
            <a:extLst>
              <a:ext uri="{FF2B5EF4-FFF2-40B4-BE49-F238E27FC236}">
                <a16:creationId xmlns:a16="http://schemas.microsoft.com/office/drawing/2014/main" id="{EA8A5D00-B3F1-7679-824E-CE384F81B652}"/>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87629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7_Split Statement Slid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Freeform 6">
            <a:extLst>
              <a:ext uri="{FF2B5EF4-FFF2-40B4-BE49-F238E27FC236}">
                <a16:creationId xmlns:a16="http://schemas.microsoft.com/office/drawing/2014/main" id="{001401CB-2386-175A-17B6-75D79E6BA225}"/>
              </a:ext>
            </a:extLst>
          </p:cNvPr>
          <p:cNvSpPr/>
          <p:nvPr/>
        </p:nvSpPr>
        <p:spPr>
          <a:xfrm>
            <a:off x="-1" y="1797656"/>
            <a:ext cx="4707025" cy="3262688"/>
          </a:xfrm>
          <a:custGeom>
            <a:avLst/>
            <a:gdLst>
              <a:gd name="connsiteX0" fmla="*/ 0 w 3530269"/>
              <a:gd name="connsiteY0" fmla="*/ 0 h 2447016"/>
              <a:gd name="connsiteX1" fmla="*/ 2306761 w 3530269"/>
              <a:gd name="connsiteY1" fmla="*/ 0 h 2447016"/>
              <a:gd name="connsiteX2" fmla="*/ 3530269 w 3530269"/>
              <a:gd name="connsiteY2" fmla="*/ 1223508 h 2447016"/>
              <a:gd name="connsiteX3" fmla="*/ 2306761 w 3530269"/>
              <a:gd name="connsiteY3" fmla="*/ 2447016 h 2447016"/>
              <a:gd name="connsiteX4" fmla="*/ 0 w 3530269"/>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0269" h="2447016">
                <a:moveTo>
                  <a:pt x="0" y="0"/>
                </a:moveTo>
                <a:lnTo>
                  <a:pt x="2306761" y="0"/>
                </a:lnTo>
                <a:cubicBezTo>
                  <a:pt x="2982486" y="0"/>
                  <a:pt x="3530269" y="547783"/>
                  <a:pt x="3530269" y="1223508"/>
                </a:cubicBezTo>
                <a:cubicBezTo>
                  <a:pt x="3530269" y="1899233"/>
                  <a:pt x="2982486" y="2447016"/>
                  <a:pt x="2306761" y="2447016"/>
                </a:cubicBezTo>
                <a:lnTo>
                  <a:pt x="0" y="2447016"/>
                </a:ln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2" name="Title 1">
            <a:extLst>
              <a:ext uri="{FF2B5EF4-FFF2-40B4-BE49-F238E27FC236}">
                <a16:creationId xmlns:a16="http://schemas.microsoft.com/office/drawing/2014/main" id="{44C55B24-8433-89AB-3675-DEE88B963344}"/>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2" name="Text Placeholder 5">
            <a:extLst>
              <a:ext uri="{FF2B5EF4-FFF2-40B4-BE49-F238E27FC236}">
                <a16:creationId xmlns:a16="http://schemas.microsoft.com/office/drawing/2014/main" id="{7DDD2380-A8E8-0271-B281-ADB0CE9BCCD9}"/>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latin typeface="Palatino" pitchFamily="2" charset="77"/>
                <a:ea typeface="Palatino" pitchFamily="2" charset="77"/>
              </a:defRPr>
            </a:lvl1pPr>
            <a:lvl2pPr algn="ctr">
              <a:defRPr sz="2133" b="0" i="0">
                <a:latin typeface="Palatino" pitchFamily="2" charset="77"/>
                <a:ea typeface="Palatino" pitchFamily="2" charset="77"/>
              </a:defRPr>
            </a:lvl2pPr>
            <a:lvl3pPr algn="ctr">
              <a:defRPr sz="2133" b="0" i="0">
                <a:latin typeface="Palatino" pitchFamily="2" charset="77"/>
                <a:ea typeface="Palatino" pitchFamily="2" charset="77"/>
              </a:defRPr>
            </a:lvl3pPr>
            <a:lvl4pPr algn="ctr">
              <a:defRPr sz="2133" b="0" i="0">
                <a:latin typeface="Palatino" pitchFamily="2" charset="77"/>
                <a:ea typeface="Palatino" pitchFamily="2" charset="77"/>
              </a:defRPr>
            </a:lvl4pPr>
            <a:lvl5pPr algn="ctr">
              <a:defRPr sz="2133" b="0" i="0">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BF93E0BC-A9E9-E57B-F03A-CF3B80BDE594}"/>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23263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8_Split Statement Slide-2">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7204851-9EFA-C9D9-2BE1-DB3F00DA2FC2}"/>
              </a:ext>
            </a:extLst>
          </p:cNvPr>
          <p:cNvSpPr/>
          <p:nvPr/>
        </p:nvSpPr>
        <p:spPr>
          <a:xfrm>
            <a:off x="0" y="0"/>
            <a:ext cx="4731656" cy="688423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lide Number Placeholder 2">
            <a:extLst>
              <a:ext uri="{FF2B5EF4-FFF2-40B4-BE49-F238E27FC236}">
                <a16:creationId xmlns:a16="http://schemas.microsoft.com/office/drawing/2014/main" id="{C105F828-32BC-D16F-6F36-4CF5102B6F0C}"/>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C769B88-A62F-BF4D-B564-54CADC3323A9}"/>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3" name="Freeform 12">
            <a:extLst>
              <a:ext uri="{FF2B5EF4-FFF2-40B4-BE49-F238E27FC236}">
                <a16:creationId xmlns:a16="http://schemas.microsoft.com/office/drawing/2014/main" id="{1A146E06-0D50-1A0C-A96D-8F56B7AA3377}"/>
              </a:ext>
            </a:extLst>
          </p:cNvPr>
          <p:cNvSpPr/>
          <p:nvPr/>
        </p:nvSpPr>
        <p:spPr>
          <a:xfrm>
            <a:off x="-304801" y="1797656"/>
            <a:ext cx="4612311" cy="3267456"/>
          </a:xfrm>
          <a:custGeom>
            <a:avLst/>
            <a:gdLst>
              <a:gd name="connsiteX0" fmla="*/ 0 w 3459233"/>
              <a:gd name="connsiteY0" fmla="*/ 0 h 2447016"/>
              <a:gd name="connsiteX1" fmla="*/ 2235725 w 3459233"/>
              <a:gd name="connsiteY1" fmla="*/ 0 h 2447016"/>
              <a:gd name="connsiteX2" fmla="*/ 3459233 w 3459233"/>
              <a:gd name="connsiteY2" fmla="*/ 1223508 h 2447016"/>
              <a:gd name="connsiteX3" fmla="*/ 2235725 w 3459233"/>
              <a:gd name="connsiteY3" fmla="*/ 2447016 h 2447016"/>
              <a:gd name="connsiteX4" fmla="*/ 0 w 3459233"/>
              <a:gd name="connsiteY4" fmla="*/ 2447016 h 244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233" h="2447016">
                <a:moveTo>
                  <a:pt x="0" y="0"/>
                </a:moveTo>
                <a:lnTo>
                  <a:pt x="2235725" y="0"/>
                </a:lnTo>
                <a:cubicBezTo>
                  <a:pt x="2911450" y="0"/>
                  <a:pt x="3459233" y="547783"/>
                  <a:pt x="3459233" y="1223508"/>
                </a:cubicBezTo>
                <a:cubicBezTo>
                  <a:pt x="3459233" y="1899233"/>
                  <a:pt x="2911450" y="2447016"/>
                  <a:pt x="2235725" y="2447016"/>
                </a:cubicBezTo>
                <a:lnTo>
                  <a:pt x="0" y="2447016"/>
                </a:lnTo>
                <a:close/>
              </a:path>
            </a:pathLst>
          </a:cu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0" name="Title 1">
            <a:extLst>
              <a:ext uri="{FF2B5EF4-FFF2-40B4-BE49-F238E27FC236}">
                <a16:creationId xmlns:a16="http://schemas.microsoft.com/office/drawing/2014/main" id="{AA8781CC-32AE-F8BA-970C-036ECA25683C}"/>
              </a:ext>
            </a:extLst>
          </p:cNvPr>
          <p:cNvSpPr>
            <a:spLocks noGrp="1"/>
          </p:cNvSpPr>
          <p:nvPr>
            <p:ph type="title" hasCustomPrompt="1"/>
          </p:nvPr>
        </p:nvSpPr>
        <p:spPr>
          <a:xfrm>
            <a:off x="5079999" y="580234"/>
            <a:ext cx="6677519" cy="808300"/>
          </a:xfrm>
        </p:spPr>
        <p:txBody>
          <a:bodyPr anchor="t">
            <a:normAutofit/>
          </a:bodyPr>
          <a:lstStyle>
            <a:lvl1pPr algn="l">
              <a:defRPr sz="3467">
                <a:solidFill>
                  <a:schemeClr val="accent1"/>
                </a:solidFill>
              </a:defRPr>
            </a:lvl1pPr>
          </a:lstStyle>
          <a:p>
            <a:r>
              <a:rPr lang="en-US" dirty="0"/>
              <a:t>Option Header Here</a:t>
            </a:r>
          </a:p>
        </p:txBody>
      </p:sp>
      <p:sp>
        <p:nvSpPr>
          <p:cNvPr id="6" name="Text Placeholder 5">
            <a:extLst>
              <a:ext uri="{FF2B5EF4-FFF2-40B4-BE49-F238E27FC236}">
                <a16:creationId xmlns:a16="http://schemas.microsoft.com/office/drawing/2014/main" id="{48BB4E3A-C62C-5940-5AA2-C2223BE57EC0}"/>
              </a:ext>
            </a:extLst>
          </p:cNvPr>
          <p:cNvSpPr>
            <a:spLocks noGrp="1"/>
          </p:cNvSpPr>
          <p:nvPr>
            <p:ph type="body" sz="quarter" idx="13" hasCustomPrompt="1"/>
          </p:nvPr>
        </p:nvSpPr>
        <p:spPr>
          <a:xfrm>
            <a:off x="223148" y="2044157"/>
            <a:ext cx="3660565" cy="2769681"/>
          </a:xfrm>
        </p:spPr>
        <p:txBody>
          <a:bodyPr anchor="ctr">
            <a:noAutofit/>
          </a:bodyPr>
          <a:lstStyle>
            <a:lvl1pPr marL="0" indent="0" algn="ctr">
              <a:buNone/>
              <a:defRPr sz="2133" b="0" i="0">
                <a:solidFill>
                  <a:schemeClr val="accent4"/>
                </a:solidFill>
                <a:latin typeface="Palatino" pitchFamily="2" charset="77"/>
                <a:ea typeface="Palatino" pitchFamily="2" charset="77"/>
              </a:defRPr>
            </a:lvl1pPr>
            <a:lvl2pPr algn="ctr">
              <a:defRPr sz="2133" b="0" i="0">
                <a:solidFill>
                  <a:schemeClr val="accent4"/>
                </a:solidFill>
                <a:latin typeface="Palatino" pitchFamily="2" charset="77"/>
                <a:ea typeface="Palatino" pitchFamily="2" charset="77"/>
              </a:defRPr>
            </a:lvl2pPr>
            <a:lvl3pPr algn="ctr">
              <a:defRPr sz="2133" b="0" i="0">
                <a:solidFill>
                  <a:schemeClr val="accent4"/>
                </a:solidFill>
                <a:latin typeface="Palatino" pitchFamily="2" charset="77"/>
                <a:ea typeface="Palatino" pitchFamily="2" charset="77"/>
              </a:defRPr>
            </a:lvl3pPr>
            <a:lvl4pPr algn="ctr">
              <a:defRPr sz="2133" b="0" i="0">
                <a:solidFill>
                  <a:schemeClr val="accent4"/>
                </a:solidFill>
                <a:latin typeface="Palatino" pitchFamily="2" charset="77"/>
                <a:ea typeface="Palatino" pitchFamily="2" charset="77"/>
              </a:defRPr>
            </a:lvl4pPr>
            <a:lvl5pPr algn="ctr">
              <a:defRPr sz="2133" b="0" i="0">
                <a:solidFill>
                  <a:schemeClr val="accent4"/>
                </a:solidFill>
                <a:latin typeface="Palatino" pitchFamily="2" charset="77"/>
                <a:ea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1A9F9D71-AC39-3BB6-F460-2058FD29A45B}"/>
              </a:ext>
            </a:extLst>
          </p:cNvPr>
          <p:cNvSpPr>
            <a:spLocks noGrp="1"/>
          </p:cNvSpPr>
          <p:nvPr>
            <p:ph sz="half" idx="12" hasCustomPrompt="1"/>
          </p:nvPr>
        </p:nvSpPr>
        <p:spPr>
          <a:xfrm>
            <a:off x="5079999" y="1397181"/>
            <a:ext cx="6677519" cy="4615596"/>
          </a:xfrm>
        </p:spPr>
        <p:txBody>
          <a:bodyPr/>
          <a:lstStyle>
            <a:lvl1pPr marL="0" indent="0" algn="l">
              <a:buNone/>
              <a:defRPr sz="2133" b="1" i="0">
                <a:latin typeface="Arial" panose="020B0604020202020204" pitchFamily="34" charset="0"/>
                <a:cs typeface="Arial" panose="020B0604020202020204" pitchFamily="34" charset="0"/>
              </a:defRPr>
            </a:lvl1pPr>
            <a:lvl2pPr algn="l">
              <a:defRPr/>
            </a:lvl2pPr>
            <a:lvl3pPr algn="l">
              <a:defRPr/>
            </a:lvl3pPr>
            <a:lvl4pPr algn="l">
              <a:defRPr/>
            </a:lvl4pPr>
            <a:lvl5pPr algn="l">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Option to add </a:t>
            </a:r>
            <a:r>
              <a:rPr lang="en-US" dirty="0" err="1"/>
              <a:t>subheader</a:t>
            </a:r>
            <a:r>
              <a:rPr lang="en-US" dirty="0"/>
              <a:t> in Arial – Bold</a:t>
            </a:r>
          </a:p>
          <a:p>
            <a:pPr lvl="1"/>
            <a:r>
              <a:rPr lang="en-US" dirty="0"/>
              <a:t>Option text here (Arial – Regular)</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05372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9_Statement Slide | With Image-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Picture Placeholder 8">
            <a:extLst>
              <a:ext uri="{FF2B5EF4-FFF2-40B4-BE49-F238E27FC236}">
                <a16:creationId xmlns:a16="http://schemas.microsoft.com/office/drawing/2014/main" id="{0C36EC76-FB3E-DE2E-E67E-9433D73184D7}"/>
              </a:ext>
            </a:extLst>
          </p:cNvPr>
          <p:cNvSpPr>
            <a:spLocks noGrp="1"/>
          </p:cNvSpPr>
          <p:nvPr>
            <p:ph type="pic" sz="quarter" idx="20" hasCustomPrompt="1"/>
          </p:nvPr>
        </p:nvSpPr>
        <p:spPr>
          <a:xfrm>
            <a:off x="370418" y="372533"/>
            <a:ext cx="5640916" cy="5944995"/>
          </a:xfrm>
          <a:prstGeom prst="roundRect">
            <a:avLst>
              <a:gd name="adj" fmla="val 2210"/>
            </a:avLst>
          </a:prstGeom>
          <a:pattFill prst="dkUpDiag">
            <a:fgClr>
              <a:schemeClr val="bg1">
                <a:lumMod val="85000"/>
              </a:schemeClr>
            </a:fgClr>
            <a:bgClr>
              <a:schemeClr val="bg1"/>
            </a:bgClr>
          </a:pattFill>
          <a:ln>
            <a:noFill/>
          </a:ln>
        </p:spPr>
        <p:txBody>
          <a:bodyPr anchor="ctr">
            <a:normAutofit/>
          </a:bodyPr>
          <a:lstStyle>
            <a:lvl1pPr marL="0" indent="0" algn="ctr">
              <a:buNone/>
              <a:defRPr sz="1400"/>
            </a:lvl1pPr>
          </a:lstStyle>
          <a:p>
            <a:r>
              <a:rPr lang="en-US" dirty="0"/>
              <a:t>Click icon to add image</a:t>
            </a:r>
          </a:p>
        </p:txBody>
      </p:sp>
      <p:sp>
        <p:nvSpPr>
          <p:cNvPr id="10" name="Content Placeholder 2">
            <a:extLst>
              <a:ext uri="{FF2B5EF4-FFF2-40B4-BE49-F238E27FC236}">
                <a16:creationId xmlns:a16="http://schemas.microsoft.com/office/drawing/2014/main" id="{85419099-9D37-ACF7-7B05-BF91649E893C}"/>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3"/>
                </a:solidFill>
                <a:latin typeface="Palatino" pitchFamily="2" charset="77"/>
              </a:defRPr>
            </a:lvl1pPr>
            <a:lvl2pPr algn="l">
              <a:defRPr sz="3467" b="0" i="0">
                <a:solidFill>
                  <a:schemeClr val="accent3"/>
                </a:solidFill>
                <a:latin typeface="Palatino" pitchFamily="2" charset="77"/>
              </a:defRPr>
            </a:lvl2pPr>
            <a:lvl3pPr algn="l">
              <a:defRPr sz="3467" b="0" i="0">
                <a:solidFill>
                  <a:schemeClr val="accent3"/>
                </a:solidFill>
                <a:latin typeface="Palatino" pitchFamily="2" charset="77"/>
              </a:defRPr>
            </a:lvl3pPr>
            <a:lvl4pPr algn="l">
              <a:defRPr sz="3467" b="0" i="0">
                <a:solidFill>
                  <a:schemeClr val="accent3"/>
                </a:solidFill>
                <a:latin typeface="Palatino" pitchFamily="2" charset="77"/>
              </a:defRPr>
            </a:lvl4pPr>
            <a:lvl5pPr algn="l">
              <a:defRPr sz="3467" b="0" i="0">
                <a:solidFill>
                  <a:schemeClr val="accent3"/>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EA41905B-F816-903C-8E3A-BCFD31FA921E}"/>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4842217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20_Statement Slide | With Image-2">
    <p:bg>
      <p:bgPr>
        <a:solidFill>
          <a:schemeClr val="bg2"/>
        </a:solidFill>
        <a:effectLst/>
      </p:bgPr>
    </p:bg>
    <p:spTree>
      <p:nvGrpSpPr>
        <p:cNvPr id="1" name=""/>
        <p:cNvGrpSpPr/>
        <p:nvPr/>
      </p:nvGrpSpPr>
      <p:grpSpPr>
        <a:xfrm>
          <a:off x="0" y="0"/>
          <a:ext cx="0" cy="0"/>
          <a:chOff x="0" y="0"/>
          <a:chExt cx="0" cy="0"/>
        </a:xfrm>
      </p:grpSpPr>
      <p:sp>
        <p:nvSpPr>
          <p:cNvPr id="56" name="Picture Placeholder 55">
            <a:extLst>
              <a:ext uri="{FF2B5EF4-FFF2-40B4-BE49-F238E27FC236}">
                <a16:creationId xmlns:a16="http://schemas.microsoft.com/office/drawing/2014/main" id="{B68913DF-FA50-180F-96C8-0FC89E447342}"/>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3" name="Slide Number Placeholder 2">
            <a:extLst>
              <a:ext uri="{FF2B5EF4-FFF2-40B4-BE49-F238E27FC236}">
                <a16:creationId xmlns:a16="http://schemas.microsoft.com/office/drawing/2014/main" id="{C347FDF4-F43B-BA83-49C4-BC6112B6FBD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35F9BE5-8FDE-E04E-32DB-88660E5719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7" name="Content Placeholder 2">
            <a:extLst>
              <a:ext uri="{FF2B5EF4-FFF2-40B4-BE49-F238E27FC236}">
                <a16:creationId xmlns:a16="http://schemas.microsoft.com/office/drawing/2014/main" id="{D7B43E7E-5DFA-E8FF-66EE-7DF28BED3425}"/>
              </a:ext>
            </a:extLst>
          </p:cNvPr>
          <p:cNvSpPr>
            <a:spLocks noGrp="1"/>
          </p:cNvSpPr>
          <p:nvPr>
            <p:ph sz="half" idx="12" hasCustomPrompt="1"/>
          </p:nvPr>
        </p:nvSpPr>
        <p:spPr>
          <a:xfrm>
            <a:off x="6423315" y="905101"/>
            <a:ext cx="5398268" cy="5412427"/>
          </a:xfrm>
        </p:spPr>
        <p:txBody>
          <a:bodyPr>
            <a:normAutofit/>
          </a:bodyPr>
          <a:lstStyle>
            <a:lvl1pPr marL="0" indent="0" algn="l">
              <a:buNone/>
              <a:defRPr sz="3467" b="0" i="0">
                <a:solidFill>
                  <a:schemeClr val="accent1"/>
                </a:solidFill>
                <a:latin typeface="Palatino" pitchFamily="2" charset="77"/>
              </a:defRPr>
            </a:lvl1pPr>
            <a:lvl2pPr algn="l">
              <a:defRPr sz="3467" b="0" i="0">
                <a:solidFill>
                  <a:schemeClr val="accent1"/>
                </a:solidFill>
                <a:latin typeface="Palatino" pitchFamily="2" charset="77"/>
              </a:defRPr>
            </a:lvl2pPr>
            <a:lvl3pPr algn="l">
              <a:defRPr sz="3467" b="0" i="0">
                <a:solidFill>
                  <a:schemeClr val="accent1"/>
                </a:solidFill>
                <a:latin typeface="Palatino" pitchFamily="2" charset="77"/>
              </a:defRPr>
            </a:lvl3pPr>
            <a:lvl4pPr algn="l">
              <a:defRPr sz="3467" b="0" i="0">
                <a:solidFill>
                  <a:schemeClr val="accent1"/>
                </a:solidFill>
                <a:latin typeface="Palatino" pitchFamily="2" charset="77"/>
              </a:defRPr>
            </a:lvl4pPr>
            <a:lvl5pPr algn="l">
              <a:defRPr sz="3467" b="0" i="0">
                <a:solidFill>
                  <a:schemeClr val="accent1"/>
                </a:solidFill>
                <a:latin typeface="Palatino" pitchFamily="2" charset="77"/>
              </a:defRPr>
            </a:lvl5pPr>
          </a:lstStyle>
          <a:p>
            <a:pPr lvl="0"/>
            <a:r>
              <a:rPr lang="en-US" dirty="0"/>
              <a:t>Type here to enter statement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8065EB8F-BE71-4EF8-6AB3-08AFDB9082BD}"/>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7819329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1_Statement Slide | With Image-3">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94BE114-87C6-BD65-128F-AD7927A3CB2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46500F-4F40-957A-93B8-49257B674468}"/>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7" name="Rectangle 114">
            <a:extLst>
              <a:ext uri="{FF2B5EF4-FFF2-40B4-BE49-F238E27FC236}">
                <a16:creationId xmlns:a16="http://schemas.microsoft.com/office/drawing/2014/main" id="{328FBCFE-3AEA-5BAE-5945-A1CDE03166AA}"/>
              </a:ext>
            </a:extLst>
          </p:cNvPr>
          <p:cNvSpPr/>
          <p:nvPr/>
        </p:nvSpPr>
        <p:spPr>
          <a:xfrm>
            <a:off x="452012" y="502763"/>
            <a:ext cx="5216640" cy="5852475"/>
          </a:xfrm>
          <a:custGeom>
            <a:avLst/>
            <a:gdLst>
              <a:gd name="connsiteX0" fmla="*/ 0 w 2155657"/>
              <a:gd name="connsiteY0" fmla="*/ 0 h 401637"/>
              <a:gd name="connsiteX1" fmla="*/ 2155657 w 2155657"/>
              <a:gd name="connsiteY1" fmla="*/ 0 h 401637"/>
              <a:gd name="connsiteX2" fmla="*/ 2155657 w 2155657"/>
              <a:gd name="connsiteY2" fmla="*/ 401637 h 401637"/>
              <a:gd name="connsiteX3" fmla="*/ 0 w 2155657"/>
              <a:gd name="connsiteY3" fmla="*/ 401637 h 401637"/>
              <a:gd name="connsiteX4" fmla="*/ 0 w 2155657"/>
              <a:gd name="connsiteY4" fmla="*/ 0 h 401637"/>
              <a:gd name="connsiteX0" fmla="*/ 0 w 2155657"/>
              <a:gd name="connsiteY0" fmla="*/ 207783 h 609420"/>
              <a:gd name="connsiteX1" fmla="*/ 2155657 w 2155657"/>
              <a:gd name="connsiteY1" fmla="*/ 207783 h 609420"/>
              <a:gd name="connsiteX2" fmla="*/ 2155657 w 2155657"/>
              <a:gd name="connsiteY2" fmla="*/ 609420 h 609420"/>
              <a:gd name="connsiteX3" fmla="*/ 0 w 2155657"/>
              <a:gd name="connsiteY3" fmla="*/ 609420 h 609420"/>
              <a:gd name="connsiteX4" fmla="*/ 0 w 2155657"/>
              <a:gd name="connsiteY4" fmla="*/ 207783 h 609420"/>
              <a:gd name="connsiteX0" fmla="*/ 0 w 2155657"/>
              <a:gd name="connsiteY0" fmla="*/ 313150 h 714787"/>
              <a:gd name="connsiteX1" fmla="*/ 2155657 w 2155657"/>
              <a:gd name="connsiteY1" fmla="*/ 313150 h 714787"/>
              <a:gd name="connsiteX2" fmla="*/ 2155657 w 2155657"/>
              <a:gd name="connsiteY2" fmla="*/ 714787 h 714787"/>
              <a:gd name="connsiteX3" fmla="*/ 0 w 2155657"/>
              <a:gd name="connsiteY3" fmla="*/ 714787 h 714787"/>
              <a:gd name="connsiteX4" fmla="*/ 0 w 2155657"/>
              <a:gd name="connsiteY4" fmla="*/ 313150 h 714787"/>
              <a:gd name="connsiteX0" fmla="*/ 0 w 2155657"/>
              <a:gd name="connsiteY0" fmla="*/ 305010 h 706647"/>
              <a:gd name="connsiteX1" fmla="*/ 2155657 w 2155657"/>
              <a:gd name="connsiteY1" fmla="*/ 305010 h 706647"/>
              <a:gd name="connsiteX2" fmla="*/ 2155657 w 2155657"/>
              <a:gd name="connsiteY2" fmla="*/ 706647 h 706647"/>
              <a:gd name="connsiteX3" fmla="*/ 0 w 2155657"/>
              <a:gd name="connsiteY3" fmla="*/ 706647 h 706647"/>
              <a:gd name="connsiteX4" fmla="*/ 0 w 2155657"/>
              <a:gd name="connsiteY4" fmla="*/ 305010 h 706647"/>
              <a:gd name="connsiteX0" fmla="*/ 0 w 2155657"/>
              <a:gd name="connsiteY0" fmla="*/ 312392 h 714029"/>
              <a:gd name="connsiteX1" fmla="*/ 2155657 w 2155657"/>
              <a:gd name="connsiteY1" fmla="*/ 312392 h 714029"/>
              <a:gd name="connsiteX2" fmla="*/ 2155657 w 2155657"/>
              <a:gd name="connsiteY2" fmla="*/ 714029 h 714029"/>
              <a:gd name="connsiteX3" fmla="*/ 0 w 2155657"/>
              <a:gd name="connsiteY3" fmla="*/ 714029 h 714029"/>
              <a:gd name="connsiteX4" fmla="*/ 0 w 2155657"/>
              <a:gd name="connsiteY4" fmla="*/ 312392 h 714029"/>
              <a:gd name="connsiteX0" fmla="*/ 9835 w 2165492"/>
              <a:gd name="connsiteY0" fmla="*/ 312392 h 2209018"/>
              <a:gd name="connsiteX1" fmla="*/ 2165492 w 2165492"/>
              <a:gd name="connsiteY1" fmla="*/ 312392 h 2209018"/>
              <a:gd name="connsiteX2" fmla="*/ 2165492 w 2165492"/>
              <a:gd name="connsiteY2" fmla="*/ 714029 h 2209018"/>
              <a:gd name="connsiteX3" fmla="*/ 0 w 2165492"/>
              <a:gd name="connsiteY3" fmla="*/ 2209018 h 2209018"/>
              <a:gd name="connsiteX4" fmla="*/ 9835 w 2165492"/>
              <a:gd name="connsiteY4" fmla="*/ 312392 h 2209018"/>
              <a:gd name="connsiteX0" fmla="*/ 0 w 2155657"/>
              <a:gd name="connsiteY0" fmla="*/ 312392 h 2209018"/>
              <a:gd name="connsiteX1" fmla="*/ 2155657 w 2155657"/>
              <a:gd name="connsiteY1" fmla="*/ 312392 h 2209018"/>
              <a:gd name="connsiteX2" fmla="*/ 2155657 w 2155657"/>
              <a:gd name="connsiteY2" fmla="*/ 714029 h 2209018"/>
              <a:gd name="connsiteX3" fmla="*/ 0 w 2155657"/>
              <a:gd name="connsiteY3" fmla="*/ 2209018 h 2209018"/>
              <a:gd name="connsiteX4" fmla="*/ 0 w 2155657"/>
              <a:gd name="connsiteY4" fmla="*/ 312392 h 2209018"/>
              <a:gd name="connsiteX0" fmla="*/ 0 w 2165492"/>
              <a:gd name="connsiteY0" fmla="*/ 312392 h 2209018"/>
              <a:gd name="connsiteX1" fmla="*/ 2155657 w 2165492"/>
              <a:gd name="connsiteY1" fmla="*/ 312392 h 2209018"/>
              <a:gd name="connsiteX2" fmla="*/ 2165492 w 2165492"/>
              <a:gd name="connsiteY2" fmla="*/ 2209018 h 2209018"/>
              <a:gd name="connsiteX3" fmla="*/ 0 w 2165492"/>
              <a:gd name="connsiteY3" fmla="*/ 2209018 h 2209018"/>
              <a:gd name="connsiteX4" fmla="*/ 0 w 2165492"/>
              <a:gd name="connsiteY4" fmla="*/ 312392 h 2209018"/>
              <a:gd name="connsiteX0" fmla="*/ 0 w 2156603"/>
              <a:gd name="connsiteY0" fmla="*/ 312392 h 2209018"/>
              <a:gd name="connsiteX1" fmla="*/ 2155657 w 2156603"/>
              <a:gd name="connsiteY1" fmla="*/ 312392 h 2209018"/>
              <a:gd name="connsiteX2" fmla="*/ 2155656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6603"/>
              <a:gd name="connsiteY0" fmla="*/ 312392 h 2209018"/>
              <a:gd name="connsiteX1" fmla="*/ 2155657 w 2156603"/>
              <a:gd name="connsiteY1" fmla="*/ 312392 h 2209018"/>
              <a:gd name="connsiteX2" fmla="*/ 2155655 w 2156603"/>
              <a:gd name="connsiteY2" fmla="*/ 2209018 h 2209018"/>
              <a:gd name="connsiteX3" fmla="*/ 0 w 2156603"/>
              <a:gd name="connsiteY3" fmla="*/ 2209018 h 2209018"/>
              <a:gd name="connsiteX4" fmla="*/ 0 w 2156603"/>
              <a:gd name="connsiteY4" fmla="*/ 312392 h 2209018"/>
              <a:gd name="connsiteX0" fmla="*/ 0 w 2160573"/>
              <a:gd name="connsiteY0" fmla="*/ 312392 h 2209018"/>
              <a:gd name="connsiteX1" fmla="*/ 2155657 w 2160573"/>
              <a:gd name="connsiteY1" fmla="*/ 312392 h 2209018"/>
              <a:gd name="connsiteX2" fmla="*/ 2160573 w 2160573"/>
              <a:gd name="connsiteY2" fmla="*/ 2209018 h 2209018"/>
              <a:gd name="connsiteX3" fmla="*/ 0 w 2160573"/>
              <a:gd name="connsiteY3" fmla="*/ 2209018 h 2209018"/>
              <a:gd name="connsiteX4" fmla="*/ 0 w 2160573"/>
              <a:gd name="connsiteY4" fmla="*/ 312392 h 2209018"/>
              <a:gd name="connsiteX0" fmla="*/ 0 w 2157073"/>
              <a:gd name="connsiteY0" fmla="*/ 312392 h 2209018"/>
              <a:gd name="connsiteX1" fmla="*/ 2155657 w 2157073"/>
              <a:gd name="connsiteY1" fmla="*/ 312392 h 2209018"/>
              <a:gd name="connsiteX2" fmla="*/ 2157073 w 2157073"/>
              <a:gd name="connsiteY2" fmla="*/ 2205518 h 2209018"/>
              <a:gd name="connsiteX3" fmla="*/ 0 w 2157073"/>
              <a:gd name="connsiteY3" fmla="*/ 2209018 h 2209018"/>
              <a:gd name="connsiteX4" fmla="*/ 0 w 2157073"/>
              <a:gd name="connsiteY4" fmla="*/ 312392 h 22090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7073" h="2209018">
                <a:moveTo>
                  <a:pt x="0" y="312392"/>
                </a:moveTo>
                <a:cubicBezTo>
                  <a:pt x="746052" y="-134495"/>
                  <a:pt x="1512732" y="-72619"/>
                  <a:pt x="2155657" y="312392"/>
                </a:cubicBezTo>
                <a:cubicBezTo>
                  <a:pt x="2158935" y="944601"/>
                  <a:pt x="2153795" y="1573309"/>
                  <a:pt x="2157073" y="2205518"/>
                </a:cubicBezTo>
                <a:lnTo>
                  <a:pt x="0" y="2209018"/>
                </a:lnTo>
                <a:lnTo>
                  <a:pt x="0" y="312392"/>
                </a:lnTo>
                <a:close/>
              </a:path>
            </a:pathLst>
          </a:cu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Picture Placeholder 13">
            <a:extLst>
              <a:ext uri="{FF2B5EF4-FFF2-40B4-BE49-F238E27FC236}">
                <a16:creationId xmlns:a16="http://schemas.microsoft.com/office/drawing/2014/main" id="{7B5E3E9E-4F37-91D0-A68A-711DC19211CD}"/>
              </a:ext>
            </a:extLst>
          </p:cNvPr>
          <p:cNvSpPr>
            <a:spLocks noGrp="1"/>
          </p:cNvSpPr>
          <p:nvPr>
            <p:ph type="pic" sz="quarter" idx="13" hasCustomPrompt="1"/>
          </p:nvPr>
        </p:nvSpPr>
        <p:spPr>
          <a:xfrm>
            <a:off x="6096000" y="1"/>
            <a:ext cx="6096000" cy="6870700"/>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18" name="Text Placeholder 18">
            <a:extLst>
              <a:ext uri="{FF2B5EF4-FFF2-40B4-BE49-F238E27FC236}">
                <a16:creationId xmlns:a16="http://schemas.microsoft.com/office/drawing/2014/main" id="{FF612916-AE71-72A3-F719-7D5862AC7254}"/>
              </a:ext>
            </a:extLst>
          </p:cNvPr>
          <p:cNvSpPr>
            <a:spLocks noGrp="1"/>
          </p:cNvSpPr>
          <p:nvPr>
            <p:ph type="body" sz="quarter" idx="12" hasCustomPrompt="1"/>
          </p:nvPr>
        </p:nvSpPr>
        <p:spPr>
          <a:xfrm>
            <a:off x="681372" y="1359329"/>
            <a:ext cx="4757920" cy="4659612"/>
          </a:xfrm>
        </p:spPr>
        <p:txBody>
          <a:bodyPr anchor="ctr">
            <a:noAutofit/>
          </a:bodyPr>
          <a:lstStyle>
            <a:lvl1pPr marL="0" indent="0" algn="ctr">
              <a:buNone/>
              <a:defRPr sz="4800"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882605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2_Statement Slide | With Image-4">
    <p:bg>
      <p:bgPr>
        <a:solidFill>
          <a:schemeClr val="bg1"/>
        </a:solidFill>
        <a:effectLst/>
      </p:bgPr>
    </p:bg>
    <p:spTree>
      <p:nvGrpSpPr>
        <p:cNvPr id="1" name=""/>
        <p:cNvGrpSpPr/>
        <p:nvPr/>
      </p:nvGrpSpPr>
      <p:grpSpPr>
        <a:xfrm>
          <a:off x="0" y="0"/>
          <a:ext cx="0" cy="0"/>
          <a:chOff x="0" y="0"/>
          <a:chExt cx="0" cy="0"/>
        </a:xfrm>
      </p:grpSpPr>
      <p:sp>
        <p:nvSpPr>
          <p:cNvPr id="39" name="Picture Placeholder 38">
            <a:extLst>
              <a:ext uri="{FF2B5EF4-FFF2-40B4-BE49-F238E27FC236}">
                <a16:creationId xmlns:a16="http://schemas.microsoft.com/office/drawing/2014/main" id="{11836A49-0E5F-029F-D5B5-9865FEB612D0}"/>
              </a:ext>
            </a:extLst>
          </p:cNvPr>
          <p:cNvSpPr>
            <a:spLocks noGrp="1"/>
          </p:cNvSpPr>
          <p:nvPr>
            <p:ph type="pic" sz="quarter" idx="13" hasCustomPrompt="1"/>
          </p:nvPr>
        </p:nvSpPr>
        <p:spPr>
          <a:xfrm>
            <a:off x="1" y="3520315"/>
            <a:ext cx="2582663" cy="2839971"/>
          </a:xfrm>
          <a:custGeom>
            <a:avLst/>
            <a:gdLst>
              <a:gd name="connsiteX0" fmla="*/ 0 w 1936997"/>
              <a:gd name="connsiteY0" fmla="*/ 0 h 2129978"/>
              <a:gd name="connsiteX1" fmla="*/ 872008 w 1936997"/>
              <a:gd name="connsiteY1" fmla="*/ 0 h 2129978"/>
              <a:gd name="connsiteX2" fmla="*/ 915770 w 1936997"/>
              <a:gd name="connsiteY2" fmla="*/ 0 h 2129978"/>
              <a:gd name="connsiteX3" fmla="*/ 915770 w 1936997"/>
              <a:gd name="connsiteY3" fmla="*/ 2210 h 2129978"/>
              <a:gd name="connsiteX4" fmla="*/ 980897 w 1936997"/>
              <a:gd name="connsiteY4" fmla="*/ 5498 h 2129978"/>
              <a:gd name="connsiteX5" fmla="*/ 1936997 w 1936997"/>
              <a:gd name="connsiteY5" fmla="*/ 1064989 h 2129978"/>
              <a:gd name="connsiteX6" fmla="*/ 980897 w 1936997"/>
              <a:gd name="connsiteY6" fmla="*/ 2124480 h 2129978"/>
              <a:gd name="connsiteX7" fmla="*/ 915770 w 1936997"/>
              <a:gd name="connsiteY7" fmla="*/ 2127768 h 2129978"/>
              <a:gd name="connsiteX8" fmla="*/ 915770 w 1936997"/>
              <a:gd name="connsiteY8" fmla="*/ 2129977 h 2129978"/>
              <a:gd name="connsiteX9" fmla="*/ 872028 w 1936997"/>
              <a:gd name="connsiteY9" fmla="*/ 2129977 h 2129978"/>
              <a:gd name="connsiteX10" fmla="*/ 872008 w 1936997"/>
              <a:gd name="connsiteY10" fmla="*/ 2129978 h 2129978"/>
              <a:gd name="connsiteX11" fmla="*/ 871988 w 1936997"/>
              <a:gd name="connsiteY11" fmla="*/ 2129977 h 2129978"/>
              <a:gd name="connsiteX12" fmla="*/ 0 w 1936997"/>
              <a:gd name="connsiteY12" fmla="*/ 2129977 h 2129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6997" h="2129978">
                <a:moveTo>
                  <a:pt x="0" y="0"/>
                </a:moveTo>
                <a:lnTo>
                  <a:pt x="872008" y="0"/>
                </a:lnTo>
                <a:lnTo>
                  <a:pt x="915770" y="0"/>
                </a:lnTo>
                <a:lnTo>
                  <a:pt x="915770" y="2210"/>
                </a:lnTo>
                <a:lnTo>
                  <a:pt x="980897" y="5498"/>
                </a:lnTo>
                <a:cubicBezTo>
                  <a:pt x="1517924" y="60037"/>
                  <a:pt x="1936997" y="513573"/>
                  <a:pt x="1936997" y="1064989"/>
                </a:cubicBezTo>
                <a:cubicBezTo>
                  <a:pt x="1936997" y="1616405"/>
                  <a:pt x="1517924" y="2069942"/>
                  <a:pt x="980897" y="2124480"/>
                </a:cubicBezTo>
                <a:lnTo>
                  <a:pt x="915770" y="2127768"/>
                </a:lnTo>
                <a:lnTo>
                  <a:pt x="915770" y="2129977"/>
                </a:lnTo>
                <a:lnTo>
                  <a:pt x="872028" y="2129977"/>
                </a:lnTo>
                <a:lnTo>
                  <a:pt x="872008" y="2129978"/>
                </a:lnTo>
                <a:lnTo>
                  <a:pt x="871988" y="2129977"/>
                </a:lnTo>
                <a:lnTo>
                  <a:pt x="0" y="2129977"/>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3" name="Slide Number Placeholder 2">
            <a:extLst>
              <a:ext uri="{FF2B5EF4-FFF2-40B4-BE49-F238E27FC236}">
                <a16:creationId xmlns:a16="http://schemas.microsoft.com/office/drawing/2014/main" id="{C139B024-71A4-34F8-186A-8A153B65C80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1081CCD-8443-6E03-DF87-B7F6534AA1C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Picture Placeholder 10">
            <a:extLst>
              <a:ext uri="{FF2B5EF4-FFF2-40B4-BE49-F238E27FC236}">
                <a16:creationId xmlns:a16="http://schemas.microsoft.com/office/drawing/2014/main" id="{2A6CE623-DD67-3575-7F84-03C2A6D13A07}"/>
              </a:ext>
            </a:extLst>
          </p:cNvPr>
          <p:cNvSpPr>
            <a:spLocks noGrp="1"/>
          </p:cNvSpPr>
          <p:nvPr>
            <p:ph type="pic" sz="quarter" idx="12" hasCustomPrompt="1"/>
          </p:nvPr>
        </p:nvSpPr>
        <p:spPr>
          <a:xfrm>
            <a:off x="2849034" y="3520018"/>
            <a:ext cx="2789767" cy="2840567"/>
          </a:xfrm>
          <a:prstGeom prst="roundRect">
            <a:avLst>
              <a:gd name="adj" fmla="val 7360"/>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2" name="Picture Placeholder 40">
            <a:extLst>
              <a:ext uri="{FF2B5EF4-FFF2-40B4-BE49-F238E27FC236}">
                <a16:creationId xmlns:a16="http://schemas.microsoft.com/office/drawing/2014/main" id="{54B619A1-2220-60E4-23A4-13161FDDD7B1}"/>
              </a:ext>
            </a:extLst>
          </p:cNvPr>
          <p:cNvSpPr>
            <a:spLocks noGrp="1"/>
          </p:cNvSpPr>
          <p:nvPr>
            <p:ph type="pic" sz="quarter" idx="14" hasCustomPrompt="1"/>
          </p:nvPr>
        </p:nvSpPr>
        <p:spPr>
          <a:xfrm>
            <a:off x="5897034" y="372533"/>
            <a:ext cx="5913967" cy="5988051"/>
          </a:xfrm>
          <a:prstGeom prst="plaque">
            <a:avLst>
              <a:gd name="adj" fmla="val 5023"/>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44" name="Text Placeholder 18">
            <a:extLst>
              <a:ext uri="{FF2B5EF4-FFF2-40B4-BE49-F238E27FC236}">
                <a16:creationId xmlns:a16="http://schemas.microsoft.com/office/drawing/2014/main" id="{A4947862-5478-46AA-B0C3-538ACC150655}"/>
              </a:ext>
            </a:extLst>
          </p:cNvPr>
          <p:cNvSpPr>
            <a:spLocks noGrp="1"/>
          </p:cNvSpPr>
          <p:nvPr>
            <p:ph type="body" sz="quarter" idx="15" hasCustomPrompt="1"/>
          </p:nvPr>
        </p:nvSpPr>
        <p:spPr>
          <a:xfrm>
            <a:off x="318912" y="287162"/>
            <a:ext cx="5319888" cy="3050524"/>
          </a:xfrm>
        </p:spPr>
        <p:txBody>
          <a:bodyPr anchor="t">
            <a:noAutofit/>
          </a:bodyPr>
          <a:lstStyle>
            <a:lvl1pPr marL="0" indent="0" algn="l">
              <a:buNone/>
              <a:defRPr sz="37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26686134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23_Column Slide | With Image/Ic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D35CAF3-AFF1-D033-B45A-652761DE557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3C890DF-593C-4B2E-3B6C-37013A35646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2" name="Freeform 11">
            <a:extLst>
              <a:ext uri="{FF2B5EF4-FFF2-40B4-BE49-F238E27FC236}">
                <a16:creationId xmlns:a16="http://schemas.microsoft.com/office/drawing/2014/main" id="{88B1A514-DF4D-B244-25A5-56DB8DA92123}"/>
              </a:ext>
            </a:extLst>
          </p:cNvPr>
          <p:cNvSpPr/>
          <p:nvPr/>
        </p:nvSpPr>
        <p:spPr>
          <a:xfrm>
            <a:off x="335202"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4" name="Freeform 13">
            <a:extLst>
              <a:ext uri="{FF2B5EF4-FFF2-40B4-BE49-F238E27FC236}">
                <a16:creationId xmlns:a16="http://schemas.microsoft.com/office/drawing/2014/main" id="{1DDC2AEF-6312-E13B-09BB-1900840AE4DD}"/>
              </a:ext>
            </a:extLst>
          </p:cNvPr>
          <p:cNvSpPr/>
          <p:nvPr/>
        </p:nvSpPr>
        <p:spPr>
          <a:xfrm>
            <a:off x="4269486"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5"/>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16" name="Freeform 15">
            <a:extLst>
              <a:ext uri="{FF2B5EF4-FFF2-40B4-BE49-F238E27FC236}">
                <a16:creationId xmlns:a16="http://schemas.microsoft.com/office/drawing/2014/main" id="{0CEC7429-361A-C93C-58D7-09C7ACD455B0}"/>
              </a:ext>
            </a:extLst>
          </p:cNvPr>
          <p:cNvSpPr/>
          <p:nvPr/>
        </p:nvSpPr>
        <p:spPr>
          <a:xfrm>
            <a:off x="8203770" y="1"/>
            <a:ext cx="3653029" cy="6403516"/>
          </a:xfrm>
          <a:custGeom>
            <a:avLst/>
            <a:gdLst>
              <a:gd name="connsiteX0" fmla="*/ 0 w 2739772"/>
              <a:gd name="connsiteY0" fmla="*/ 0 h 4802637"/>
              <a:gd name="connsiteX1" fmla="*/ 2739772 w 2739772"/>
              <a:gd name="connsiteY1" fmla="*/ 0 h 4802637"/>
              <a:gd name="connsiteX2" fmla="*/ 2739772 w 2739772"/>
              <a:gd name="connsiteY2" fmla="*/ 4700854 h 4802637"/>
              <a:gd name="connsiteX3" fmla="*/ 2637989 w 2739772"/>
              <a:gd name="connsiteY3" fmla="*/ 4802637 h 4802637"/>
              <a:gd name="connsiteX4" fmla="*/ 101783 w 2739772"/>
              <a:gd name="connsiteY4" fmla="*/ 4802637 h 4802637"/>
              <a:gd name="connsiteX5" fmla="*/ 0 w 2739772"/>
              <a:gd name="connsiteY5" fmla="*/ 4700854 h 480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39772" h="4802637">
                <a:moveTo>
                  <a:pt x="0" y="0"/>
                </a:moveTo>
                <a:lnTo>
                  <a:pt x="2739772" y="0"/>
                </a:lnTo>
                <a:lnTo>
                  <a:pt x="2739772" y="4700854"/>
                </a:lnTo>
                <a:cubicBezTo>
                  <a:pt x="2739772" y="4757067"/>
                  <a:pt x="2694202" y="4802637"/>
                  <a:pt x="2637989" y="4802637"/>
                </a:cubicBezTo>
                <a:lnTo>
                  <a:pt x="101783" y="4802637"/>
                </a:lnTo>
                <a:cubicBezTo>
                  <a:pt x="45570" y="4802637"/>
                  <a:pt x="0" y="4757067"/>
                  <a:pt x="0" y="4700854"/>
                </a:cubicBezTo>
                <a:close/>
              </a:path>
            </a:pathLst>
          </a:custGeom>
          <a:solidFill>
            <a:schemeClr val="accent4"/>
          </a:solidFill>
          <a:ln w="15875">
            <a:no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32" name="Picture Placeholder 31">
            <a:extLst>
              <a:ext uri="{FF2B5EF4-FFF2-40B4-BE49-F238E27FC236}">
                <a16:creationId xmlns:a16="http://schemas.microsoft.com/office/drawing/2014/main" id="{317D9E50-B363-1ACE-FB1B-22684F1A6B30}"/>
              </a:ext>
            </a:extLst>
          </p:cNvPr>
          <p:cNvSpPr>
            <a:spLocks noGrp="1"/>
          </p:cNvSpPr>
          <p:nvPr>
            <p:ph type="pic" sz="quarter" idx="13"/>
          </p:nvPr>
        </p:nvSpPr>
        <p:spPr>
          <a:xfrm>
            <a:off x="589716"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39" name="Text Placeholder 38">
            <a:extLst>
              <a:ext uri="{FF2B5EF4-FFF2-40B4-BE49-F238E27FC236}">
                <a16:creationId xmlns:a16="http://schemas.microsoft.com/office/drawing/2014/main" id="{80669DF8-473E-6464-3096-64DE8308DAAD}"/>
              </a:ext>
            </a:extLst>
          </p:cNvPr>
          <p:cNvSpPr>
            <a:spLocks noGrp="1"/>
          </p:cNvSpPr>
          <p:nvPr>
            <p:ph type="body" sz="quarter" idx="14" hasCustomPrompt="1"/>
          </p:nvPr>
        </p:nvSpPr>
        <p:spPr>
          <a:xfrm>
            <a:off x="464947" y="3255735"/>
            <a:ext cx="3362548" cy="1423972"/>
          </a:xfrm>
        </p:spPr>
        <p:txBody>
          <a:bodyPr>
            <a:normAutofit/>
          </a:bodyPr>
          <a:lstStyle>
            <a:lvl1pPr marL="0" indent="0">
              <a:buNone/>
              <a:defRPr sz="2667" b="0" i="0">
                <a:solidFill>
                  <a:schemeClr val="accent4"/>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1" name="Picture Placeholder 40">
            <a:extLst>
              <a:ext uri="{FF2B5EF4-FFF2-40B4-BE49-F238E27FC236}">
                <a16:creationId xmlns:a16="http://schemas.microsoft.com/office/drawing/2014/main" id="{D443D9BD-232B-83CE-ACC1-CB2DF1A629CC}"/>
              </a:ext>
            </a:extLst>
          </p:cNvPr>
          <p:cNvSpPr>
            <a:spLocks noGrp="1"/>
          </p:cNvSpPr>
          <p:nvPr>
            <p:ph type="pic" sz="quarter" idx="16"/>
          </p:nvPr>
        </p:nvSpPr>
        <p:spPr>
          <a:xfrm>
            <a:off x="452010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2" name="Text Placeholder 38">
            <a:extLst>
              <a:ext uri="{FF2B5EF4-FFF2-40B4-BE49-F238E27FC236}">
                <a16:creationId xmlns:a16="http://schemas.microsoft.com/office/drawing/2014/main" id="{20A37678-61A7-4729-1E5E-BC5D8F3D66AE}"/>
              </a:ext>
            </a:extLst>
          </p:cNvPr>
          <p:cNvSpPr>
            <a:spLocks noGrp="1"/>
          </p:cNvSpPr>
          <p:nvPr>
            <p:ph type="body" sz="quarter" idx="17" hasCustomPrompt="1"/>
          </p:nvPr>
        </p:nvSpPr>
        <p:spPr>
          <a:xfrm>
            <a:off x="4395338" y="3255735"/>
            <a:ext cx="3362548" cy="1423972"/>
          </a:xfrm>
        </p:spPr>
        <p:txBody>
          <a:bodyPr>
            <a:normAutofit/>
          </a:bodyPr>
          <a:lstStyle>
            <a:lvl1pPr marL="0" indent="0">
              <a:buNone/>
              <a:defRPr sz="2667" b="0" i="0">
                <a:solidFill>
                  <a:schemeClr val="tx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44" name="Picture Placeholder 43">
            <a:extLst>
              <a:ext uri="{FF2B5EF4-FFF2-40B4-BE49-F238E27FC236}">
                <a16:creationId xmlns:a16="http://schemas.microsoft.com/office/drawing/2014/main" id="{42AFAFB6-5FF2-878B-FCE3-821570799790}"/>
              </a:ext>
            </a:extLst>
          </p:cNvPr>
          <p:cNvSpPr>
            <a:spLocks noGrp="1"/>
          </p:cNvSpPr>
          <p:nvPr>
            <p:ph type="pic" sz="quarter" idx="19"/>
          </p:nvPr>
        </p:nvSpPr>
        <p:spPr>
          <a:xfrm>
            <a:off x="8450497" y="445825"/>
            <a:ext cx="3151787" cy="2565840"/>
          </a:xfrm>
          <a:custGeom>
            <a:avLst/>
            <a:gdLst>
              <a:gd name="connsiteX0" fmla="*/ 1181920 w 2363840"/>
              <a:gd name="connsiteY0" fmla="*/ 0 h 1924380"/>
              <a:gd name="connsiteX1" fmla="*/ 2357738 w 2363840"/>
              <a:gd name="connsiteY1" fmla="*/ 1061076 h 1924380"/>
              <a:gd name="connsiteX2" fmla="*/ 2359527 w 2363840"/>
              <a:gd name="connsiteY2" fmla="*/ 1096497 h 1924380"/>
              <a:gd name="connsiteX3" fmla="*/ 2363840 w 2363840"/>
              <a:gd name="connsiteY3" fmla="*/ 1096497 h 1924380"/>
              <a:gd name="connsiteX4" fmla="*/ 2363840 w 2363840"/>
              <a:gd name="connsiteY4" fmla="*/ 1181920 h 1924380"/>
              <a:gd name="connsiteX5" fmla="*/ 2363840 w 2363840"/>
              <a:gd name="connsiteY5" fmla="*/ 1924380 h 1924380"/>
              <a:gd name="connsiteX6" fmla="*/ 0 w 2363840"/>
              <a:gd name="connsiteY6" fmla="*/ 1924380 h 1924380"/>
              <a:gd name="connsiteX7" fmla="*/ 0 w 2363840"/>
              <a:gd name="connsiteY7" fmla="*/ 1181920 h 1924380"/>
              <a:gd name="connsiteX8" fmla="*/ 0 w 2363840"/>
              <a:gd name="connsiteY8" fmla="*/ 1096497 h 1924380"/>
              <a:gd name="connsiteX9" fmla="*/ 4314 w 2363840"/>
              <a:gd name="connsiteY9" fmla="*/ 1096497 h 1924380"/>
              <a:gd name="connsiteX10" fmla="*/ 6102 w 2363840"/>
              <a:gd name="connsiteY10" fmla="*/ 1061076 h 1924380"/>
              <a:gd name="connsiteX11" fmla="*/ 1181920 w 2363840"/>
              <a:gd name="connsiteY11" fmla="*/ 0 h 192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840" h="1924380">
                <a:moveTo>
                  <a:pt x="1181920" y="0"/>
                </a:moveTo>
                <a:cubicBezTo>
                  <a:pt x="1793879" y="0"/>
                  <a:pt x="2297212" y="465086"/>
                  <a:pt x="2357738" y="1061076"/>
                </a:cubicBezTo>
                <a:lnTo>
                  <a:pt x="2359527" y="1096497"/>
                </a:lnTo>
                <a:lnTo>
                  <a:pt x="2363840" y="1096497"/>
                </a:lnTo>
                <a:lnTo>
                  <a:pt x="2363840" y="1181920"/>
                </a:lnTo>
                <a:lnTo>
                  <a:pt x="2363840" y="1924380"/>
                </a:lnTo>
                <a:lnTo>
                  <a:pt x="0" y="1924380"/>
                </a:lnTo>
                <a:lnTo>
                  <a:pt x="0" y="1181920"/>
                </a:lnTo>
                <a:lnTo>
                  <a:pt x="0" y="1096497"/>
                </a:lnTo>
                <a:lnTo>
                  <a:pt x="4314" y="1096497"/>
                </a:lnTo>
                <a:lnTo>
                  <a:pt x="6102" y="1061076"/>
                </a:lnTo>
                <a:cubicBezTo>
                  <a:pt x="66628" y="465086"/>
                  <a:pt x="569961" y="0"/>
                  <a:pt x="1181920" y="0"/>
                </a:cubicBez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a:t>Click icon to add picture</a:t>
            </a:r>
            <a:endParaRPr lang="en-US" dirty="0"/>
          </a:p>
        </p:txBody>
      </p:sp>
      <p:sp>
        <p:nvSpPr>
          <p:cNvPr id="45" name="Text Placeholder 38">
            <a:extLst>
              <a:ext uri="{FF2B5EF4-FFF2-40B4-BE49-F238E27FC236}">
                <a16:creationId xmlns:a16="http://schemas.microsoft.com/office/drawing/2014/main" id="{1315D7E1-FA24-448F-AEA1-3F0D13F44E0E}"/>
              </a:ext>
            </a:extLst>
          </p:cNvPr>
          <p:cNvSpPr>
            <a:spLocks noGrp="1"/>
          </p:cNvSpPr>
          <p:nvPr>
            <p:ph type="body" sz="quarter" idx="20" hasCustomPrompt="1"/>
          </p:nvPr>
        </p:nvSpPr>
        <p:spPr>
          <a:xfrm>
            <a:off x="8325729" y="3255735"/>
            <a:ext cx="3362548" cy="1423972"/>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header for this section.</a:t>
            </a:r>
          </a:p>
        </p:txBody>
      </p:sp>
      <p:sp>
        <p:nvSpPr>
          <p:cNvPr id="2" name="Text Placeholder 6">
            <a:extLst>
              <a:ext uri="{FF2B5EF4-FFF2-40B4-BE49-F238E27FC236}">
                <a16:creationId xmlns:a16="http://schemas.microsoft.com/office/drawing/2014/main" id="{88D22C24-DB15-B035-61C2-32209972EFB0}"/>
              </a:ext>
            </a:extLst>
          </p:cNvPr>
          <p:cNvSpPr>
            <a:spLocks noGrp="1"/>
          </p:cNvSpPr>
          <p:nvPr>
            <p:ph type="body" sz="quarter" idx="21" hasCustomPrompt="1"/>
          </p:nvPr>
        </p:nvSpPr>
        <p:spPr>
          <a:xfrm>
            <a:off x="464947" y="4684546"/>
            <a:ext cx="3362548" cy="1451428"/>
          </a:xfrm>
        </p:spPr>
        <p:txBody>
          <a:bodyPr>
            <a:noAutofit/>
          </a:bodyPr>
          <a:lstStyle>
            <a:lvl1pPr marL="0" indent="0">
              <a:buNone/>
              <a:defRPr sz="1400">
                <a:solidFill>
                  <a:schemeClr val="bg1"/>
                </a:solidFill>
              </a:defRPr>
            </a:lvl1pPr>
            <a:lvl2pPr marL="838179" indent="-228594">
              <a:buFont typeface="Arial" panose="020B0604020202020204" pitchFamily="34" charset="0"/>
              <a:buChar char="•"/>
              <a:defRPr sz="1400">
                <a:solidFill>
                  <a:schemeClr val="bg1"/>
                </a:solidFill>
              </a:defRPr>
            </a:lvl2pPr>
            <a:lvl3pPr marL="1447764" indent="-228594">
              <a:buFont typeface="Arial" panose="020B0604020202020204" pitchFamily="34" charset="0"/>
              <a:buChar char="•"/>
              <a:defRPr sz="1400">
                <a:solidFill>
                  <a:schemeClr val="bg1"/>
                </a:solidFill>
              </a:defRPr>
            </a:lvl3pPr>
            <a:lvl4pPr marL="2057349" indent="-228594">
              <a:buFont typeface="Arial" panose="020B0604020202020204" pitchFamily="34" charset="0"/>
              <a:buChar char="•"/>
              <a:defRPr sz="1400">
                <a:solidFill>
                  <a:schemeClr val="bg1"/>
                </a:solidFill>
              </a:defRPr>
            </a:lvl4pPr>
            <a:lvl5pPr marL="2666933" indent="-228594">
              <a:buFont typeface="Arial" panose="020B0604020202020204" pitchFamily="34" charset="0"/>
              <a:buChar char="•"/>
              <a:defRPr sz="1400">
                <a:solidFill>
                  <a:schemeClr val="bg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3B192A1D-2C80-D084-B448-0ADC19CBB0D6}"/>
              </a:ext>
            </a:extLst>
          </p:cNvPr>
          <p:cNvSpPr>
            <a:spLocks noGrp="1"/>
          </p:cNvSpPr>
          <p:nvPr>
            <p:ph type="body" sz="quarter" idx="22" hasCustomPrompt="1"/>
          </p:nvPr>
        </p:nvSpPr>
        <p:spPr>
          <a:xfrm>
            <a:off x="4395337"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a:extLst>
              <a:ext uri="{FF2B5EF4-FFF2-40B4-BE49-F238E27FC236}">
                <a16:creationId xmlns:a16="http://schemas.microsoft.com/office/drawing/2014/main" id="{5D75F677-7D6E-7FE9-7272-B9594C606E42}"/>
              </a:ext>
            </a:extLst>
          </p:cNvPr>
          <p:cNvSpPr>
            <a:spLocks noGrp="1"/>
          </p:cNvSpPr>
          <p:nvPr>
            <p:ph type="body" sz="quarter" idx="23" hasCustomPrompt="1"/>
          </p:nvPr>
        </p:nvSpPr>
        <p:spPr>
          <a:xfrm>
            <a:off x="8325729" y="4684546"/>
            <a:ext cx="3362548" cy="1451428"/>
          </a:xfrm>
        </p:spPr>
        <p:txBody>
          <a:bodyPr>
            <a:noAutofit/>
          </a:bodyPr>
          <a:lstStyle>
            <a:lvl1pPr marL="0" indent="0">
              <a:buNone/>
              <a:defRPr sz="1400">
                <a:solidFill>
                  <a:schemeClr val="tx1"/>
                </a:solidFill>
              </a:defRPr>
            </a:lvl1pPr>
            <a:lvl2pPr marL="838179" indent="-228594">
              <a:buFont typeface="Arial" panose="020B0604020202020204" pitchFamily="34" charset="0"/>
              <a:buChar char="•"/>
              <a:defRPr sz="1400">
                <a:solidFill>
                  <a:schemeClr val="tx1"/>
                </a:solidFill>
              </a:defRPr>
            </a:lvl2pPr>
            <a:lvl3pPr marL="1447764" indent="-228594">
              <a:buFont typeface="Arial" panose="020B0604020202020204" pitchFamily="34" charset="0"/>
              <a:buChar char="•"/>
              <a:defRPr sz="1400">
                <a:solidFill>
                  <a:schemeClr val="tx1"/>
                </a:solidFill>
              </a:defRPr>
            </a:lvl3pPr>
            <a:lvl4pPr marL="2057349" indent="-228594">
              <a:buFont typeface="Arial" panose="020B0604020202020204" pitchFamily="34" charset="0"/>
              <a:buChar char="•"/>
              <a:defRPr sz="1400">
                <a:solidFill>
                  <a:schemeClr val="tx1"/>
                </a:solidFill>
              </a:defRPr>
            </a:lvl4pPr>
            <a:lvl5pPr marL="2666933" indent="-228594">
              <a:buFont typeface="Arial" panose="020B0604020202020204" pitchFamily="34" charset="0"/>
              <a:buChar char="•"/>
              <a:defRPr sz="1400">
                <a:solidFill>
                  <a:schemeClr val="tx1"/>
                </a:solidFill>
              </a:defRPr>
            </a:lvl5pPr>
          </a:lstStyle>
          <a:p>
            <a:pPr lvl="0"/>
            <a:r>
              <a:rPr lang="en-US" dirty="0"/>
              <a:t>Type here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85742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24_Statement + Images | White">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 related to chart/graph.</a:t>
            </a:r>
          </a:p>
        </p:txBody>
      </p:sp>
      <p:sp>
        <p:nvSpPr>
          <p:cNvPr id="10" name="Chart Placeholder 9">
            <a:extLst>
              <a:ext uri="{FF2B5EF4-FFF2-40B4-BE49-F238E27FC236}">
                <a16:creationId xmlns:a16="http://schemas.microsoft.com/office/drawing/2014/main" id="{EDD26772-AF80-2770-4145-ABC63E193B1B}"/>
              </a:ext>
            </a:extLst>
          </p:cNvPr>
          <p:cNvSpPr>
            <a:spLocks noGrp="1"/>
          </p:cNvSpPr>
          <p:nvPr>
            <p:ph type="chart" sz="quarter" idx="20" hasCustomPrompt="1"/>
          </p:nvPr>
        </p:nvSpPr>
        <p:spPr>
          <a:xfrm>
            <a:off x="6096001" y="817462"/>
            <a:ext cx="5689599" cy="5301117"/>
          </a:xfr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a graph/chart</a:t>
            </a:r>
          </a:p>
        </p:txBody>
      </p:sp>
      <p:sp>
        <p:nvSpPr>
          <p:cNvPr id="12" name="Content Placeholder 2">
            <a:extLst>
              <a:ext uri="{FF2B5EF4-FFF2-40B4-BE49-F238E27FC236}">
                <a16:creationId xmlns:a16="http://schemas.microsoft.com/office/drawing/2014/main" id="{B313D07B-C16A-055D-1C93-BDAB7BED4690}"/>
              </a:ext>
            </a:extLst>
          </p:cNvPr>
          <p:cNvSpPr>
            <a:spLocks noGrp="1"/>
          </p:cNvSpPr>
          <p:nvPr>
            <p:ph sz="half" idx="21" hasCustomPrompt="1"/>
          </p:nvPr>
        </p:nvSpPr>
        <p:spPr>
          <a:xfrm>
            <a:off x="259785" y="3429001"/>
            <a:ext cx="5395948" cy="2689579"/>
          </a:xfrm>
        </p:spPr>
        <p:txBody>
          <a:bodyPr/>
          <a:lstStyle>
            <a:lvl1pPr marL="0" indent="0" algn="l">
              <a:buNone/>
              <a:defRPr sz="1867" b="1" i="0">
                <a:latin typeface="Arial" panose="020B0604020202020204" pitchFamily="34" charset="0"/>
              </a:defRPr>
            </a:lvl1pPr>
            <a:lvl2pPr algn="l">
              <a:defRPr/>
            </a:lvl2pPr>
            <a:lvl3pPr algn="l">
              <a:defRPr/>
            </a:lvl3pPr>
            <a:lvl4pPr algn="l">
              <a:defRPr/>
            </a:lvl4pPr>
            <a:lvl5pPr algn="l">
              <a:defRPr/>
            </a:lvl5pPr>
          </a:lstStyle>
          <a:p>
            <a:pPr lvl="0"/>
            <a:r>
              <a:rPr lang="en-US" dirty="0"/>
              <a:t>Options to add subtitle for bullet points</a:t>
            </a:r>
          </a:p>
          <a:p>
            <a:pPr lvl="1"/>
            <a:r>
              <a:rPr lang="en-US" dirty="0"/>
              <a:t>Bullet point</a:t>
            </a:r>
          </a:p>
          <a:p>
            <a:pPr lvl="2"/>
            <a:r>
              <a:rPr lang="en-US" dirty="0"/>
              <a:t>Third level</a:t>
            </a:r>
          </a:p>
          <a:p>
            <a:pPr lvl="3"/>
            <a:r>
              <a:rPr lang="en-US" dirty="0"/>
              <a:t>Fourth level</a:t>
            </a:r>
          </a:p>
          <a:p>
            <a:pPr lvl="4"/>
            <a:r>
              <a:rPr lang="en-US" dirty="0"/>
              <a:t>Fifth level</a:t>
            </a:r>
          </a:p>
        </p:txBody>
      </p:sp>
      <p:sp>
        <p:nvSpPr>
          <p:cNvPr id="2" name="Text Placeholder 46">
            <a:extLst>
              <a:ext uri="{FF2B5EF4-FFF2-40B4-BE49-F238E27FC236}">
                <a16:creationId xmlns:a16="http://schemas.microsoft.com/office/drawing/2014/main" id="{9AD00698-9B95-0775-3B1E-70B21364706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5824213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25_Statement | Images w/ Capti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806623F-A9E4-6F53-E477-20211070A0F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50AC9E61-00CC-7CDA-3B05-820313EF8FC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443DCE67-37F2-8890-2103-ADF15BC66C76}"/>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29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5" name="Text Placeholder 38">
            <a:extLst>
              <a:ext uri="{FF2B5EF4-FFF2-40B4-BE49-F238E27FC236}">
                <a16:creationId xmlns:a16="http://schemas.microsoft.com/office/drawing/2014/main" id="{0163C2AE-9782-8654-8DBC-278348F5922A}"/>
              </a:ext>
            </a:extLst>
          </p:cNvPr>
          <p:cNvSpPr>
            <a:spLocks noGrp="1"/>
          </p:cNvSpPr>
          <p:nvPr>
            <p:ph type="body" sz="quarter" idx="14" hasCustomPrompt="1"/>
          </p:nvPr>
        </p:nvSpPr>
        <p:spPr>
          <a:xfrm>
            <a:off x="8873235" y="1161909"/>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19" name="Text Placeholder 38">
            <a:extLst>
              <a:ext uri="{FF2B5EF4-FFF2-40B4-BE49-F238E27FC236}">
                <a16:creationId xmlns:a16="http://schemas.microsoft.com/office/drawing/2014/main" id="{4F7B3E30-1136-E430-6A53-0F68EA60D793}"/>
              </a:ext>
            </a:extLst>
          </p:cNvPr>
          <p:cNvSpPr>
            <a:spLocks noGrp="1"/>
          </p:cNvSpPr>
          <p:nvPr>
            <p:ph type="body" sz="quarter" idx="46" hasCustomPrompt="1"/>
          </p:nvPr>
        </p:nvSpPr>
        <p:spPr>
          <a:xfrm>
            <a:off x="8873235" y="3848281"/>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single/multi-line text.</a:t>
            </a:r>
          </a:p>
        </p:txBody>
      </p:sp>
      <p:sp>
        <p:nvSpPr>
          <p:cNvPr id="22" name="Picture Placeholder 20">
            <a:extLst>
              <a:ext uri="{FF2B5EF4-FFF2-40B4-BE49-F238E27FC236}">
                <a16:creationId xmlns:a16="http://schemas.microsoft.com/office/drawing/2014/main" id="{733666F0-5B6E-C03A-823F-27AF731C2179}"/>
              </a:ext>
            </a:extLst>
          </p:cNvPr>
          <p:cNvSpPr>
            <a:spLocks noGrp="1"/>
          </p:cNvSpPr>
          <p:nvPr>
            <p:ph type="pic" sz="quarter" idx="47" hasCustomPrompt="1"/>
          </p:nvPr>
        </p:nvSpPr>
        <p:spPr>
          <a:xfrm>
            <a:off x="6692900" y="1162051"/>
            <a:ext cx="2000251" cy="1786467"/>
          </a:xfrm>
          <a:prstGeom prst="hexagon">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Add Image Here</a:t>
            </a:r>
          </a:p>
        </p:txBody>
      </p:sp>
      <p:sp>
        <p:nvSpPr>
          <p:cNvPr id="24" name="Picture Placeholder 23">
            <a:extLst>
              <a:ext uri="{FF2B5EF4-FFF2-40B4-BE49-F238E27FC236}">
                <a16:creationId xmlns:a16="http://schemas.microsoft.com/office/drawing/2014/main" id="{598977A0-B160-B678-C7E1-884E64375A81}"/>
              </a:ext>
            </a:extLst>
          </p:cNvPr>
          <p:cNvSpPr>
            <a:spLocks noGrp="1"/>
          </p:cNvSpPr>
          <p:nvPr>
            <p:ph type="pic" sz="quarter" idx="20" hasCustomPrompt="1"/>
          </p:nvPr>
        </p:nvSpPr>
        <p:spPr>
          <a:xfrm>
            <a:off x="6692900" y="3763393"/>
            <a:ext cx="1980568" cy="1958769"/>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Add Image Here</a:t>
            </a:r>
          </a:p>
        </p:txBody>
      </p:sp>
      <p:sp>
        <p:nvSpPr>
          <p:cNvPr id="2" name="Text Placeholder 6">
            <a:extLst>
              <a:ext uri="{FF2B5EF4-FFF2-40B4-BE49-F238E27FC236}">
                <a16:creationId xmlns:a16="http://schemas.microsoft.com/office/drawing/2014/main" id="{EC01180F-A05D-75D5-6E02-39186A1A26E5}"/>
              </a:ext>
            </a:extLst>
          </p:cNvPr>
          <p:cNvSpPr>
            <a:spLocks noGrp="1"/>
          </p:cNvSpPr>
          <p:nvPr>
            <p:ph type="body" sz="quarter" idx="48" hasCustomPrompt="1"/>
          </p:nvPr>
        </p:nvSpPr>
        <p:spPr>
          <a:xfrm>
            <a:off x="8873235" y="1805697"/>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792A07F8-CB06-4687-FE90-019208EE40FA}"/>
              </a:ext>
            </a:extLst>
          </p:cNvPr>
          <p:cNvSpPr>
            <a:spLocks noGrp="1"/>
          </p:cNvSpPr>
          <p:nvPr>
            <p:ph type="body" sz="quarter" idx="49" hasCustomPrompt="1"/>
          </p:nvPr>
        </p:nvSpPr>
        <p:spPr>
          <a:xfrm>
            <a:off x="8873235" y="4488100"/>
            <a:ext cx="2688501" cy="1456267"/>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434841B3-CB3C-E8A6-A2FC-6E1A7BA90CDD}"/>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2249388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6_Images w/ Caption">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7ECA6B1-9D6C-5F56-6C22-43BCA6256D6F}"/>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D609343-1A69-436A-81AA-96323BFE92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38">
            <a:extLst>
              <a:ext uri="{FF2B5EF4-FFF2-40B4-BE49-F238E27FC236}">
                <a16:creationId xmlns:a16="http://schemas.microsoft.com/office/drawing/2014/main" id="{994B30C2-3273-5889-AFF6-6E2DC77A5ABD}"/>
              </a:ext>
            </a:extLst>
          </p:cNvPr>
          <p:cNvSpPr>
            <a:spLocks noGrp="1"/>
          </p:cNvSpPr>
          <p:nvPr>
            <p:ph type="body" sz="quarter" idx="14" hasCustomPrompt="1"/>
          </p:nvPr>
        </p:nvSpPr>
        <p:spPr>
          <a:xfrm>
            <a:off x="2857319"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18" name="Picture Placeholder 16">
            <a:extLst>
              <a:ext uri="{FF2B5EF4-FFF2-40B4-BE49-F238E27FC236}">
                <a16:creationId xmlns:a16="http://schemas.microsoft.com/office/drawing/2014/main" id="{DB573ABE-18EB-DE46-ACEF-41E7586FB0AE}"/>
              </a:ext>
            </a:extLst>
          </p:cNvPr>
          <p:cNvSpPr>
            <a:spLocks noGrp="1"/>
          </p:cNvSpPr>
          <p:nvPr>
            <p:ph type="pic" sz="quarter" idx="47" hasCustomPrompt="1"/>
          </p:nvPr>
        </p:nvSpPr>
        <p:spPr>
          <a:xfrm>
            <a:off x="361952"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3" name="Text Placeholder 38">
            <a:extLst>
              <a:ext uri="{FF2B5EF4-FFF2-40B4-BE49-F238E27FC236}">
                <a16:creationId xmlns:a16="http://schemas.microsoft.com/office/drawing/2014/main" id="{73ED314D-911B-4414-287C-C2354AD1EDEF}"/>
              </a:ext>
            </a:extLst>
          </p:cNvPr>
          <p:cNvSpPr>
            <a:spLocks noGrp="1"/>
          </p:cNvSpPr>
          <p:nvPr>
            <p:ph type="body" sz="quarter" idx="49" hasCustomPrompt="1"/>
          </p:nvPr>
        </p:nvSpPr>
        <p:spPr>
          <a:xfrm>
            <a:off x="8873607" y="862275"/>
            <a:ext cx="2688501" cy="639819"/>
          </a:xfrm>
        </p:spPr>
        <p:txBody>
          <a:bodyPr anchor="b">
            <a:normAutofit/>
          </a:bodyPr>
          <a:lstStyle>
            <a:lvl1pPr marL="0" indent="0">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24" name="Picture Placeholder 16">
            <a:extLst>
              <a:ext uri="{FF2B5EF4-FFF2-40B4-BE49-F238E27FC236}">
                <a16:creationId xmlns:a16="http://schemas.microsoft.com/office/drawing/2014/main" id="{68D66A7D-0A7D-90D5-B6BF-34CD2C8C29D4}"/>
              </a:ext>
            </a:extLst>
          </p:cNvPr>
          <p:cNvSpPr>
            <a:spLocks noGrp="1"/>
          </p:cNvSpPr>
          <p:nvPr>
            <p:ph type="pic" sz="quarter" idx="50" hasCustomPrompt="1"/>
          </p:nvPr>
        </p:nvSpPr>
        <p:spPr>
          <a:xfrm>
            <a:off x="6378240" y="861484"/>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3" name="Text Placeholder 38">
            <a:extLst>
              <a:ext uri="{FF2B5EF4-FFF2-40B4-BE49-F238E27FC236}">
                <a16:creationId xmlns:a16="http://schemas.microsoft.com/office/drawing/2014/main" id="{33C72428-C074-A404-AF0D-95799FF84A35}"/>
              </a:ext>
            </a:extLst>
          </p:cNvPr>
          <p:cNvSpPr>
            <a:spLocks noGrp="1"/>
          </p:cNvSpPr>
          <p:nvPr>
            <p:ph type="body" sz="quarter" idx="52" hasCustomPrompt="1"/>
          </p:nvPr>
        </p:nvSpPr>
        <p:spPr>
          <a:xfrm>
            <a:off x="2857319"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4" name="Picture Placeholder 16">
            <a:extLst>
              <a:ext uri="{FF2B5EF4-FFF2-40B4-BE49-F238E27FC236}">
                <a16:creationId xmlns:a16="http://schemas.microsoft.com/office/drawing/2014/main" id="{E68050C5-6071-B19D-30E8-114E0A71C947}"/>
              </a:ext>
            </a:extLst>
          </p:cNvPr>
          <p:cNvSpPr>
            <a:spLocks noGrp="1"/>
          </p:cNvSpPr>
          <p:nvPr>
            <p:ph type="pic" sz="quarter" idx="53" hasCustomPrompt="1"/>
          </p:nvPr>
        </p:nvSpPr>
        <p:spPr>
          <a:xfrm>
            <a:off x="361952"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36" name="Text Placeholder 38">
            <a:extLst>
              <a:ext uri="{FF2B5EF4-FFF2-40B4-BE49-F238E27FC236}">
                <a16:creationId xmlns:a16="http://schemas.microsoft.com/office/drawing/2014/main" id="{76D0BB10-84D6-1805-A77A-CF9F2228398B}"/>
              </a:ext>
            </a:extLst>
          </p:cNvPr>
          <p:cNvSpPr>
            <a:spLocks noGrp="1"/>
          </p:cNvSpPr>
          <p:nvPr>
            <p:ph type="body" sz="quarter" idx="55" hasCustomPrompt="1"/>
          </p:nvPr>
        </p:nvSpPr>
        <p:spPr>
          <a:xfrm>
            <a:off x="8873607" y="3594185"/>
            <a:ext cx="2688501" cy="639819"/>
          </a:xfrm>
        </p:spPr>
        <p:txBody>
          <a:bodyPr anchor="b">
            <a:normAutofit/>
          </a:bodyPr>
          <a:lstStyle>
            <a:lvl1pPr marL="0" indent="0">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image header.</a:t>
            </a:r>
          </a:p>
        </p:txBody>
      </p:sp>
      <p:sp>
        <p:nvSpPr>
          <p:cNvPr id="37" name="Picture Placeholder 16">
            <a:extLst>
              <a:ext uri="{FF2B5EF4-FFF2-40B4-BE49-F238E27FC236}">
                <a16:creationId xmlns:a16="http://schemas.microsoft.com/office/drawing/2014/main" id="{75BA434F-5113-70FE-DBB4-2306732B46A6}"/>
              </a:ext>
            </a:extLst>
          </p:cNvPr>
          <p:cNvSpPr>
            <a:spLocks noGrp="1"/>
          </p:cNvSpPr>
          <p:nvPr>
            <p:ph type="pic" sz="quarter" idx="56" hasCustomPrompt="1"/>
          </p:nvPr>
        </p:nvSpPr>
        <p:spPr>
          <a:xfrm>
            <a:off x="6378240" y="3593395"/>
            <a:ext cx="2330449" cy="1813983"/>
          </a:xfrm>
          <a:prstGeom prst="roundRect">
            <a:avLst>
              <a:gd name="adj" fmla="val 8577"/>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r>
              <a:rPr lang="en-US" dirty="0"/>
              <a:t>Click to add image</a:t>
            </a:r>
          </a:p>
        </p:txBody>
      </p:sp>
      <p:sp>
        <p:nvSpPr>
          <p:cNvPr id="2" name="Text Placeholder 6">
            <a:extLst>
              <a:ext uri="{FF2B5EF4-FFF2-40B4-BE49-F238E27FC236}">
                <a16:creationId xmlns:a16="http://schemas.microsoft.com/office/drawing/2014/main" id="{5FB0FE63-ABC5-F569-D1EB-5CA978A78EAF}"/>
              </a:ext>
            </a:extLst>
          </p:cNvPr>
          <p:cNvSpPr>
            <a:spLocks noGrp="1"/>
          </p:cNvSpPr>
          <p:nvPr>
            <p:ph type="body" sz="quarter" idx="57" hasCustomPrompt="1"/>
          </p:nvPr>
        </p:nvSpPr>
        <p:spPr>
          <a:xfrm>
            <a:off x="2857319"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5D6A832B-1862-363C-4BB8-45572AA233CE}"/>
              </a:ext>
            </a:extLst>
          </p:cNvPr>
          <p:cNvSpPr>
            <a:spLocks noGrp="1"/>
          </p:cNvSpPr>
          <p:nvPr>
            <p:ph type="body" sz="quarter" idx="58" hasCustomPrompt="1"/>
          </p:nvPr>
        </p:nvSpPr>
        <p:spPr>
          <a:xfrm>
            <a:off x="8873607" y="1500647"/>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AF2A3D0F-80DB-52DE-ABB7-66666DB26C07}"/>
              </a:ext>
            </a:extLst>
          </p:cNvPr>
          <p:cNvSpPr>
            <a:spLocks noGrp="1"/>
          </p:cNvSpPr>
          <p:nvPr>
            <p:ph type="body" sz="quarter" idx="59" hasCustomPrompt="1"/>
          </p:nvPr>
        </p:nvSpPr>
        <p:spPr>
          <a:xfrm>
            <a:off x="2857319"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A21EA95F-605A-173F-BCD2-44AAA8393EAB}"/>
              </a:ext>
            </a:extLst>
          </p:cNvPr>
          <p:cNvSpPr>
            <a:spLocks noGrp="1"/>
          </p:cNvSpPr>
          <p:nvPr>
            <p:ph type="body" sz="quarter" idx="60" hasCustomPrompt="1"/>
          </p:nvPr>
        </p:nvSpPr>
        <p:spPr>
          <a:xfrm>
            <a:off x="8873607" y="4233040"/>
            <a:ext cx="2688501" cy="1180721"/>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E03E9B91-7397-B127-4959-FB3F48982CFA}"/>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390845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endParaRPr lang="en-US"/>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17" name="Text Placeholder 46">
            <a:extLst>
              <a:ext uri="{FF2B5EF4-FFF2-40B4-BE49-F238E27FC236}">
                <a16:creationId xmlns:a16="http://schemas.microsoft.com/office/drawing/2014/main" id="{FAF80888-2CAD-66F9-04B0-92A294D9184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Tree>
    <p:extLst>
      <p:ext uri="{BB962C8B-B14F-4D97-AF65-F5344CB8AC3E}">
        <p14:creationId xmlns:p14="http://schemas.microsoft.com/office/powerpoint/2010/main" val="3199560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27_Images w/ Captio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89E29-234C-9C1F-599D-2CB7CAC4597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B4AAC730-8DE6-91DD-5BB2-B0D01E08444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Freeform 8">
            <a:extLst>
              <a:ext uri="{FF2B5EF4-FFF2-40B4-BE49-F238E27FC236}">
                <a16:creationId xmlns:a16="http://schemas.microsoft.com/office/drawing/2014/main" id="{73CF8B4C-2E1F-6F76-48D8-67090FDC167F}"/>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b="0" i="0" dirty="0">
              <a:solidFill>
                <a:schemeClr val="tx1"/>
              </a:solidFill>
              <a:latin typeface="Palatino" pitchFamily="2" charset="77"/>
            </a:endParaRPr>
          </a:p>
        </p:txBody>
      </p:sp>
      <p:sp>
        <p:nvSpPr>
          <p:cNvPr id="20" name="Picture Placeholder 18">
            <a:extLst>
              <a:ext uri="{FF2B5EF4-FFF2-40B4-BE49-F238E27FC236}">
                <a16:creationId xmlns:a16="http://schemas.microsoft.com/office/drawing/2014/main" id="{102ED8F4-7CBC-F77E-4EA3-E4FE366E7E6A}"/>
              </a:ext>
            </a:extLst>
          </p:cNvPr>
          <p:cNvSpPr>
            <a:spLocks noGrp="1"/>
          </p:cNvSpPr>
          <p:nvPr>
            <p:ph type="pic" sz="quarter" idx="22" hasCustomPrompt="1"/>
          </p:nvPr>
        </p:nvSpPr>
        <p:spPr>
          <a:xfrm>
            <a:off x="378884" y="770467"/>
            <a:ext cx="5139267"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3" name="Picture Placeholder 21">
            <a:extLst>
              <a:ext uri="{FF2B5EF4-FFF2-40B4-BE49-F238E27FC236}">
                <a16:creationId xmlns:a16="http://schemas.microsoft.com/office/drawing/2014/main" id="{17D3C7D8-2697-4247-FFAF-D25604F57D0E}"/>
              </a:ext>
            </a:extLst>
          </p:cNvPr>
          <p:cNvSpPr>
            <a:spLocks noGrp="1"/>
          </p:cNvSpPr>
          <p:nvPr>
            <p:ph type="pic" sz="quarter" idx="23" hasCustomPrompt="1"/>
          </p:nvPr>
        </p:nvSpPr>
        <p:spPr>
          <a:xfrm>
            <a:off x="6303434" y="406401"/>
            <a:ext cx="5499100" cy="5797551"/>
          </a:xfrm>
          <a:prstGeom prst="roundRect">
            <a:avLst>
              <a:gd name="adj" fmla="val 2708"/>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26" name="Text Placeholder 38">
            <a:extLst>
              <a:ext uri="{FF2B5EF4-FFF2-40B4-BE49-F238E27FC236}">
                <a16:creationId xmlns:a16="http://schemas.microsoft.com/office/drawing/2014/main" id="{A1264A48-1F85-A080-CDB5-410FB690CCC1}"/>
              </a:ext>
            </a:extLst>
          </p:cNvPr>
          <p:cNvSpPr>
            <a:spLocks noGrp="1"/>
          </p:cNvSpPr>
          <p:nvPr>
            <p:ph type="body" sz="quarter" idx="14" hasCustomPrompt="1"/>
          </p:nvPr>
        </p:nvSpPr>
        <p:spPr>
          <a:xfrm>
            <a:off x="259787" y="3944943"/>
            <a:ext cx="2276523" cy="1799844"/>
          </a:xfrm>
        </p:spPr>
        <p:txBody>
          <a:bodyPr>
            <a:normAutofit/>
          </a:bodyPr>
          <a:lstStyle>
            <a:lvl1pPr marL="0" indent="0">
              <a:buNone/>
              <a:defRPr sz="2667" b="0" i="0">
                <a:solidFill>
                  <a:schemeClr val="accent1"/>
                </a:solidFill>
                <a:latin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statement text.</a:t>
            </a:r>
          </a:p>
        </p:txBody>
      </p:sp>
      <p:sp>
        <p:nvSpPr>
          <p:cNvPr id="27" name="Content Placeholder 2">
            <a:extLst>
              <a:ext uri="{FF2B5EF4-FFF2-40B4-BE49-F238E27FC236}">
                <a16:creationId xmlns:a16="http://schemas.microsoft.com/office/drawing/2014/main" id="{0A81A1D4-047B-3FC6-2FDD-7A7A36DB43D6}"/>
              </a:ext>
            </a:extLst>
          </p:cNvPr>
          <p:cNvSpPr>
            <a:spLocks noGrp="1"/>
          </p:cNvSpPr>
          <p:nvPr>
            <p:ph sz="half" idx="12" hasCustomPrompt="1"/>
          </p:nvPr>
        </p:nvSpPr>
        <p:spPr>
          <a:xfrm>
            <a:off x="2851689" y="3932788"/>
            <a:ext cx="2676179" cy="2154745"/>
          </a:xfrm>
        </p:spPr>
        <p:txBody>
          <a:bodyPr>
            <a:normAutofit/>
          </a:bodyPr>
          <a:lstStyle>
            <a:lvl1pPr marL="0" indent="0" algn="l">
              <a:buNone/>
              <a:defRPr sz="1400" b="0" i="0">
                <a:latin typeface="Arial" panose="020B0604020202020204" pitchFamily="34" charset="0"/>
              </a:defRPr>
            </a:lvl1pPr>
            <a:lvl2pPr algn="l">
              <a:defRPr sz="1400"/>
            </a:lvl2pPr>
            <a:lvl3pPr algn="l">
              <a:defRPr sz="1400"/>
            </a:lvl3pPr>
            <a:lvl4pPr algn="l">
              <a:defRPr sz="1400"/>
            </a:lvl4pPr>
            <a:lvl5pPr algn="l">
              <a:defRPr sz="1467"/>
            </a:lvl5pPr>
          </a:lstStyle>
          <a:p>
            <a:pPr lvl="0"/>
            <a:r>
              <a:rPr lang="en-US" dirty="0"/>
              <a:t>Type here to enter text</a:t>
            </a:r>
          </a:p>
          <a:p>
            <a:pPr lvl="1"/>
            <a:r>
              <a:rPr lang="en-US" dirty="0"/>
              <a:t>Second level</a:t>
            </a:r>
          </a:p>
          <a:p>
            <a:pPr lvl="2"/>
            <a:r>
              <a:rPr lang="en-US" dirty="0"/>
              <a:t>Third level</a:t>
            </a:r>
          </a:p>
          <a:p>
            <a:pPr lvl="3"/>
            <a:r>
              <a:rPr lang="en-US" dirty="0"/>
              <a:t>Fourth level</a:t>
            </a:r>
          </a:p>
        </p:txBody>
      </p:sp>
      <p:sp>
        <p:nvSpPr>
          <p:cNvPr id="2" name="Text Placeholder 46">
            <a:extLst>
              <a:ext uri="{FF2B5EF4-FFF2-40B4-BE49-F238E27FC236}">
                <a16:creationId xmlns:a16="http://schemas.microsoft.com/office/drawing/2014/main" id="{96130B30-EF3C-7602-15D9-525AC61B0DA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0968283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8_Statement | Images w/ Call Out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5393450-46D4-9698-5DE6-C14F1E50BC3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AC850E8-42BD-5FF7-C215-16ACA2745F37}"/>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icture Placeholder 4">
            <a:extLst>
              <a:ext uri="{FF2B5EF4-FFF2-40B4-BE49-F238E27FC236}">
                <a16:creationId xmlns:a16="http://schemas.microsoft.com/office/drawing/2014/main" id="{9B0C64AD-6937-446E-D85A-CE2B46AD52AF}"/>
              </a:ext>
            </a:extLst>
          </p:cNvPr>
          <p:cNvSpPr>
            <a:spLocks noGrp="1"/>
          </p:cNvSpPr>
          <p:nvPr>
            <p:ph type="pic" sz="quarter" idx="20" hasCustomPrompt="1"/>
          </p:nvPr>
        </p:nvSpPr>
        <p:spPr>
          <a:xfrm>
            <a:off x="1" y="372357"/>
            <a:ext cx="6011335" cy="5945171"/>
          </a:xfrm>
          <a:custGeom>
            <a:avLst/>
            <a:gdLst>
              <a:gd name="connsiteX0" fmla="*/ 0 w 4508501"/>
              <a:gd name="connsiteY0" fmla="*/ 0 h 4458878"/>
              <a:gd name="connsiteX1" fmla="*/ 2154743 w 4508501"/>
              <a:gd name="connsiteY1" fmla="*/ 0 h 4458878"/>
              <a:gd name="connsiteX2" fmla="*/ 2154743 w 4508501"/>
              <a:gd name="connsiteY2" fmla="*/ 6278 h 4458878"/>
              <a:gd name="connsiteX3" fmla="*/ 2279062 w 4508501"/>
              <a:gd name="connsiteY3" fmla="*/ 0 h 4458878"/>
              <a:gd name="connsiteX4" fmla="*/ 4508501 w 4508501"/>
              <a:gd name="connsiteY4" fmla="*/ 2229439 h 4458878"/>
              <a:gd name="connsiteX5" fmla="*/ 2279062 w 4508501"/>
              <a:gd name="connsiteY5" fmla="*/ 4458878 h 4458878"/>
              <a:gd name="connsiteX6" fmla="*/ 2154743 w 4508501"/>
              <a:gd name="connsiteY6" fmla="*/ 4452601 h 4458878"/>
              <a:gd name="connsiteX7" fmla="*/ 2154743 w 4508501"/>
              <a:gd name="connsiteY7" fmla="*/ 4454539 h 4458878"/>
              <a:gd name="connsiteX8" fmla="*/ 0 w 4508501"/>
              <a:gd name="connsiteY8" fmla="*/ 4454539 h 4458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08501" h="4458878">
                <a:moveTo>
                  <a:pt x="0" y="0"/>
                </a:moveTo>
                <a:lnTo>
                  <a:pt x="2154743" y="0"/>
                </a:lnTo>
                <a:lnTo>
                  <a:pt x="2154743" y="6278"/>
                </a:lnTo>
                <a:lnTo>
                  <a:pt x="2279062" y="0"/>
                </a:lnTo>
                <a:cubicBezTo>
                  <a:pt x="3510347" y="0"/>
                  <a:pt x="4508501" y="998154"/>
                  <a:pt x="4508501" y="2229439"/>
                </a:cubicBezTo>
                <a:cubicBezTo>
                  <a:pt x="4508501" y="3460724"/>
                  <a:pt x="3510347" y="4458878"/>
                  <a:pt x="2279062" y="4458878"/>
                </a:cubicBezTo>
                <a:lnTo>
                  <a:pt x="2154743" y="4452601"/>
                </a:lnTo>
                <a:lnTo>
                  <a:pt x="2154743" y="4454539"/>
                </a:lnTo>
                <a:lnTo>
                  <a:pt x="0" y="4454539"/>
                </a:lnTo>
                <a:close/>
              </a:path>
            </a:pathLst>
          </a:custGeom>
          <a:pattFill prst="dkUpDiag">
            <a:fgClr>
              <a:schemeClr val="bg1">
                <a:lumMod val="85000"/>
              </a:schemeClr>
            </a:fgClr>
            <a:bgClr>
              <a:schemeClr val="bg1"/>
            </a:bgClr>
          </a:pattFill>
        </p:spPr>
        <p:txBody>
          <a:bodyPr wrap="square" anchor="ctr">
            <a:noAutofit/>
          </a:bodyPr>
          <a:lstStyle>
            <a:lvl1pPr marL="0" indent="0" algn="ctr">
              <a:buNone/>
              <a:defRPr sz="1400"/>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	Click icon to add image</a:t>
            </a:r>
          </a:p>
        </p:txBody>
      </p:sp>
      <p:sp>
        <p:nvSpPr>
          <p:cNvPr id="8" name="Text Placeholder 18">
            <a:extLst>
              <a:ext uri="{FF2B5EF4-FFF2-40B4-BE49-F238E27FC236}">
                <a16:creationId xmlns:a16="http://schemas.microsoft.com/office/drawing/2014/main" id="{DBDDBB94-CADB-995A-A9DC-C91C15D277BB}"/>
              </a:ext>
            </a:extLst>
          </p:cNvPr>
          <p:cNvSpPr>
            <a:spLocks noGrp="1"/>
          </p:cNvSpPr>
          <p:nvPr>
            <p:ph type="body" sz="quarter" idx="21" hasCustomPrompt="1"/>
          </p:nvPr>
        </p:nvSpPr>
        <p:spPr>
          <a:xfrm>
            <a:off x="6423314" y="916240"/>
            <a:ext cx="5398268" cy="2512761"/>
          </a:xfrm>
        </p:spPr>
        <p:txBody>
          <a:bodyPr anchor="t">
            <a:noAutofit/>
          </a:bodyPr>
          <a:lstStyle>
            <a:lvl1pPr marL="0" indent="0" algn="l">
              <a:buNone/>
              <a:defRPr sz="3467"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3" name="Text Placeholder 38">
            <a:extLst>
              <a:ext uri="{FF2B5EF4-FFF2-40B4-BE49-F238E27FC236}">
                <a16:creationId xmlns:a16="http://schemas.microsoft.com/office/drawing/2014/main" id="{F4FB1D49-E8B4-DA30-6A81-D33849BE504D}"/>
              </a:ext>
            </a:extLst>
          </p:cNvPr>
          <p:cNvSpPr>
            <a:spLocks noGrp="1"/>
          </p:cNvSpPr>
          <p:nvPr>
            <p:ph type="body" sz="quarter" idx="14" hasCustomPrompt="1"/>
          </p:nvPr>
        </p:nvSpPr>
        <p:spPr>
          <a:xfrm>
            <a:off x="6347261"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7" name="Text Placeholder 38">
            <a:extLst>
              <a:ext uri="{FF2B5EF4-FFF2-40B4-BE49-F238E27FC236}">
                <a16:creationId xmlns:a16="http://schemas.microsoft.com/office/drawing/2014/main" id="{5F708E09-4882-FBBB-67B6-BA558DE5FC8C}"/>
              </a:ext>
            </a:extLst>
          </p:cNvPr>
          <p:cNvSpPr>
            <a:spLocks noGrp="1"/>
          </p:cNvSpPr>
          <p:nvPr>
            <p:ph type="body" sz="quarter" idx="48" hasCustomPrompt="1"/>
          </p:nvPr>
        </p:nvSpPr>
        <p:spPr>
          <a:xfrm>
            <a:off x="10066613"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19" name="Text Placeholder 38">
            <a:extLst>
              <a:ext uri="{FF2B5EF4-FFF2-40B4-BE49-F238E27FC236}">
                <a16:creationId xmlns:a16="http://schemas.microsoft.com/office/drawing/2014/main" id="{7EC42056-3A7C-1C7D-4F4B-D2B96F7487AF}"/>
              </a:ext>
            </a:extLst>
          </p:cNvPr>
          <p:cNvSpPr>
            <a:spLocks noGrp="1"/>
          </p:cNvSpPr>
          <p:nvPr>
            <p:ph type="body" sz="quarter" idx="50" hasCustomPrompt="1"/>
          </p:nvPr>
        </p:nvSpPr>
        <p:spPr>
          <a:xfrm>
            <a:off x="8206937" y="5057542"/>
            <a:ext cx="1754968" cy="372293"/>
          </a:xfrm>
        </p:spPr>
        <p:txBody>
          <a:bodyPr anchor="ctr">
            <a:normAutofit/>
          </a:bodyPr>
          <a:lstStyle>
            <a:lvl1pPr marL="0" indent="0" algn="ctr">
              <a:lnSpc>
                <a:spcPct val="100000"/>
              </a:lnSpc>
              <a:buNone/>
              <a:defRPr sz="13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title here</a:t>
            </a:r>
          </a:p>
        </p:txBody>
      </p:sp>
      <p:sp>
        <p:nvSpPr>
          <p:cNvPr id="2" name="Text Placeholder 6">
            <a:extLst>
              <a:ext uri="{FF2B5EF4-FFF2-40B4-BE49-F238E27FC236}">
                <a16:creationId xmlns:a16="http://schemas.microsoft.com/office/drawing/2014/main" id="{C1BFE615-F92F-7573-1F8A-70EBA1B70708}"/>
              </a:ext>
            </a:extLst>
          </p:cNvPr>
          <p:cNvSpPr>
            <a:spLocks noGrp="1"/>
          </p:cNvSpPr>
          <p:nvPr>
            <p:ph type="body" sz="quarter" idx="59" hasCustomPrompt="1"/>
          </p:nvPr>
        </p:nvSpPr>
        <p:spPr>
          <a:xfrm>
            <a:off x="6347261"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7" name="Text Placeholder 6">
            <a:extLst>
              <a:ext uri="{FF2B5EF4-FFF2-40B4-BE49-F238E27FC236}">
                <a16:creationId xmlns:a16="http://schemas.microsoft.com/office/drawing/2014/main" id="{9EA9D3C5-846E-9CA7-6406-E3A40C9B767E}"/>
              </a:ext>
            </a:extLst>
          </p:cNvPr>
          <p:cNvSpPr>
            <a:spLocks noGrp="1"/>
          </p:cNvSpPr>
          <p:nvPr>
            <p:ph type="body" sz="quarter" idx="60" hasCustomPrompt="1"/>
          </p:nvPr>
        </p:nvSpPr>
        <p:spPr>
          <a:xfrm>
            <a:off x="8206937"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D4B6C4F5-3B8F-C8BA-C651-55A8FAD2A86E}"/>
              </a:ext>
            </a:extLst>
          </p:cNvPr>
          <p:cNvSpPr>
            <a:spLocks noGrp="1"/>
          </p:cNvSpPr>
          <p:nvPr>
            <p:ph type="body" sz="quarter" idx="61" hasCustomPrompt="1"/>
          </p:nvPr>
        </p:nvSpPr>
        <p:spPr>
          <a:xfrm>
            <a:off x="10066613" y="5495165"/>
            <a:ext cx="1754968" cy="822364"/>
          </a:xfrm>
        </p:spPr>
        <p:txBody>
          <a:bodyPr>
            <a:noAutofit/>
          </a:bodyPr>
          <a:lstStyle>
            <a:lvl1pPr marL="0" indent="0" algn="ctr">
              <a:buNone/>
              <a:defRPr sz="1200"/>
            </a:lvl1pPr>
            <a:lvl2pPr algn="ctr">
              <a:defRPr sz="1200"/>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46">
            <a:extLst>
              <a:ext uri="{FF2B5EF4-FFF2-40B4-BE49-F238E27FC236}">
                <a16:creationId xmlns:a16="http://schemas.microsoft.com/office/drawing/2014/main" id="{567E2E37-0B8C-5C62-CA3D-1FC2420E83AC}"/>
              </a:ext>
            </a:extLst>
          </p:cNvPr>
          <p:cNvSpPr>
            <a:spLocks noGrp="1"/>
          </p:cNvSpPr>
          <p:nvPr>
            <p:ph type="body" sz="quarter" idx="19" hasCustomPrompt="1"/>
          </p:nvPr>
        </p:nvSpPr>
        <p:spPr>
          <a:xfrm>
            <a:off x="6423316" y="186387"/>
            <a:ext cx="4874273" cy="372293"/>
          </a:xfrm>
        </p:spPr>
        <p:txBody>
          <a:bodyPr anchor="t">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1553384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29_Statistics | Column-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18A9E9E-4DF6-DDF1-B4B7-119BB7BB2C6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537695F-185D-C362-1B10-B16FC408EB1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Slide Number Placeholder 2">
            <a:extLst>
              <a:ext uri="{FF2B5EF4-FFF2-40B4-BE49-F238E27FC236}">
                <a16:creationId xmlns:a16="http://schemas.microsoft.com/office/drawing/2014/main" id="{B04C01B3-BA33-F748-3E72-C375115768CA}"/>
              </a:ext>
            </a:extLst>
          </p:cNvPr>
          <p:cNvSpPr txBox="1">
            <a:spLocks/>
          </p:cNvSpPr>
          <p:nvPr/>
        </p:nvSpPr>
        <p:spPr>
          <a:xfrm>
            <a:off x="11313945" y="6629402"/>
            <a:ext cx="734123" cy="243652"/>
          </a:xfrm>
          <a:prstGeom prst="rect">
            <a:avLst/>
          </a:prstGeom>
        </p:spPr>
        <p:txBody>
          <a:bodyPr vert="horz" lIns="121920" tIns="60960" rIns="121920" bIns="60960" rtlCol="0" anchor="t"/>
          <a:lstStyle>
            <a:defPPr>
              <a:defRPr lang="en-US"/>
            </a:defPPr>
            <a:lvl1pPr marL="0" algn="r" defTabSz="685800" rtl="0" eaLnBrk="1" latinLnBrk="0" hangingPunct="1">
              <a:defRPr sz="600" b="0" i="0" kern="1200">
                <a:solidFill>
                  <a:schemeClr val="tx1"/>
                </a:solidFill>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91CCDB-B024-8747-B233-CAD1CBC7A901}" type="slidenum">
              <a:rPr lang="en-US" sz="800" b="0" i="0" smtClean="0">
                <a:latin typeface="Palatino" pitchFamily="2" charset="77"/>
              </a:rPr>
              <a:pPr/>
              <a:t>‹#›</a:t>
            </a:fld>
            <a:endParaRPr lang="en-US" sz="800" b="0" i="0" dirty="0">
              <a:latin typeface="Palatino" pitchFamily="2" charset="77"/>
            </a:endParaRPr>
          </a:p>
        </p:txBody>
      </p:sp>
      <p:sp>
        <p:nvSpPr>
          <p:cNvPr id="7" name="Footer Placeholder 3">
            <a:extLst>
              <a:ext uri="{FF2B5EF4-FFF2-40B4-BE49-F238E27FC236}">
                <a16:creationId xmlns:a16="http://schemas.microsoft.com/office/drawing/2014/main" id="{05FB7111-968B-A420-35FC-8F787BD426E5}"/>
              </a:ext>
            </a:extLst>
          </p:cNvPr>
          <p:cNvSpPr txBox="1">
            <a:spLocks/>
          </p:cNvSpPr>
          <p:nvPr/>
        </p:nvSpPr>
        <p:spPr>
          <a:xfrm>
            <a:off x="228599" y="6664124"/>
            <a:ext cx="7564396" cy="206104"/>
          </a:xfrm>
          <a:prstGeom prst="rect">
            <a:avLst/>
          </a:prstGeom>
        </p:spPr>
        <p:txBody>
          <a:bodyPr vert="horz" lIns="121920" tIns="60960" rIns="121920" bIns="60960" rtlCol="0" anchor="b"/>
          <a:lstStyle>
            <a:defPPr>
              <a:defRPr lang="en-US"/>
            </a:defPPr>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kern="1200" smtClean="0">
                <a:solidFill>
                  <a:schemeClr val="tx1"/>
                </a:solidFill>
                <a:effectLst/>
                <a:latin typeface="Girl Scout Text Book" panose="02020003000000000000" pitchFamily="18" charset="0"/>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600" b="0" i="0" dirty="0">
                <a:latin typeface="Palatino" pitchFamily="2" charset="77"/>
              </a:rPr>
              <a:t>©2024 Girl Scouts of the USA. All Rights Reserved.  Not for public distribution.</a:t>
            </a:r>
          </a:p>
        </p:txBody>
      </p:sp>
      <p:sp>
        <p:nvSpPr>
          <p:cNvPr id="8" name="Rounded Rectangle 7">
            <a:extLst>
              <a:ext uri="{FF2B5EF4-FFF2-40B4-BE49-F238E27FC236}">
                <a16:creationId xmlns:a16="http://schemas.microsoft.com/office/drawing/2014/main" id="{82239C51-B191-70AD-BE56-AC46513B1745}"/>
              </a:ext>
            </a:extLst>
          </p:cNvPr>
          <p:cNvSpPr/>
          <p:nvPr/>
        </p:nvSpPr>
        <p:spPr>
          <a:xfrm>
            <a:off x="335201" y="603317"/>
            <a:ext cx="5556048" cy="5769204"/>
          </a:xfrm>
          <a:prstGeom prst="roundRect">
            <a:avLst>
              <a:gd name="adj" fmla="val 3715"/>
            </a:avLst>
          </a:prstGeom>
          <a:solidFill>
            <a:schemeClr val="accent5"/>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2" name="Rounded Rectangle 11">
            <a:extLst>
              <a:ext uri="{FF2B5EF4-FFF2-40B4-BE49-F238E27FC236}">
                <a16:creationId xmlns:a16="http://schemas.microsoft.com/office/drawing/2014/main" id="{B97EF6E5-040A-9697-314A-DC8CC51D5EB9}"/>
              </a:ext>
            </a:extLst>
          </p:cNvPr>
          <p:cNvSpPr/>
          <p:nvPr/>
        </p:nvSpPr>
        <p:spPr>
          <a:xfrm>
            <a:off x="6334619" y="634337"/>
            <a:ext cx="5556048" cy="5769204"/>
          </a:xfrm>
          <a:prstGeom prst="roundRect">
            <a:avLst>
              <a:gd name="adj" fmla="val 3715"/>
            </a:avLst>
          </a:prstGeom>
          <a:solidFill>
            <a:schemeClr val="accent1"/>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19" name="Text Placeholder 18">
            <a:extLst>
              <a:ext uri="{FF2B5EF4-FFF2-40B4-BE49-F238E27FC236}">
                <a16:creationId xmlns:a16="http://schemas.microsoft.com/office/drawing/2014/main" id="{ACCB9F12-270C-4CD1-9858-B137ADF2F146}"/>
              </a:ext>
            </a:extLst>
          </p:cNvPr>
          <p:cNvSpPr>
            <a:spLocks noGrp="1"/>
          </p:cNvSpPr>
          <p:nvPr>
            <p:ph type="body" sz="quarter" idx="21" hasCustomPrompt="1"/>
          </p:nvPr>
        </p:nvSpPr>
        <p:spPr>
          <a:xfrm>
            <a:off x="476344" y="2880291"/>
            <a:ext cx="527376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1" name="Text Placeholder 38">
            <a:extLst>
              <a:ext uri="{FF2B5EF4-FFF2-40B4-BE49-F238E27FC236}">
                <a16:creationId xmlns:a16="http://schemas.microsoft.com/office/drawing/2014/main" id="{A5C0E704-BD2C-680D-FA1D-07334DB61598}"/>
              </a:ext>
            </a:extLst>
          </p:cNvPr>
          <p:cNvSpPr>
            <a:spLocks noGrp="1"/>
          </p:cNvSpPr>
          <p:nvPr>
            <p:ph type="body" sz="quarter" idx="14" hasCustomPrompt="1"/>
          </p:nvPr>
        </p:nvSpPr>
        <p:spPr>
          <a:xfrm>
            <a:off x="510213" y="3992720"/>
            <a:ext cx="5239895"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8" name="Text Placeholder 18">
            <a:extLst>
              <a:ext uri="{FF2B5EF4-FFF2-40B4-BE49-F238E27FC236}">
                <a16:creationId xmlns:a16="http://schemas.microsoft.com/office/drawing/2014/main" id="{C4D7A40E-D08B-AD6C-89DB-4D38AC268FA2}"/>
              </a:ext>
            </a:extLst>
          </p:cNvPr>
          <p:cNvSpPr>
            <a:spLocks noGrp="1"/>
          </p:cNvSpPr>
          <p:nvPr>
            <p:ph type="body" sz="quarter" idx="45" hasCustomPrompt="1"/>
          </p:nvPr>
        </p:nvSpPr>
        <p:spPr>
          <a:xfrm>
            <a:off x="6475761" y="2880291"/>
            <a:ext cx="5273763" cy="881952"/>
          </a:xfrm>
        </p:spPr>
        <p:txBody>
          <a:bodyPr anchor="b">
            <a:noAutofit/>
          </a:bodyPr>
          <a:lstStyle>
            <a:lvl1pPr marL="0" indent="0" algn="l">
              <a:buNone/>
              <a:defRPr sz="5333" b="0" i="0">
                <a:solidFill>
                  <a:schemeClr val="accent5"/>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 Here</a:t>
            </a:r>
          </a:p>
        </p:txBody>
      </p:sp>
      <p:sp>
        <p:nvSpPr>
          <p:cNvPr id="29" name="Text Placeholder 38">
            <a:extLst>
              <a:ext uri="{FF2B5EF4-FFF2-40B4-BE49-F238E27FC236}">
                <a16:creationId xmlns:a16="http://schemas.microsoft.com/office/drawing/2014/main" id="{8A5BF5B3-7208-0F39-8F29-D54CC30D1C47}"/>
              </a:ext>
            </a:extLst>
          </p:cNvPr>
          <p:cNvSpPr>
            <a:spLocks noGrp="1"/>
          </p:cNvSpPr>
          <p:nvPr>
            <p:ph type="body" sz="quarter" idx="46" hasCustomPrompt="1"/>
          </p:nvPr>
        </p:nvSpPr>
        <p:spPr>
          <a:xfrm>
            <a:off x="6509630" y="3992720"/>
            <a:ext cx="5239895" cy="680769"/>
          </a:xfrm>
        </p:spPr>
        <p:txBody>
          <a:bodyPr anchor="b">
            <a:noAutofit/>
          </a:bodyPr>
          <a:lstStyle>
            <a:lvl1pPr marL="0" indent="0" algn="l">
              <a:lnSpc>
                <a:spcPct val="100000"/>
              </a:lnSpc>
              <a:buNone/>
              <a:defRPr sz="1733" b="1" i="0">
                <a:solidFill>
                  <a:schemeClr val="accent5"/>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 name="Text Placeholder 6">
            <a:extLst>
              <a:ext uri="{FF2B5EF4-FFF2-40B4-BE49-F238E27FC236}">
                <a16:creationId xmlns:a16="http://schemas.microsoft.com/office/drawing/2014/main" id="{42E4E21C-9472-B8BF-886D-A77142AF0748}"/>
              </a:ext>
            </a:extLst>
          </p:cNvPr>
          <p:cNvSpPr>
            <a:spLocks noGrp="1"/>
          </p:cNvSpPr>
          <p:nvPr>
            <p:ph type="body" sz="quarter" idx="57" hasCustomPrompt="1"/>
          </p:nvPr>
        </p:nvSpPr>
        <p:spPr>
          <a:xfrm>
            <a:off x="510212" y="4683401"/>
            <a:ext cx="5239893" cy="1469468"/>
          </a:xfrm>
        </p:spPr>
        <p:txBody>
          <a:bodyPr>
            <a:noAutofit/>
          </a:bodyPr>
          <a:lstStyle>
            <a:lvl1pPr marL="0" indent="0">
              <a:buNone/>
              <a:defRPr sz="1467"/>
            </a:lvl1pPr>
            <a:lvl2pPr>
              <a:defRPr sz="1467"/>
            </a:lvl2pPr>
            <a:lvl3pPr>
              <a:defRPr sz="1467"/>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9" name="Text Placeholder 6">
            <a:extLst>
              <a:ext uri="{FF2B5EF4-FFF2-40B4-BE49-F238E27FC236}">
                <a16:creationId xmlns:a16="http://schemas.microsoft.com/office/drawing/2014/main" id="{28B667DB-7571-2AA5-96E5-D6EB65593766}"/>
              </a:ext>
            </a:extLst>
          </p:cNvPr>
          <p:cNvSpPr>
            <a:spLocks noGrp="1"/>
          </p:cNvSpPr>
          <p:nvPr>
            <p:ph type="body" sz="quarter" idx="58" hasCustomPrompt="1"/>
          </p:nvPr>
        </p:nvSpPr>
        <p:spPr>
          <a:xfrm>
            <a:off x="6509631" y="4683401"/>
            <a:ext cx="5239893" cy="1469468"/>
          </a:xfrm>
        </p:spPr>
        <p:txBody>
          <a:bodyPr>
            <a:noAutofit/>
          </a:bodyPr>
          <a:lstStyle>
            <a:lvl1pPr marL="0" indent="0">
              <a:buNone/>
              <a:defRPr sz="1467">
                <a:solidFill>
                  <a:schemeClr val="bg1"/>
                </a:solidFill>
              </a:defRPr>
            </a:lvl1pPr>
            <a:lvl2pPr>
              <a:defRPr sz="1467">
                <a:solidFill>
                  <a:schemeClr val="bg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0" name="Text Placeholder 46">
            <a:extLst>
              <a:ext uri="{FF2B5EF4-FFF2-40B4-BE49-F238E27FC236}">
                <a16:creationId xmlns:a16="http://schemas.microsoft.com/office/drawing/2014/main" id="{ED095EC6-17F8-E777-1AAE-9D0825600035}"/>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2183935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0_Statistics | Column-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AFF890-A5A4-988B-DB61-693D1C0B581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327667C-2212-B51B-2C94-4D394F8C184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3345B043-D379-1DC5-94C6-1A49743D6D74}"/>
              </a:ext>
            </a:extLst>
          </p:cNvPr>
          <p:cNvSpPr/>
          <p:nvPr/>
        </p:nvSpPr>
        <p:spPr>
          <a:xfrm>
            <a:off x="4329349" y="603317"/>
            <a:ext cx="3492972" cy="5769204"/>
          </a:xfrm>
          <a:prstGeom prst="roundRect">
            <a:avLst>
              <a:gd name="adj" fmla="val 3715"/>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59704E64-A5C5-687F-C4AE-51077C1E685A}"/>
              </a:ext>
            </a:extLst>
          </p:cNvPr>
          <p:cNvSpPr/>
          <p:nvPr/>
        </p:nvSpPr>
        <p:spPr>
          <a:xfrm>
            <a:off x="8323495" y="603317"/>
            <a:ext cx="3492972" cy="5769204"/>
          </a:xfrm>
          <a:prstGeom prst="roundRect">
            <a:avLst>
              <a:gd name="adj" fmla="val 3715"/>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800C2B26-48D6-423D-C220-C33F5FD28750}"/>
              </a:ext>
            </a:extLst>
          </p:cNvPr>
          <p:cNvSpPr/>
          <p:nvPr/>
        </p:nvSpPr>
        <p:spPr>
          <a:xfrm>
            <a:off x="335202" y="603317"/>
            <a:ext cx="3492972" cy="5769204"/>
          </a:xfrm>
          <a:prstGeom prst="roundRect">
            <a:avLst>
              <a:gd name="adj" fmla="val 3715"/>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1" name="Text Placeholder 18">
            <a:extLst>
              <a:ext uri="{FF2B5EF4-FFF2-40B4-BE49-F238E27FC236}">
                <a16:creationId xmlns:a16="http://schemas.microsoft.com/office/drawing/2014/main" id="{2D31754A-E512-2DE4-BCF0-A3840B2AFF00}"/>
              </a:ext>
            </a:extLst>
          </p:cNvPr>
          <p:cNvSpPr>
            <a:spLocks noGrp="1"/>
          </p:cNvSpPr>
          <p:nvPr>
            <p:ph type="body" sz="quarter" idx="21" hasCustomPrompt="1"/>
          </p:nvPr>
        </p:nvSpPr>
        <p:spPr>
          <a:xfrm>
            <a:off x="461430" y="2880291"/>
            <a:ext cx="3229003" cy="881952"/>
          </a:xfrm>
        </p:spPr>
        <p:txBody>
          <a:bodyPr anchor="b">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2" name="Text Placeholder 38">
            <a:extLst>
              <a:ext uri="{FF2B5EF4-FFF2-40B4-BE49-F238E27FC236}">
                <a16:creationId xmlns:a16="http://schemas.microsoft.com/office/drawing/2014/main" id="{63DB6871-A594-9C94-65A1-2FEA629E81D8}"/>
              </a:ext>
            </a:extLst>
          </p:cNvPr>
          <p:cNvSpPr>
            <a:spLocks noGrp="1"/>
          </p:cNvSpPr>
          <p:nvPr>
            <p:ph type="body" sz="quarter" idx="14" hasCustomPrompt="1"/>
          </p:nvPr>
        </p:nvSpPr>
        <p:spPr>
          <a:xfrm>
            <a:off x="494489" y="3992720"/>
            <a:ext cx="3208267" cy="680769"/>
          </a:xfrm>
        </p:spPr>
        <p:txBody>
          <a:bodyPr anchor="b">
            <a:noAutofit/>
          </a:bodyPr>
          <a:lstStyle>
            <a:lvl1pPr marL="0" indent="0" algn="l">
              <a:lnSpc>
                <a:spcPct val="100000"/>
              </a:lnSpc>
              <a:buNone/>
              <a:defRPr sz="1733"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4" name="Text Placeholder 18">
            <a:extLst>
              <a:ext uri="{FF2B5EF4-FFF2-40B4-BE49-F238E27FC236}">
                <a16:creationId xmlns:a16="http://schemas.microsoft.com/office/drawing/2014/main" id="{F19F82FA-D244-75C6-D874-E51D21DCAF84}"/>
              </a:ext>
            </a:extLst>
          </p:cNvPr>
          <p:cNvSpPr>
            <a:spLocks noGrp="1"/>
          </p:cNvSpPr>
          <p:nvPr>
            <p:ph type="body" sz="quarter" idx="45" hasCustomPrompt="1"/>
          </p:nvPr>
        </p:nvSpPr>
        <p:spPr>
          <a:xfrm>
            <a:off x="4470209" y="2880291"/>
            <a:ext cx="3229003" cy="881952"/>
          </a:xfrm>
        </p:spPr>
        <p:txBody>
          <a:bodyPr anchor="b">
            <a:noAutofit/>
          </a:bodyPr>
          <a:lstStyle>
            <a:lvl1pPr marL="0" indent="0" algn="l">
              <a:buNone/>
              <a:defRPr sz="5333"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5" name="Text Placeholder 38">
            <a:extLst>
              <a:ext uri="{FF2B5EF4-FFF2-40B4-BE49-F238E27FC236}">
                <a16:creationId xmlns:a16="http://schemas.microsoft.com/office/drawing/2014/main" id="{B4DC0A1A-A75C-9E33-336D-333D1187FDCC}"/>
              </a:ext>
            </a:extLst>
          </p:cNvPr>
          <p:cNvSpPr>
            <a:spLocks noGrp="1"/>
          </p:cNvSpPr>
          <p:nvPr>
            <p:ph type="body" sz="quarter" idx="46" hasCustomPrompt="1"/>
          </p:nvPr>
        </p:nvSpPr>
        <p:spPr>
          <a:xfrm>
            <a:off x="4503268" y="3992720"/>
            <a:ext cx="3208267" cy="680769"/>
          </a:xfrm>
        </p:spPr>
        <p:txBody>
          <a:bodyPr anchor="b">
            <a:noAutofit/>
          </a:bodyPr>
          <a:lstStyle>
            <a:lvl1pPr marL="0" indent="0" algn="l">
              <a:lnSpc>
                <a:spcPct val="100000"/>
              </a:lnSpc>
              <a:buNone/>
              <a:defRPr sz="1733"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27" name="Text Placeholder 18">
            <a:extLst>
              <a:ext uri="{FF2B5EF4-FFF2-40B4-BE49-F238E27FC236}">
                <a16:creationId xmlns:a16="http://schemas.microsoft.com/office/drawing/2014/main" id="{06860703-9AFB-A2E4-B728-C3DB3FC2BA55}"/>
              </a:ext>
            </a:extLst>
          </p:cNvPr>
          <p:cNvSpPr>
            <a:spLocks noGrp="1"/>
          </p:cNvSpPr>
          <p:nvPr>
            <p:ph type="body" sz="quarter" idx="48" hasCustomPrompt="1"/>
          </p:nvPr>
        </p:nvSpPr>
        <p:spPr>
          <a:xfrm>
            <a:off x="8456185" y="2880291"/>
            <a:ext cx="3229003" cy="881952"/>
          </a:xfrm>
        </p:spPr>
        <p:txBody>
          <a:bodyPr anchor="b">
            <a:noAutofit/>
          </a:bodyPr>
          <a:lstStyle>
            <a:lvl1pPr marL="0" indent="0" algn="l">
              <a:buNone/>
              <a:defRPr sz="5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Enter Statistic</a:t>
            </a:r>
          </a:p>
        </p:txBody>
      </p:sp>
      <p:sp>
        <p:nvSpPr>
          <p:cNvPr id="28" name="Text Placeholder 38">
            <a:extLst>
              <a:ext uri="{FF2B5EF4-FFF2-40B4-BE49-F238E27FC236}">
                <a16:creationId xmlns:a16="http://schemas.microsoft.com/office/drawing/2014/main" id="{A843D680-F8C1-960B-FD77-3CD192F5E6DA}"/>
              </a:ext>
            </a:extLst>
          </p:cNvPr>
          <p:cNvSpPr>
            <a:spLocks noGrp="1"/>
          </p:cNvSpPr>
          <p:nvPr>
            <p:ph type="body" sz="quarter" idx="49" hasCustomPrompt="1"/>
          </p:nvPr>
        </p:nvSpPr>
        <p:spPr>
          <a:xfrm>
            <a:off x="8489244" y="3992720"/>
            <a:ext cx="3208267" cy="680769"/>
          </a:xfrm>
        </p:spPr>
        <p:txBody>
          <a:bodyPr anchor="b">
            <a:noAutofit/>
          </a:bodyPr>
          <a:lstStyle>
            <a:lvl1pPr marL="0" indent="0" algn="l">
              <a:lnSpc>
                <a:spcPct val="100000"/>
              </a:lnSpc>
              <a:buNone/>
              <a:defRPr sz="1733" b="1" i="0">
                <a:solidFill>
                  <a:schemeClr val="accent2"/>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subtitle.</a:t>
            </a:r>
          </a:p>
        </p:txBody>
      </p:sp>
      <p:sp>
        <p:nvSpPr>
          <p:cNvPr id="11" name="Text Placeholder 6">
            <a:extLst>
              <a:ext uri="{FF2B5EF4-FFF2-40B4-BE49-F238E27FC236}">
                <a16:creationId xmlns:a16="http://schemas.microsoft.com/office/drawing/2014/main" id="{25C9C81D-823C-B45C-BE16-21822B7E13BC}"/>
              </a:ext>
            </a:extLst>
          </p:cNvPr>
          <p:cNvSpPr>
            <a:spLocks noGrp="1"/>
          </p:cNvSpPr>
          <p:nvPr>
            <p:ph type="body" sz="quarter" idx="57" hasCustomPrompt="1"/>
          </p:nvPr>
        </p:nvSpPr>
        <p:spPr>
          <a:xfrm>
            <a:off x="489476"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2" name="Text Placeholder 6">
            <a:extLst>
              <a:ext uri="{FF2B5EF4-FFF2-40B4-BE49-F238E27FC236}">
                <a16:creationId xmlns:a16="http://schemas.microsoft.com/office/drawing/2014/main" id="{9E0806AB-350E-D56A-2455-5E57C29120FB}"/>
              </a:ext>
            </a:extLst>
          </p:cNvPr>
          <p:cNvSpPr>
            <a:spLocks noGrp="1"/>
          </p:cNvSpPr>
          <p:nvPr>
            <p:ph type="body" sz="quarter" idx="58" hasCustomPrompt="1"/>
          </p:nvPr>
        </p:nvSpPr>
        <p:spPr>
          <a:xfrm>
            <a:off x="4503269"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3" name="Text Placeholder 6">
            <a:extLst>
              <a:ext uri="{FF2B5EF4-FFF2-40B4-BE49-F238E27FC236}">
                <a16:creationId xmlns:a16="http://schemas.microsoft.com/office/drawing/2014/main" id="{916F75F2-93D4-3013-40E5-259F1C5DA603}"/>
              </a:ext>
            </a:extLst>
          </p:cNvPr>
          <p:cNvSpPr>
            <a:spLocks noGrp="1"/>
          </p:cNvSpPr>
          <p:nvPr>
            <p:ph type="body" sz="quarter" idx="59" hasCustomPrompt="1"/>
          </p:nvPr>
        </p:nvSpPr>
        <p:spPr>
          <a:xfrm>
            <a:off x="8489245" y="4683401"/>
            <a:ext cx="3213281" cy="1469468"/>
          </a:xfrm>
        </p:spPr>
        <p:txBody>
          <a:bodyPr>
            <a:noAutofit/>
          </a:bodyPr>
          <a:lstStyle>
            <a:lvl1pPr marL="0" indent="0">
              <a:buNone/>
              <a:defRPr sz="1600"/>
            </a:lvl1pPr>
            <a:lvl2pPr>
              <a:defRPr sz="1600"/>
            </a:lvl2pPr>
            <a:lvl3pPr>
              <a:defRPr sz="16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14" name="Text Placeholder 46">
            <a:extLst>
              <a:ext uri="{FF2B5EF4-FFF2-40B4-BE49-F238E27FC236}">
                <a16:creationId xmlns:a16="http://schemas.microsoft.com/office/drawing/2014/main" id="{55DF2826-8796-EC74-396A-DCE852C9AC68}"/>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655310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31_Call Out w/ Icons 4-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A2A0D4-09BF-E592-0A99-F31C9B6DF73E}"/>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434465D-0AE8-EB3C-3BB8-4A518821DA4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ounded Rectangle 4">
            <a:extLst>
              <a:ext uri="{FF2B5EF4-FFF2-40B4-BE49-F238E27FC236}">
                <a16:creationId xmlns:a16="http://schemas.microsoft.com/office/drawing/2014/main" id="{F6D53FA2-05CA-2EAB-CBA6-76D0EDDF3EEA}"/>
              </a:ext>
            </a:extLst>
          </p:cNvPr>
          <p:cNvSpPr/>
          <p:nvPr/>
        </p:nvSpPr>
        <p:spPr>
          <a:xfrm rot="16200000">
            <a:off x="1715671" y="-1001706"/>
            <a:ext cx="2884640" cy="5586727"/>
          </a:xfrm>
          <a:prstGeom prst="roundRect">
            <a:avLst>
              <a:gd name="adj" fmla="val 50000"/>
            </a:avLst>
          </a:prstGeom>
          <a:noFill/>
          <a:ln w="15875">
            <a:solidFill>
              <a:schemeClr val="accent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6" name="Rounded Rectangle 5">
            <a:extLst>
              <a:ext uri="{FF2B5EF4-FFF2-40B4-BE49-F238E27FC236}">
                <a16:creationId xmlns:a16="http://schemas.microsoft.com/office/drawing/2014/main" id="{4D50F932-9561-216C-64DD-F1F23D5DC758}"/>
              </a:ext>
            </a:extLst>
          </p:cNvPr>
          <p:cNvSpPr/>
          <p:nvPr/>
        </p:nvSpPr>
        <p:spPr>
          <a:xfrm rot="16200000">
            <a:off x="1715671" y="2085391"/>
            <a:ext cx="2884640" cy="5586728"/>
          </a:xfrm>
          <a:prstGeom prst="roundRect">
            <a:avLst>
              <a:gd name="adj" fmla="val 50000"/>
            </a:avLst>
          </a:prstGeom>
          <a:noFill/>
          <a:ln w="15875">
            <a:solidFill>
              <a:schemeClr val="accent3"/>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7" name="Rounded Rectangle 6">
            <a:extLst>
              <a:ext uri="{FF2B5EF4-FFF2-40B4-BE49-F238E27FC236}">
                <a16:creationId xmlns:a16="http://schemas.microsoft.com/office/drawing/2014/main" id="{8AEF3B05-A4A6-FA20-B4E8-BBCA1735B7AD}"/>
              </a:ext>
            </a:extLst>
          </p:cNvPr>
          <p:cNvSpPr/>
          <p:nvPr/>
        </p:nvSpPr>
        <p:spPr>
          <a:xfrm rot="16200000">
            <a:off x="7591689" y="-1001705"/>
            <a:ext cx="2884640" cy="5586727"/>
          </a:xfrm>
          <a:prstGeom prst="roundRect">
            <a:avLst>
              <a:gd name="adj" fmla="val 50000"/>
            </a:avLst>
          </a:prstGeom>
          <a:noFill/>
          <a:ln w="15875">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8" name="Rounded Rectangle 7">
            <a:extLst>
              <a:ext uri="{FF2B5EF4-FFF2-40B4-BE49-F238E27FC236}">
                <a16:creationId xmlns:a16="http://schemas.microsoft.com/office/drawing/2014/main" id="{E27BF13D-74F8-DC76-0744-5AD5D0996C31}"/>
              </a:ext>
            </a:extLst>
          </p:cNvPr>
          <p:cNvSpPr/>
          <p:nvPr/>
        </p:nvSpPr>
        <p:spPr>
          <a:xfrm rot="16200000">
            <a:off x="7591689" y="2085391"/>
            <a:ext cx="2884640" cy="5586728"/>
          </a:xfrm>
          <a:prstGeom prst="roundRect">
            <a:avLst>
              <a:gd name="adj" fmla="val 50000"/>
            </a:avLst>
          </a:pr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tx1"/>
              </a:solidFill>
              <a:latin typeface="Palatino" pitchFamily="2" charset="77"/>
            </a:endParaRPr>
          </a:p>
        </p:txBody>
      </p:sp>
      <p:sp>
        <p:nvSpPr>
          <p:cNvPr id="22" name="Text Placeholder 38">
            <a:extLst>
              <a:ext uri="{FF2B5EF4-FFF2-40B4-BE49-F238E27FC236}">
                <a16:creationId xmlns:a16="http://schemas.microsoft.com/office/drawing/2014/main" id="{DF7B4CEB-728C-CAFB-B147-F78B6B0BDC4C}"/>
              </a:ext>
            </a:extLst>
          </p:cNvPr>
          <p:cNvSpPr>
            <a:spLocks noGrp="1"/>
          </p:cNvSpPr>
          <p:nvPr>
            <p:ph type="body" sz="quarter" idx="14" hasCustomPrompt="1"/>
          </p:nvPr>
        </p:nvSpPr>
        <p:spPr>
          <a:xfrm>
            <a:off x="1376556"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8" name="Text Placeholder 38">
            <a:extLst>
              <a:ext uri="{FF2B5EF4-FFF2-40B4-BE49-F238E27FC236}">
                <a16:creationId xmlns:a16="http://schemas.microsoft.com/office/drawing/2014/main" id="{46A136AE-9957-CB02-82C0-7240B0D087CF}"/>
              </a:ext>
            </a:extLst>
          </p:cNvPr>
          <p:cNvSpPr>
            <a:spLocks noGrp="1"/>
          </p:cNvSpPr>
          <p:nvPr>
            <p:ph type="body" sz="quarter" idx="52" hasCustomPrompt="1"/>
          </p:nvPr>
        </p:nvSpPr>
        <p:spPr>
          <a:xfrm>
            <a:off x="7253367" y="2049589"/>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4CEB67D1-2DA6-9C97-6D0A-8BD8301CC159}"/>
              </a:ext>
            </a:extLst>
          </p:cNvPr>
          <p:cNvSpPr>
            <a:spLocks noGrp="1"/>
          </p:cNvSpPr>
          <p:nvPr>
            <p:ph type="body" sz="quarter" idx="54" hasCustomPrompt="1"/>
          </p:nvPr>
        </p:nvSpPr>
        <p:spPr>
          <a:xfrm>
            <a:off x="1376556"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A7339B4-504C-3351-68F4-9948A528D490}"/>
              </a:ext>
            </a:extLst>
          </p:cNvPr>
          <p:cNvSpPr>
            <a:spLocks noGrp="1"/>
          </p:cNvSpPr>
          <p:nvPr>
            <p:ph type="body" sz="quarter" idx="56" hasCustomPrompt="1"/>
          </p:nvPr>
        </p:nvSpPr>
        <p:spPr>
          <a:xfrm>
            <a:off x="7253367" y="5154033"/>
            <a:ext cx="3562077"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886041EA-47DD-1CF9-8B6D-2E662B7DC450}"/>
              </a:ext>
            </a:extLst>
          </p:cNvPr>
          <p:cNvSpPr>
            <a:spLocks noGrp="1"/>
          </p:cNvSpPr>
          <p:nvPr>
            <p:ph type="body" sz="quarter" idx="59" hasCustomPrompt="1"/>
          </p:nvPr>
        </p:nvSpPr>
        <p:spPr>
          <a:xfrm>
            <a:off x="1376555"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9" name="Text Placeholder 6">
            <a:extLst>
              <a:ext uri="{FF2B5EF4-FFF2-40B4-BE49-F238E27FC236}">
                <a16:creationId xmlns:a16="http://schemas.microsoft.com/office/drawing/2014/main" id="{A89B427B-B3DD-7768-FBD4-7E6F70E56401}"/>
              </a:ext>
            </a:extLst>
          </p:cNvPr>
          <p:cNvSpPr>
            <a:spLocks noGrp="1"/>
          </p:cNvSpPr>
          <p:nvPr>
            <p:ph type="body" sz="quarter" idx="60" hasCustomPrompt="1"/>
          </p:nvPr>
        </p:nvSpPr>
        <p:spPr>
          <a:xfrm>
            <a:off x="7262041" y="2389284"/>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0" name="Text Placeholder 6">
            <a:extLst>
              <a:ext uri="{FF2B5EF4-FFF2-40B4-BE49-F238E27FC236}">
                <a16:creationId xmlns:a16="http://schemas.microsoft.com/office/drawing/2014/main" id="{26ACBC67-F4E2-1F5A-A20B-DA7086514121}"/>
              </a:ext>
            </a:extLst>
          </p:cNvPr>
          <p:cNvSpPr>
            <a:spLocks noGrp="1"/>
          </p:cNvSpPr>
          <p:nvPr>
            <p:ph type="body" sz="quarter" idx="61" hasCustomPrompt="1"/>
          </p:nvPr>
        </p:nvSpPr>
        <p:spPr>
          <a:xfrm>
            <a:off x="1376555"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1" name="Text Placeholder 6">
            <a:extLst>
              <a:ext uri="{FF2B5EF4-FFF2-40B4-BE49-F238E27FC236}">
                <a16:creationId xmlns:a16="http://schemas.microsoft.com/office/drawing/2014/main" id="{E99BECA4-251D-A4C8-E8D3-0DD13D98A4CC}"/>
              </a:ext>
            </a:extLst>
          </p:cNvPr>
          <p:cNvSpPr>
            <a:spLocks noGrp="1"/>
          </p:cNvSpPr>
          <p:nvPr>
            <p:ph type="body" sz="quarter" idx="62" hasCustomPrompt="1"/>
          </p:nvPr>
        </p:nvSpPr>
        <p:spPr>
          <a:xfrm>
            <a:off x="7262041" y="5501713"/>
            <a:ext cx="3562076"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4992567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32_Call Out w/ Icons 6-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374242-51EA-84C2-9F60-87179A83F14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3842D80-5576-3B76-CAC5-2B8AB5967D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Rounded Rectangle 6">
            <a:extLst>
              <a:ext uri="{FF2B5EF4-FFF2-40B4-BE49-F238E27FC236}">
                <a16:creationId xmlns:a16="http://schemas.microsoft.com/office/drawing/2014/main" id="{A8C20167-8AEC-7F6D-5B2B-80BD6ED00AD5}"/>
              </a:ext>
            </a:extLst>
          </p:cNvPr>
          <p:cNvSpPr/>
          <p:nvPr/>
        </p:nvSpPr>
        <p:spPr>
          <a:xfrm>
            <a:off x="320299" y="299634"/>
            <a:ext cx="3771253" cy="2975673"/>
          </a:xfrm>
          <a:prstGeom prst="roundRect">
            <a:avLst>
              <a:gd name="adj" fmla="val 4437"/>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ounded Rectangle 7">
            <a:extLst>
              <a:ext uri="{FF2B5EF4-FFF2-40B4-BE49-F238E27FC236}">
                <a16:creationId xmlns:a16="http://schemas.microsoft.com/office/drawing/2014/main" id="{C69BB086-4B2E-24DE-3AC8-F616EBA832C8}"/>
              </a:ext>
            </a:extLst>
          </p:cNvPr>
          <p:cNvSpPr/>
          <p:nvPr/>
        </p:nvSpPr>
        <p:spPr>
          <a:xfrm>
            <a:off x="4210374" y="299634"/>
            <a:ext cx="3771253" cy="2975673"/>
          </a:xfrm>
          <a:prstGeom prst="roundRect">
            <a:avLst>
              <a:gd name="adj" fmla="val 4437"/>
            </a:avLst>
          </a:prstGeom>
          <a:noFill/>
          <a:ln w="158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ounded Rectangle 8">
            <a:extLst>
              <a:ext uri="{FF2B5EF4-FFF2-40B4-BE49-F238E27FC236}">
                <a16:creationId xmlns:a16="http://schemas.microsoft.com/office/drawing/2014/main" id="{EC73C5FD-9D80-D721-2723-3C08535F2760}"/>
              </a:ext>
            </a:extLst>
          </p:cNvPr>
          <p:cNvSpPr/>
          <p:nvPr/>
        </p:nvSpPr>
        <p:spPr>
          <a:xfrm>
            <a:off x="8100451" y="299634"/>
            <a:ext cx="3771253" cy="2975673"/>
          </a:xfrm>
          <a:prstGeom prst="roundRect">
            <a:avLst>
              <a:gd name="adj" fmla="val 4437"/>
            </a:avLst>
          </a:prstGeom>
          <a:noFill/>
          <a:ln w="158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ounded Rectangle 9">
            <a:extLst>
              <a:ext uri="{FF2B5EF4-FFF2-40B4-BE49-F238E27FC236}">
                <a16:creationId xmlns:a16="http://schemas.microsoft.com/office/drawing/2014/main" id="{F2D65EAD-5C23-D3FB-2E0F-021B08BEA1D5}"/>
              </a:ext>
            </a:extLst>
          </p:cNvPr>
          <p:cNvSpPr/>
          <p:nvPr/>
        </p:nvSpPr>
        <p:spPr>
          <a:xfrm>
            <a:off x="320299" y="3399294"/>
            <a:ext cx="3771253" cy="2975673"/>
          </a:xfrm>
          <a:prstGeom prst="roundRect">
            <a:avLst>
              <a:gd name="adj" fmla="val 4437"/>
            </a:avLst>
          </a:prstGeom>
          <a:noFill/>
          <a:ln w="158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847E8F44-5704-A89C-579F-A7BB401BD399}"/>
              </a:ext>
            </a:extLst>
          </p:cNvPr>
          <p:cNvSpPr/>
          <p:nvPr/>
        </p:nvSpPr>
        <p:spPr>
          <a:xfrm>
            <a:off x="4210374" y="3399294"/>
            <a:ext cx="3771253" cy="2975673"/>
          </a:xfrm>
          <a:prstGeom prst="roundRect">
            <a:avLst>
              <a:gd name="adj" fmla="val 4437"/>
            </a:avLst>
          </a:prstGeom>
          <a:noFill/>
          <a:ln w="158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ed Rectangle 11">
            <a:extLst>
              <a:ext uri="{FF2B5EF4-FFF2-40B4-BE49-F238E27FC236}">
                <a16:creationId xmlns:a16="http://schemas.microsoft.com/office/drawing/2014/main" id="{FBC89447-FC95-9EB5-42D6-2E69D76EE9F3}"/>
              </a:ext>
            </a:extLst>
          </p:cNvPr>
          <p:cNvSpPr/>
          <p:nvPr/>
        </p:nvSpPr>
        <p:spPr>
          <a:xfrm>
            <a:off x="8100451" y="3399294"/>
            <a:ext cx="3771253" cy="2975673"/>
          </a:xfrm>
          <a:prstGeom prst="roundRect">
            <a:avLst>
              <a:gd name="adj" fmla="val 4437"/>
            </a:avLst>
          </a:prstGeom>
          <a:noFill/>
          <a:ln w="158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Text Placeholder 38">
            <a:extLst>
              <a:ext uri="{FF2B5EF4-FFF2-40B4-BE49-F238E27FC236}">
                <a16:creationId xmlns:a16="http://schemas.microsoft.com/office/drawing/2014/main" id="{1AEEBE46-FB15-0790-5057-8B26B501D404}"/>
              </a:ext>
            </a:extLst>
          </p:cNvPr>
          <p:cNvSpPr>
            <a:spLocks noGrp="1"/>
          </p:cNvSpPr>
          <p:nvPr>
            <p:ph type="body" sz="quarter" idx="14" hasCustomPrompt="1"/>
          </p:nvPr>
        </p:nvSpPr>
        <p:spPr>
          <a:xfrm>
            <a:off x="509391"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0" name="Text Placeholder 38">
            <a:extLst>
              <a:ext uri="{FF2B5EF4-FFF2-40B4-BE49-F238E27FC236}">
                <a16:creationId xmlns:a16="http://schemas.microsoft.com/office/drawing/2014/main" id="{BC845A9E-865D-DBD4-BAFD-94EDECE8EDD0}"/>
              </a:ext>
            </a:extLst>
          </p:cNvPr>
          <p:cNvSpPr>
            <a:spLocks noGrp="1"/>
          </p:cNvSpPr>
          <p:nvPr>
            <p:ph type="body" sz="quarter" idx="56" hasCustomPrompt="1"/>
          </p:nvPr>
        </p:nvSpPr>
        <p:spPr>
          <a:xfrm>
            <a:off x="509391"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2" name="Text Placeholder 38">
            <a:extLst>
              <a:ext uri="{FF2B5EF4-FFF2-40B4-BE49-F238E27FC236}">
                <a16:creationId xmlns:a16="http://schemas.microsoft.com/office/drawing/2014/main" id="{09939DBA-08DF-0485-0B5E-03179D8D934B}"/>
              </a:ext>
            </a:extLst>
          </p:cNvPr>
          <p:cNvSpPr>
            <a:spLocks noGrp="1"/>
          </p:cNvSpPr>
          <p:nvPr>
            <p:ph type="body" sz="quarter" idx="58" hasCustomPrompt="1"/>
          </p:nvPr>
        </p:nvSpPr>
        <p:spPr>
          <a:xfrm>
            <a:off x="4399466"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4" name="Text Placeholder 38">
            <a:extLst>
              <a:ext uri="{FF2B5EF4-FFF2-40B4-BE49-F238E27FC236}">
                <a16:creationId xmlns:a16="http://schemas.microsoft.com/office/drawing/2014/main" id="{CB90C1AC-E658-CF01-FA58-7B2AC55FC07C}"/>
              </a:ext>
            </a:extLst>
          </p:cNvPr>
          <p:cNvSpPr>
            <a:spLocks noGrp="1"/>
          </p:cNvSpPr>
          <p:nvPr>
            <p:ph type="body" sz="quarter" idx="60" hasCustomPrompt="1"/>
          </p:nvPr>
        </p:nvSpPr>
        <p:spPr>
          <a:xfrm>
            <a:off x="4399466"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6" name="Text Placeholder 38">
            <a:extLst>
              <a:ext uri="{FF2B5EF4-FFF2-40B4-BE49-F238E27FC236}">
                <a16:creationId xmlns:a16="http://schemas.microsoft.com/office/drawing/2014/main" id="{A0B8B78C-1DBE-04A1-6E33-A6C76DE8B643}"/>
              </a:ext>
            </a:extLst>
          </p:cNvPr>
          <p:cNvSpPr>
            <a:spLocks noGrp="1"/>
          </p:cNvSpPr>
          <p:nvPr>
            <p:ph type="body" sz="quarter" idx="62" hasCustomPrompt="1"/>
          </p:nvPr>
        </p:nvSpPr>
        <p:spPr>
          <a:xfrm>
            <a:off x="8289540" y="2196900"/>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38" name="Text Placeholder 38">
            <a:extLst>
              <a:ext uri="{FF2B5EF4-FFF2-40B4-BE49-F238E27FC236}">
                <a16:creationId xmlns:a16="http://schemas.microsoft.com/office/drawing/2014/main" id="{1BA26C01-6F8D-7F42-FE6B-F7EC45AB376C}"/>
              </a:ext>
            </a:extLst>
          </p:cNvPr>
          <p:cNvSpPr>
            <a:spLocks noGrp="1"/>
          </p:cNvSpPr>
          <p:nvPr>
            <p:ph type="body" sz="quarter" idx="64" hasCustomPrompt="1"/>
          </p:nvPr>
        </p:nvSpPr>
        <p:spPr>
          <a:xfrm>
            <a:off x="8289540" y="5312633"/>
            <a:ext cx="3393069" cy="347401"/>
          </a:xfrm>
        </p:spPr>
        <p:txBody>
          <a:bodyPr anchor="ctr">
            <a:noAutofit/>
          </a:bodyPr>
          <a:lstStyle>
            <a:lvl1pPr marL="0" indent="0" algn="ctr">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47685D8C-3716-D4BA-707C-71BBDA6E5443}"/>
              </a:ext>
            </a:extLst>
          </p:cNvPr>
          <p:cNvSpPr>
            <a:spLocks noGrp="1"/>
          </p:cNvSpPr>
          <p:nvPr>
            <p:ph type="body" sz="quarter" idx="65" hasCustomPrompt="1"/>
          </p:nvPr>
        </p:nvSpPr>
        <p:spPr>
          <a:xfrm>
            <a:off x="509392"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5" name="Text Placeholder 6">
            <a:extLst>
              <a:ext uri="{FF2B5EF4-FFF2-40B4-BE49-F238E27FC236}">
                <a16:creationId xmlns:a16="http://schemas.microsoft.com/office/drawing/2014/main" id="{67E31785-D0CA-F0A9-C50C-753EB546D916}"/>
              </a:ext>
            </a:extLst>
          </p:cNvPr>
          <p:cNvSpPr>
            <a:spLocks noGrp="1"/>
          </p:cNvSpPr>
          <p:nvPr>
            <p:ph type="body" sz="quarter" idx="66" hasCustomPrompt="1"/>
          </p:nvPr>
        </p:nvSpPr>
        <p:spPr>
          <a:xfrm>
            <a:off x="4399466"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6" name="Text Placeholder 6">
            <a:extLst>
              <a:ext uri="{FF2B5EF4-FFF2-40B4-BE49-F238E27FC236}">
                <a16:creationId xmlns:a16="http://schemas.microsoft.com/office/drawing/2014/main" id="{9298E731-3E50-2898-C8A7-C7AC56F3EF9C}"/>
              </a:ext>
            </a:extLst>
          </p:cNvPr>
          <p:cNvSpPr>
            <a:spLocks noGrp="1"/>
          </p:cNvSpPr>
          <p:nvPr>
            <p:ph type="body" sz="quarter" idx="67" hasCustomPrompt="1"/>
          </p:nvPr>
        </p:nvSpPr>
        <p:spPr>
          <a:xfrm>
            <a:off x="8287938" y="2515423"/>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3" name="Text Placeholder 6">
            <a:extLst>
              <a:ext uri="{FF2B5EF4-FFF2-40B4-BE49-F238E27FC236}">
                <a16:creationId xmlns:a16="http://schemas.microsoft.com/office/drawing/2014/main" id="{ABBDDE6D-BC30-A5AC-F5B9-225FAF9414F0}"/>
              </a:ext>
            </a:extLst>
          </p:cNvPr>
          <p:cNvSpPr>
            <a:spLocks noGrp="1"/>
          </p:cNvSpPr>
          <p:nvPr>
            <p:ph type="body" sz="quarter" idx="68" hasCustomPrompt="1"/>
          </p:nvPr>
        </p:nvSpPr>
        <p:spPr>
          <a:xfrm>
            <a:off x="509392"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4" name="Text Placeholder 6">
            <a:extLst>
              <a:ext uri="{FF2B5EF4-FFF2-40B4-BE49-F238E27FC236}">
                <a16:creationId xmlns:a16="http://schemas.microsoft.com/office/drawing/2014/main" id="{BEE1B145-95D4-0E1A-EB9A-C72F772DE6D2}"/>
              </a:ext>
            </a:extLst>
          </p:cNvPr>
          <p:cNvSpPr>
            <a:spLocks noGrp="1"/>
          </p:cNvSpPr>
          <p:nvPr>
            <p:ph type="body" sz="quarter" idx="69" hasCustomPrompt="1"/>
          </p:nvPr>
        </p:nvSpPr>
        <p:spPr>
          <a:xfrm>
            <a:off x="4399466"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15" name="Text Placeholder 6">
            <a:extLst>
              <a:ext uri="{FF2B5EF4-FFF2-40B4-BE49-F238E27FC236}">
                <a16:creationId xmlns:a16="http://schemas.microsoft.com/office/drawing/2014/main" id="{6CB30808-263B-EEB3-8897-3FADC0EE4122}"/>
              </a:ext>
            </a:extLst>
          </p:cNvPr>
          <p:cNvSpPr>
            <a:spLocks noGrp="1"/>
          </p:cNvSpPr>
          <p:nvPr>
            <p:ph type="body" sz="quarter" idx="70" hasCustomPrompt="1"/>
          </p:nvPr>
        </p:nvSpPr>
        <p:spPr>
          <a:xfrm>
            <a:off x="8287938" y="5647676"/>
            <a:ext cx="3393069" cy="611048"/>
          </a:xfrm>
        </p:spPr>
        <p:txBody>
          <a:bodyPr>
            <a:noAutofit/>
          </a:bodyPr>
          <a:lstStyle>
            <a:lvl1pPr marL="0" indent="0" algn="ctr">
              <a:buNone/>
              <a:defRPr sz="1333"/>
            </a:lvl1pPr>
            <a:lvl2pPr algn="ctr">
              <a:defRPr sz="1333"/>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545074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33_Call Out w/ Icons 8-up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60016ED-D7BA-0AB1-5015-BABC1A110426}"/>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8662024-0431-7915-D7E1-2DE04C169FA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Plaque 4">
            <a:extLst>
              <a:ext uri="{FF2B5EF4-FFF2-40B4-BE49-F238E27FC236}">
                <a16:creationId xmlns:a16="http://schemas.microsoft.com/office/drawing/2014/main" id="{3101B86C-8DED-F424-6472-B869A1C3A253}"/>
              </a:ext>
            </a:extLst>
          </p:cNvPr>
          <p:cNvSpPr/>
          <p:nvPr/>
        </p:nvSpPr>
        <p:spPr>
          <a:xfrm>
            <a:off x="388579" y="3526027"/>
            <a:ext cx="2575704" cy="2777428"/>
          </a:xfrm>
          <a:prstGeom prst="plaque">
            <a:avLst>
              <a:gd name="adj" fmla="val 664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6" name="Plaque 5">
            <a:extLst>
              <a:ext uri="{FF2B5EF4-FFF2-40B4-BE49-F238E27FC236}">
                <a16:creationId xmlns:a16="http://schemas.microsoft.com/office/drawing/2014/main" id="{D5E8565F-3000-5AAA-9497-93C857C43773}"/>
              </a:ext>
            </a:extLst>
          </p:cNvPr>
          <p:cNvSpPr/>
          <p:nvPr/>
        </p:nvSpPr>
        <p:spPr>
          <a:xfrm>
            <a:off x="3336231" y="3526027"/>
            <a:ext cx="2575704" cy="2777428"/>
          </a:xfrm>
          <a:prstGeom prst="plaque">
            <a:avLst>
              <a:gd name="adj" fmla="val 6641"/>
            </a:avLst>
          </a:prstGeom>
          <a:solidFill>
            <a:srgbClr val="FF82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7" name="Plaque 6">
            <a:extLst>
              <a:ext uri="{FF2B5EF4-FFF2-40B4-BE49-F238E27FC236}">
                <a16:creationId xmlns:a16="http://schemas.microsoft.com/office/drawing/2014/main" id="{8C814A84-1CFE-444E-B5EE-2A8A29AABBC9}"/>
              </a:ext>
            </a:extLst>
          </p:cNvPr>
          <p:cNvSpPr/>
          <p:nvPr/>
        </p:nvSpPr>
        <p:spPr>
          <a:xfrm>
            <a:off x="6283883" y="3526027"/>
            <a:ext cx="2575704" cy="2777428"/>
          </a:xfrm>
          <a:prstGeom prst="plaque">
            <a:avLst>
              <a:gd name="adj" fmla="val 6641"/>
            </a:avLst>
          </a:prstGeom>
          <a:solidFill>
            <a:srgbClr val="FDB8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8" name="Plaque 7">
            <a:extLst>
              <a:ext uri="{FF2B5EF4-FFF2-40B4-BE49-F238E27FC236}">
                <a16:creationId xmlns:a16="http://schemas.microsoft.com/office/drawing/2014/main" id="{11119090-EE55-AEF3-DB6B-8E42BBA38810}"/>
              </a:ext>
            </a:extLst>
          </p:cNvPr>
          <p:cNvSpPr/>
          <p:nvPr/>
        </p:nvSpPr>
        <p:spPr>
          <a:xfrm>
            <a:off x="9231533" y="3526027"/>
            <a:ext cx="2575704" cy="2777428"/>
          </a:xfrm>
          <a:prstGeom prst="plaque">
            <a:avLst>
              <a:gd name="adj" fmla="val 6641"/>
            </a:avLst>
          </a:prstGeom>
          <a:solidFill>
            <a:srgbClr val="A1ED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9" name="Plaque 8">
            <a:extLst>
              <a:ext uri="{FF2B5EF4-FFF2-40B4-BE49-F238E27FC236}">
                <a16:creationId xmlns:a16="http://schemas.microsoft.com/office/drawing/2014/main" id="{54D43185-B885-011C-28D9-33AC6649F895}"/>
              </a:ext>
            </a:extLst>
          </p:cNvPr>
          <p:cNvSpPr/>
          <p:nvPr/>
        </p:nvSpPr>
        <p:spPr>
          <a:xfrm>
            <a:off x="388579" y="400371"/>
            <a:ext cx="2575704" cy="2777428"/>
          </a:xfrm>
          <a:prstGeom prst="plaque">
            <a:avLst>
              <a:gd name="adj" fmla="val 664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0" name="Plaque 9">
            <a:extLst>
              <a:ext uri="{FF2B5EF4-FFF2-40B4-BE49-F238E27FC236}">
                <a16:creationId xmlns:a16="http://schemas.microsoft.com/office/drawing/2014/main" id="{6567E374-5C0C-6CFD-62A5-041912CB21FC}"/>
              </a:ext>
            </a:extLst>
          </p:cNvPr>
          <p:cNvSpPr/>
          <p:nvPr/>
        </p:nvSpPr>
        <p:spPr>
          <a:xfrm>
            <a:off x="3336231" y="400371"/>
            <a:ext cx="2575704" cy="2777428"/>
          </a:xfrm>
          <a:prstGeom prst="plaque">
            <a:avLst>
              <a:gd name="adj" fmla="val 6641"/>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1" name="Plaque 10">
            <a:extLst>
              <a:ext uri="{FF2B5EF4-FFF2-40B4-BE49-F238E27FC236}">
                <a16:creationId xmlns:a16="http://schemas.microsoft.com/office/drawing/2014/main" id="{22F7EA68-18C4-6187-893B-C47F5D3A4721}"/>
              </a:ext>
            </a:extLst>
          </p:cNvPr>
          <p:cNvSpPr/>
          <p:nvPr/>
        </p:nvSpPr>
        <p:spPr>
          <a:xfrm>
            <a:off x="6283883" y="400371"/>
            <a:ext cx="2575704" cy="2777428"/>
          </a:xfrm>
          <a:prstGeom prst="plaque">
            <a:avLst>
              <a:gd name="adj" fmla="val 664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2" name="Plaque 11">
            <a:extLst>
              <a:ext uri="{FF2B5EF4-FFF2-40B4-BE49-F238E27FC236}">
                <a16:creationId xmlns:a16="http://schemas.microsoft.com/office/drawing/2014/main" id="{02F3B067-AF72-4E07-9088-8D33DF345F03}"/>
              </a:ext>
            </a:extLst>
          </p:cNvPr>
          <p:cNvSpPr/>
          <p:nvPr/>
        </p:nvSpPr>
        <p:spPr>
          <a:xfrm>
            <a:off x="9231533" y="400371"/>
            <a:ext cx="2575704" cy="2777428"/>
          </a:xfrm>
          <a:prstGeom prst="plaque">
            <a:avLst>
              <a:gd name="adj" fmla="val 664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800" b="0" i="0" dirty="0">
              <a:solidFill>
                <a:schemeClr val="accent1"/>
              </a:solidFill>
              <a:latin typeface="Palatino" pitchFamily="2" charset="77"/>
            </a:endParaRPr>
          </a:p>
        </p:txBody>
      </p:sp>
      <p:sp>
        <p:nvSpPr>
          <p:cNvPr id="14" name="Text Placeholder 38">
            <a:extLst>
              <a:ext uri="{FF2B5EF4-FFF2-40B4-BE49-F238E27FC236}">
                <a16:creationId xmlns:a16="http://schemas.microsoft.com/office/drawing/2014/main" id="{77E30CD2-3A13-8CB7-CBC3-01C30900DA37}"/>
              </a:ext>
            </a:extLst>
          </p:cNvPr>
          <p:cNvSpPr>
            <a:spLocks noGrp="1"/>
          </p:cNvSpPr>
          <p:nvPr>
            <p:ph type="body" sz="quarter" idx="14" hasCustomPrompt="1"/>
          </p:nvPr>
        </p:nvSpPr>
        <p:spPr>
          <a:xfrm>
            <a:off x="528165"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6" name="Text Placeholder 38">
            <a:extLst>
              <a:ext uri="{FF2B5EF4-FFF2-40B4-BE49-F238E27FC236}">
                <a16:creationId xmlns:a16="http://schemas.microsoft.com/office/drawing/2014/main" id="{F09BF16F-5661-9947-1AEB-C788545CA023}"/>
              </a:ext>
            </a:extLst>
          </p:cNvPr>
          <p:cNvSpPr>
            <a:spLocks noGrp="1"/>
          </p:cNvSpPr>
          <p:nvPr>
            <p:ph type="body" sz="quarter" idx="56" hasCustomPrompt="1"/>
          </p:nvPr>
        </p:nvSpPr>
        <p:spPr>
          <a:xfrm>
            <a:off x="3473132"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18" name="Text Placeholder 38">
            <a:extLst>
              <a:ext uri="{FF2B5EF4-FFF2-40B4-BE49-F238E27FC236}">
                <a16:creationId xmlns:a16="http://schemas.microsoft.com/office/drawing/2014/main" id="{DD7DBAFA-1E15-A032-4EC5-033CAAE585C1}"/>
              </a:ext>
            </a:extLst>
          </p:cNvPr>
          <p:cNvSpPr>
            <a:spLocks noGrp="1"/>
          </p:cNvSpPr>
          <p:nvPr>
            <p:ph type="body" sz="quarter" idx="58" hasCustomPrompt="1"/>
          </p:nvPr>
        </p:nvSpPr>
        <p:spPr>
          <a:xfrm>
            <a:off x="6419533"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0" name="Text Placeholder 38">
            <a:extLst>
              <a:ext uri="{FF2B5EF4-FFF2-40B4-BE49-F238E27FC236}">
                <a16:creationId xmlns:a16="http://schemas.microsoft.com/office/drawing/2014/main" id="{6B57D940-77F3-0246-34F4-93A094F62D53}"/>
              </a:ext>
            </a:extLst>
          </p:cNvPr>
          <p:cNvSpPr>
            <a:spLocks noGrp="1"/>
          </p:cNvSpPr>
          <p:nvPr>
            <p:ph type="body" sz="quarter" idx="60" hasCustomPrompt="1"/>
          </p:nvPr>
        </p:nvSpPr>
        <p:spPr>
          <a:xfrm>
            <a:off x="9367304" y="2110546"/>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2" name="Text Placeholder 38">
            <a:extLst>
              <a:ext uri="{FF2B5EF4-FFF2-40B4-BE49-F238E27FC236}">
                <a16:creationId xmlns:a16="http://schemas.microsoft.com/office/drawing/2014/main" id="{B44A52CA-1AF0-1111-3EFD-8A3AA61EF973}"/>
              </a:ext>
            </a:extLst>
          </p:cNvPr>
          <p:cNvSpPr>
            <a:spLocks noGrp="1"/>
          </p:cNvSpPr>
          <p:nvPr>
            <p:ph type="body" sz="quarter" idx="62" hasCustomPrompt="1"/>
          </p:nvPr>
        </p:nvSpPr>
        <p:spPr>
          <a:xfrm>
            <a:off x="528165"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4" name="Text Placeholder 38">
            <a:extLst>
              <a:ext uri="{FF2B5EF4-FFF2-40B4-BE49-F238E27FC236}">
                <a16:creationId xmlns:a16="http://schemas.microsoft.com/office/drawing/2014/main" id="{EDBC0FB6-34BA-D4E8-A0A1-6C31724D574A}"/>
              </a:ext>
            </a:extLst>
          </p:cNvPr>
          <p:cNvSpPr>
            <a:spLocks noGrp="1"/>
          </p:cNvSpPr>
          <p:nvPr>
            <p:ph type="body" sz="quarter" idx="64" hasCustomPrompt="1"/>
          </p:nvPr>
        </p:nvSpPr>
        <p:spPr>
          <a:xfrm>
            <a:off x="3473132"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6" name="Text Placeholder 38">
            <a:extLst>
              <a:ext uri="{FF2B5EF4-FFF2-40B4-BE49-F238E27FC236}">
                <a16:creationId xmlns:a16="http://schemas.microsoft.com/office/drawing/2014/main" id="{824304D0-AB83-E57A-9004-294A2EC4B9C9}"/>
              </a:ext>
            </a:extLst>
          </p:cNvPr>
          <p:cNvSpPr>
            <a:spLocks noGrp="1"/>
          </p:cNvSpPr>
          <p:nvPr>
            <p:ph type="body" sz="quarter" idx="66" hasCustomPrompt="1"/>
          </p:nvPr>
        </p:nvSpPr>
        <p:spPr>
          <a:xfrm>
            <a:off x="6419533"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8" name="Text Placeholder 38">
            <a:extLst>
              <a:ext uri="{FF2B5EF4-FFF2-40B4-BE49-F238E27FC236}">
                <a16:creationId xmlns:a16="http://schemas.microsoft.com/office/drawing/2014/main" id="{17026E3A-B445-D3D9-8C2F-A612B0DD9FC1}"/>
              </a:ext>
            </a:extLst>
          </p:cNvPr>
          <p:cNvSpPr>
            <a:spLocks noGrp="1"/>
          </p:cNvSpPr>
          <p:nvPr>
            <p:ph type="body" sz="quarter" idx="68" hasCustomPrompt="1"/>
          </p:nvPr>
        </p:nvSpPr>
        <p:spPr>
          <a:xfrm>
            <a:off x="9367304" y="5248858"/>
            <a:ext cx="2296531" cy="347401"/>
          </a:xfrm>
        </p:spPr>
        <p:txBody>
          <a:bodyPr anchor="b">
            <a:noAutofit/>
          </a:bodyPr>
          <a:lstStyle>
            <a:lvl1pPr marL="0" indent="0" algn="ctr">
              <a:lnSpc>
                <a:spcPct val="100000"/>
              </a:lnSpc>
              <a:buNone/>
              <a:defRPr sz="1467" b="1" i="0">
                <a:solidFill>
                  <a:schemeClr val="tx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Enter Title Here</a:t>
            </a:r>
          </a:p>
        </p:txBody>
      </p:sp>
      <p:sp>
        <p:nvSpPr>
          <p:cNvPr id="2" name="Text Placeholder 6">
            <a:extLst>
              <a:ext uri="{FF2B5EF4-FFF2-40B4-BE49-F238E27FC236}">
                <a16:creationId xmlns:a16="http://schemas.microsoft.com/office/drawing/2014/main" id="{D58A77F2-7053-E2D2-7B6D-F561D0C094A3}"/>
              </a:ext>
            </a:extLst>
          </p:cNvPr>
          <p:cNvSpPr>
            <a:spLocks noGrp="1"/>
          </p:cNvSpPr>
          <p:nvPr>
            <p:ph type="body" sz="quarter" idx="69" hasCustomPrompt="1"/>
          </p:nvPr>
        </p:nvSpPr>
        <p:spPr>
          <a:xfrm>
            <a:off x="528165"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29" name="Text Placeholder 6">
            <a:extLst>
              <a:ext uri="{FF2B5EF4-FFF2-40B4-BE49-F238E27FC236}">
                <a16:creationId xmlns:a16="http://schemas.microsoft.com/office/drawing/2014/main" id="{83C2EEBD-E2C8-6B48-EEDF-683B30D54CD3}"/>
              </a:ext>
            </a:extLst>
          </p:cNvPr>
          <p:cNvSpPr>
            <a:spLocks noGrp="1"/>
          </p:cNvSpPr>
          <p:nvPr>
            <p:ph type="body" sz="quarter" idx="70" hasCustomPrompt="1"/>
          </p:nvPr>
        </p:nvSpPr>
        <p:spPr>
          <a:xfrm>
            <a:off x="3473132"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0" name="Text Placeholder 6">
            <a:extLst>
              <a:ext uri="{FF2B5EF4-FFF2-40B4-BE49-F238E27FC236}">
                <a16:creationId xmlns:a16="http://schemas.microsoft.com/office/drawing/2014/main" id="{1CAE2D5B-DA1F-AAE2-B463-DD906797BD55}"/>
              </a:ext>
            </a:extLst>
          </p:cNvPr>
          <p:cNvSpPr>
            <a:spLocks noGrp="1"/>
          </p:cNvSpPr>
          <p:nvPr>
            <p:ph type="body" sz="quarter" idx="71" hasCustomPrompt="1"/>
          </p:nvPr>
        </p:nvSpPr>
        <p:spPr>
          <a:xfrm>
            <a:off x="6419533"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1" name="Text Placeholder 6">
            <a:extLst>
              <a:ext uri="{FF2B5EF4-FFF2-40B4-BE49-F238E27FC236}">
                <a16:creationId xmlns:a16="http://schemas.microsoft.com/office/drawing/2014/main" id="{9BE0814D-1AB4-CE1B-EBC7-520AA2694C32}"/>
              </a:ext>
            </a:extLst>
          </p:cNvPr>
          <p:cNvSpPr>
            <a:spLocks noGrp="1"/>
          </p:cNvSpPr>
          <p:nvPr>
            <p:ph type="body" sz="quarter" idx="72" hasCustomPrompt="1"/>
          </p:nvPr>
        </p:nvSpPr>
        <p:spPr>
          <a:xfrm>
            <a:off x="9367304" y="2429120"/>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2" name="Text Placeholder 6">
            <a:extLst>
              <a:ext uri="{FF2B5EF4-FFF2-40B4-BE49-F238E27FC236}">
                <a16:creationId xmlns:a16="http://schemas.microsoft.com/office/drawing/2014/main" id="{89019F4A-342F-F623-08A5-06480EDA5064}"/>
              </a:ext>
            </a:extLst>
          </p:cNvPr>
          <p:cNvSpPr>
            <a:spLocks noGrp="1"/>
          </p:cNvSpPr>
          <p:nvPr>
            <p:ph type="body" sz="quarter" idx="73" hasCustomPrompt="1"/>
          </p:nvPr>
        </p:nvSpPr>
        <p:spPr>
          <a:xfrm>
            <a:off x="528165"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3" name="Text Placeholder 6">
            <a:extLst>
              <a:ext uri="{FF2B5EF4-FFF2-40B4-BE49-F238E27FC236}">
                <a16:creationId xmlns:a16="http://schemas.microsoft.com/office/drawing/2014/main" id="{DA8B5483-FE1B-8E41-5C1E-259B3309A8F8}"/>
              </a:ext>
            </a:extLst>
          </p:cNvPr>
          <p:cNvSpPr>
            <a:spLocks noGrp="1"/>
          </p:cNvSpPr>
          <p:nvPr>
            <p:ph type="body" sz="quarter" idx="74" hasCustomPrompt="1"/>
          </p:nvPr>
        </p:nvSpPr>
        <p:spPr>
          <a:xfrm>
            <a:off x="3473132"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4" name="Text Placeholder 6">
            <a:extLst>
              <a:ext uri="{FF2B5EF4-FFF2-40B4-BE49-F238E27FC236}">
                <a16:creationId xmlns:a16="http://schemas.microsoft.com/office/drawing/2014/main" id="{3E1F5E50-CC33-35CC-5DB9-7DDC943A3277}"/>
              </a:ext>
            </a:extLst>
          </p:cNvPr>
          <p:cNvSpPr>
            <a:spLocks noGrp="1"/>
          </p:cNvSpPr>
          <p:nvPr>
            <p:ph type="body" sz="quarter" idx="75" hasCustomPrompt="1"/>
          </p:nvPr>
        </p:nvSpPr>
        <p:spPr>
          <a:xfrm>
            <a:off x="6419533"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
        <p:nvSpPr>
          <p:cNvPr id="35" name="Text Placeholder 6">
            <a:extLst>
              <a:ext uri="{FF2B5EF4-FFF2-40B4-BE49-F238E27FC236}">
                <a16:creationId xmlns:a16="http://schemas.microsoft.com/office/drawing/2014/main" id="{C621A627-B197-BC0A-2C10-14D5EFF148CB}"/>
              </a:ext>
            </a:extLst>
          </p:cNvPr>
          <p:cNvSpPr>
            <a:spLocks noGrp="1"/>
          </p:cNvSpPr>
          <p:nvPr>
            <p:ph type="body" sz="quarter" idx="76" hasCustomPrompt="1"/>
          </p:nvPr>
        </p:nvSpPr>
        <p:spPr>
          <a:xfrm>
            <a:off x="9367304" y="5586347"/>
            <a:ext cx="2296531" cy="489963"/>
          </a:xfrm>
        </p:spPr>
        <p:txBody>
          <a:bodyPr>
            <a:noAutofit/>
          </a:bodyPr>
          <a:lstStyle>
            <a:lvl1pPr marL="0" indent="0" algn="ctr">
              <a:buNone/>
              <a:defRPr sz="1267"/>
            </a:lvl1pPr>
            <a:lvl2pPr algn="ctr">
              <a:defRPr sz="1267"/>
            </a:lvl2pPr>
            <a:lvl3pPr>
              <a:defRPr sz="1467"/>
            </a:lvl3pPr>
            <a:lvl4pPr>
              <a:defRPr sz="1467"/>
            </a:lvl4pPr>
            <a:lvl5pPr>
              <a:defRPr sz="1467"/>
            </a:lvl5pPr>
          </a:lstStyle>
          <a:p>
            <a:pPr lvl="0"/>
            <a:r>
              <a:rPr lang="en-US" dirty="0"/>
              <a:t>Type here to enter text.</a:t>
            </a:r>
          </a:p>
          <a:p>
            <a:pPr lvl="1"/>
            <a:r>
              <a:rPr lang="en-US" dirty="0"/>
              <a:t>Second level</a:t>
            </a:r>
          </a:p>
        </p:txBody>
      </p:sp>
    </p:spTree>
    <p:extLst>
      <p:ext uri="{BB962C8B-B14F-4D97-AF65-F5344CB8AC3E}">
        <p14:creationId xmlns:p14="http://schemas.microsoft.com/office/powerpoint/2010/main" val="39395665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4_Call Out w/ Icons">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1CC68DB-1C77-B88F-DD0D-81CAC8817688}"/>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433ECFE-4D17-C176-EDB0-F2320CA3E089}"/>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14" name="Text Placeholder 18">
            <a:extLst>
              <a:ext uri="{FF2B5EF4-FFF2-40B4-BE49-F238E27FC236}">
                <a16:creationId xmlns:a16="http://schemas.microsoft.com/office/drawing/2014/main" id="{8A87F7AD-D55D-1FBC-08BA-D6481DC76AA8}"/>
              </a:ext>
            </a:extLst>
          </p:cNvPr>
          <p:cNvSpPr>
            <a:spLocks noGrp="1"/>
          </p:cNvSpPr>
          <p:nvPr>
            <p:ph type="body" sz="quarter" idx="21" hasCustomPrompt="1"/>
          </p:nvPr>
        </p:nvSpPr>
        <p:spPr>
          <a:xfrm>
            <a:off x="251175" y="885530"/>
            <a:ext cx="7104567" cy="1868959"/>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7" name="Text Placeholder 38">
            <a:extLst>
              <a:ext uri="{FF2B5EF4-FFF2-40B4-BE49-F238E27FC236}">
                <a16:creationId xmlns:a16="http://schemas.microsoft.com/office/drawing/2014/main" id="{11D14E36-3795-A04E-57FF-FEFD79AD0250}"/>
              </a:ext>
            </a:extLst>
          </p:cNvPr>
          <p:cNvSpPr>
            <a:spLocks noGrp="1"/>
          </p:cNvSpPr>
          <p:nvPr>
            <p:ph type="body" sz="quarter" idx="14" hasCustomPrompt="1"/>
          </p:nvPr>
        </p:nvSpPr>
        <p:spPr>
          <a:xfrm>
            <a:off x="239887"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1" name="Text Placeholder 38">
            <a:extLst>
              <a:ext uri="{FF2B5EF4-FFF2-40B4-BE49-F238E27FC236}">
                <a16:creationId xmlns:a16="http://schemas.microsoft.com/office/drawing/2014/main" id="{9963CFA5-4ABA-345A-9D7D-2570EEB908A2}"/>
              </a:ext>
            </a:extLst>
          </p:cNvPr>
          <p:cNvSpPr>
            <a:spLocks noGrp="1"/>
          </p:cNvSpPr>
          <p:nvPr>
            <p:ph type="body" sz="quarter" idx="49" hasCustomPrompt="1"/>
          </p:nvPr>
        </p:nvSpPr>
        <p:spPr>
          <a:xfrm>
            <a:off x="419767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5" name="Text Placeholder 38">
            <a:extLst>
              <a:ext uri="{FF2B5EF4-FFF2-40B4-BE49-F238E27FC236}">
                <a16:creationId xmlns:a16="http://schemas.microsoft.com/office/drawing/2014/main" id="{59083376-3ACB-E7F5-C371-F33A944B2348}"/>
              </a:ext>
            </a:extLst>
          </p:cNvPr>
          <p:cNvSpPr>
            <a:spLocks noGrp="1"/>
          </p:cNvSpPr>
          <p:nvPr>
            <p:ph type="body" sz="quarter" idx="51" hasCustomPrompt="1"/>
          </p:nvPr>
        </p:nvSpPr>
        <p:spPr>
          <a:xfrm>
            <a:off x="8167012" y="4266004"/>
            <a:ext cx="3158069" cy="680769"/>
          </a:xfrm>
        </p:spPr>
        <p:txBody>
          <a:bodyPr anchor="b">
            <a:noAutofit/>
          </a:bodyPr>
          <a:lstStyle>
            <a:lvl1pPr marL="0" indent="0" algn="l">
              <a:lnSpc>
                <a:spcPct val="100000"/>
              </a:lnSpc>
              <a:buNone/>
              <a:defRPr sz="1467" b="1" i="0">
                <a:solidFill>
                  <a:schemeClr val="accent1"/>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0E8D4C7B-D0DB-B90B-643C-2E2D927FE57B}"/>
              </a:ext>
            </a:extLst>
          </p:cNvPr>
          <p:cNvSpPr>
            <a:spLocks noGrp="1"/>
          </p:cNvSpPr>
          <p:nvPr>
            <p:ph type="body" sz="quarter" idx="69" hasCustomPrompt="1"/>
          </p:nvPr>
        </p:nvSpPr>
        <p:spPr>
          <a:xfrm>
            <a:off x="239887"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5" name="Text Placeholder 6">
            <a:extLst>
              <a:ext uri="{FF2B5EF4-FFF2-40B4-BE49-F238E27FC236}">
                <a16:creationId xmlns:a16="http://schemas.microsoft.com/office/drawing/2014/main" id="{632B0200-D4DD-041A-2C62-9208B58B3C13}"/>
              </a:ext>
            </a:extLst>
          </p:cNvPr>
          <p:cNvSpPr>
            <a:spLocks noGrp="1"/>
          </p:cNvSpPr>
          <p:nvPr>
            <p:ph type="body" sz="quarter" idx="70" hasCustomPrompt="1"/>
          </p:nvPr>
        </p:nvSpPr>
        <p:spPr>
          <a:xfrm>
            <a:off x="419767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6" name="Text Placeholder 6">
            <a:extLst>
              <a:ext uri="{FF2B5EF4-FFF2-40B4-BE49-F238E27FC236}">
                <a16:creationId xmlns:a16="http://schemas.microsoft.com/office/drawing/2014/main" id="{95743B17-8B6B-591E-1154-92ECD237F8C1}"/>
              </a:ext>
            </a:extLst>
          </p:cNvPr>
          <p:cNvSpPr>
            <a:spLocks noGrp="1"/>
          </p:cNvSpPr>
          <p:nvPr>
            <p:ph type="body" sz="quarter" idx="71" hasCustomPrompt="1"/>
          </p:nvPr>
        </p:nvSpPr>
        <p:spPr>
          <a:xfrm>
            <a:off x="8167012" y="4975757"/>
            <a:ext cx="3158069" cy="1254977"/>
          </a:xfrm>
        </p:spPr>
        <p:txBody>
          <a:bodyPr>
            <a:noAutofit/>
          </a:bodyPr>
          <a:lstStyle>
            <a:lvl1pPr marL="0" indent="0" algn="l">
              <a:buNone/>
              <a:defRPr sz="1400">
                <a:solidFill>
                  <a:schemeClr val="tx1"/>
                </a:solidFill>
              </a:defRPr>
            </a:lvl1pPr>
            <a:lvl2pPr algn="l">
              <a:defRPr sz="1400">
                <a:solidFill>
                  <a:schemeClr val="tx1"/>
                </a:solidFill>
              </a:defRPr>
            </a:lvl2pPr>
            <a:lvl3pPr>
              <a:defRPr sz="1467">
                <a:solidFill>
                  <a:schemeClr val="bg1"/>
                </a:solidFill>
              </a:defRPr>
            </a:lvl3pPr>
            <a:lvl4pPr>
              <a:defRPr sz="1467"/>
            </a:lvl4pPr>
            <a:lvl5pPr>
              <a:defRPr sz="1467"/>
            </a:lvl5pPr>
          </a:lstStyle>
          <a:p>
            <a:pPr lvl="0"/>
            <a:r>
              <a:rPr lang="en-US" dirty="0"/>
              <a:t>Type here to enter text.</a:t>
            </a:r>
          </a:p>
          <a:p>
            <a:pPr lvl="1"/>
            <a:r>
              <a:rPr lang="en-US" dirty="0"/>
              <a:t>Second level</a:t>
            </a:r>
          </a:p>
          <a:p>
            <a:pPr lvl="1"/>
            <a:r>
              <a:rPr lang="en-US" dirty="0"/>
              <a:t>Third level</a:t>
            </a:r>
          </a:p>
        </p:txBody>
      </p:sp>
      <p:sp>
        <p:nvSpPr>
          <p:cNvPr id="7" name="Text Placeholder 46">
            <a:extLst>
              <a:ext uri="{FF2B5EF4-FFF2-40B4-BE49-F238E27FC236}">
                <a16:creationId xmlns:a16="http://schemas.microsoft.com/office/drawing/2014/main" id="{088C1F61-A2D2-9EEB-9584-CD8373F1D3C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6987217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5_Statement w/ Subheads">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4DA832C-4039-B3BA-D87E-86C31B6A205A}"/>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48E9F58-35DE-E7FD-C682-C66007E67BDB}"/>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15" name="Text Placeholder 18">
            <a:extLst>
              <a:ext uri="{FF2B5EF4-FFF2-40B4-BE49-F238E27FC236}">
                <a16:creationId xmlns:a16="http://schemas.microsoft.com/office/drawing/2014/main" id="{8A24E307-C434-838D-A841-42DC960CF0BA}"/>
              </a:ext>
            </a:extLst>
          </p:cNvPr>
          <p:cNvSpPr>
            <a:spLocks noGrp="1"/>
          </p:cNvSpPr>
          <p:nvPr>
            <p:ph type="body" sz="quarter" idx="12" hasCustomPrompt="1"/>
          </p:nvPr>
        </p:nvSpPr>
        <p:spPr>
          <a:xfrm>
            <a:off x="259785" y="817462"/>
            <a:ext cx="5395948" cy="2512761"/>
          </a:xfrm>
        </p:spPr>
        <p:txBody>
          <a:bodyPr anchor="t">
            <a:noAutofit/>
          </a:bodyPr>
          <a:lstStyle>
            <a:lvl1pPr marL="0" indent="0" algn="l">
              <a:buNone/>
              <a:defRPr sz="37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
        <p:nvSpPr>
          <p:cNvPr id="18" name="Text Placeholder 38">
            <a:extLst>
              <a:ext uri="{FF2B5EF4-FFF2-40B4-BE49-F238E27FC236}">
                <a16:creationId xmlns:a16="http://schemas.microsoft.com/office/drawing/2014/main" id="{3FA07CAA-AAF8-FAA2-0452-05B0FFEE0013}"/>
              </a:ext>
            </a:extLst>
          </p:cNvPr>
          <p:cNvSpPr>
            <a:spLocks noGrp="1"/>
          </p:cNvSpPr>
          <p:nvPr>
            <p:ph type="body" sz="quarter" idx="14" hasCustomPrompt="1"/>
          </p:nvPr>
        </p:nvSpPr>
        <p:spPr>
          <a:xfrm>
            <a:off x="7284204" y="568602"/>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2" name="Text Placeholder 38">
            <a:extLst>
              <a:ext uri="{FF2B5EF4-FFF2-40B4-BE49-F238E27FC236}">
                <a16:creationId xmlns:a16="http://schemas.microsoft.com/office/drawing/2014/main" id="{AF648065-B9DF-515F-1494-E05DC939FFD9}"/>
              </a:ext>
            </a:extLst>
          </p:cNvPr>
          <p:cNvSpPr>
            <a:spLocks noGrp="1"/>
          </p:cNvSpPr>
          <p:nvPr>
            <p:ph type="body" sz="quarter" idx="49" hasCustomPrompt="1"/>
          </p:nvPr>
        </p:nvSpPr>
        <p:spPr>
          <a:xfrm>
            <a:off x="7284204" y="256679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6" name="Text Placeholder 38">
            <a:extLst>
              <a:ext uri="{FF2B5EF4-FFF2-40B4-BE49-F238E27FC236}">
                <a16:creationId xmlns:a16="http://schemas.microsoft.com/office/drawing/2014/main" id="{CBF27F41-5306-DA2D-6699-878CE246285A}"/>
              </a:ext>
            </a:extLst>
          </p:cNvPr>
          <p:cNvSpPr>
            <a:spLocks noGrp="1"/>
          </p:cNvSpPr>
          <p:nvPr>
            <p:ph type="body" sz="quarter" idx="51" hasCustomPrompt="1"/>
          </p:nvPr>
        </p:nvSpPr>
        <p:spPr>
          <a:xfrm>
            <a:off x="7284204" y="4560328"/>
            <a:ext cx="4094701" cy="680769"/>
          </a:xfrm>
        </p:spPr>
        <p:txBody>
          <a:bodyPr anchor="b">
            <a:noAutofit/>
          </a:bodyPr>
          <a:lstStyle>
            <a:lvl1pPr marL="0" indent="0" algn="l">
              <a:lnSpc>
                <a:spcPct val="100000"/>
              </a:lnSpc>
              <a:buNone/>
              <a:defRPr sz="1467" b="1" i="0">
                <a:solidFill>
                  <a:schemeClr val="accent3"/>
                </a:solidFill>
                <a:latin typeface="Arial" panose="020B0604020202020204" pitchFamily="34" charset="0"/>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Type here to enter title</a:t>
            </a:r>
          </a:p>
        </p:txBody>
      </p:sp>
      <p:sp>
        <p:nvSpPr>
          <p:cNvPr id="2" name="Text Placeholder 6">
            <a:extLst>
              <a:ext uri="{FF2B5EF4-FFF2-40B4-BE49-F238E27FC236}">
                <a16:creationId xmlns:a16="http://schemas.microsoft.com/office/drawing/2014/main" id="{C3545E89-8698-7E77-EFD5-D03F0EA55717}"/>
              </a:ext>
            </a:extLst>
          </p:cNvPr>
          <p:cNvSpPr>
            <a:spLocks noGrp="1"/>
          </p:cNvSpPr>
          <p:nvPr>
            <p:ph type="body" sz="quarter" idx="58" hasCustomPrompt="1"/>
          </p:nvPr>
        </p:nvSpPr>
        <p:spPr>
          <a:xfrm>
            <a:off x="7284204" y="128830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5" name="Text Placeholder 6">
            <a:extLst>
              <a:ext uri="{FF2B5EF4-FFF2-40B4-BE49-F238E27FC236}">
                <a16:creationId xmlns:a16="http://schemas.microsoft.com/office/drawing/2014/main" id="{12CAD0E4-B929-9AC0-948C-1ADB2F1CF055}"/>
              </a:ext>
            </a:extLst>
          </p:cNvPr>
          <p:cNvSpPr>
            <a:spLocks noGrp="1"/>
          </p:cNvSpPr>
          <p:nvPr>
            <p:ph type="body" sz="quarter" idx="59" hasCustomPrompt="1"/>
          </p:nvPr>
        </p:nvSpPr>
        <p:spPr>
          <a:xfrm>
            <a:off x="7284204" y="3257903"/>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6" name="Text Placeholder 6">
            <a:extLst>
              <a:ext uri="{FF2B5EF4-FFF2-40B4-BE49-F238E27FC236}">
                <a16:creationId xmlns:a16="http://schemas.microsoft.com/office/drawing/2014/main" id="{BED7DC32-8019-955D-9626-ABCC663C4E9A}"/>
              </a:ext>
            </a:extLst>
          </p:cNvPr>
          <p:cNvSpPr>
            <a:spLocks noGrp="1"/>
          </p:cNvSpPr>
          <p:nvPr>
            <p:ph type="body" sz="quarter" idx="60" hasCustomPrompt="1"/>
          </p:nvPr>
        </p:nvSpPr>
        <p:spPr>
          <a:xfrm>
            <a:off x="7284204" y="5261651"/>
            <a:ext cx="4094701" cy="1030043"/>
          </a:xfrm>
        </p:spPr>
        <p:txBody>
          <a:bodyPr>
            <a:noAutofit/>
          </a:bodyPr>
          <a:lstStyle>
            <a:lvl1pPr marL="0" indent="0">
              <a:buNone/>
              <a:defRPr sz="1400"/>
            </a:lvl1pPr>
            <a:lvl2pPr>
              <a:defRPr sz="1400"/>
            </a:lvl2pPr>
            <a:lvl3pPr>
              <a:defRPr sz="1400"/>
            </a:lvl3pPr>
            <a:lvl4pPr>
              <a:defRPr sz="1467"/>
            </a:lvl4pPr>
            <a:lvl5pPr>
              <a:defRPr sz="1467"/>
            </a:lvl5pPr>
          </a:lstStyle>
          <a:p>
            <a:pPr lvl="0"/>
            <a:r>
              <a:rPr lang="en-US" dirty="0"/>
              <a:t>Type here to enter text.</a:t>
            </a:r>
          </a:p>
          <a:p>
            <a:pPr lvl="1"/>
            <a:r>
              <a:rPr lang="en-US" dirty="0"/>
              <a:t>Second level</a:t>
            </a:r>
          </a:p>
          <a:p>
            <a:pPr lvl="2"/>
            <a:r>
              <a:rPr lang="en-US" dirty="0"/>
              <a:t>Third level</a:t>
            </a:r>
          </a:p>
        </p:txBody>
      </p:sp>
      <p:sp>
        <p:nvSpPr>
          <p:cNvPr id="8" name="Text Placeholder 46">
            <a:extLst>
              <a:ext uri="{FF2B5EF4-FFF2-40B4-BE49-F238E27FC236}">
                <a16:creationId xmlns:a16="http://schemas.microsoft.com/office/drawing/2014/main" id="{CE9200ED-7799-A417-6809-BC102558BCD6}"/>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167448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36_White Text - Two Line Title | w/ Sub | 1 Col">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D49959-1E81-DA4C-E9E9-ADE17ED29D9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E933CEBC-C3AB-B7D5-98D3-2A1B22FCC00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3" name="Text Placeholder 65">
            <a:extLst>
              <a:ext uri="{FF2B5EF4-FFF2-40B4-BE49-F238E27FC236}">
                <a16:creationId xmlns:a16="http://schemas.microsoft.com/office/drawing/2014/main" id="{240AC0BA-21FC-57E7-27D9-18360681550F}"/>
              </a:ext>
            </a:extLst>
          </p:cNvPr>
          <p:cNvSpPr>
            <a:spLocks noGrp="1"/>
          </p:cNvSpPr>
          <p:nvPr>
            <p:ph type="body" sz="quarter" idx="14" hasCustomPrompt="1"/>
          </p:nvPr>
        </p:nvSpPr>
        <p:spPr>
          <a:xfrm>
            <a:off x="259785" y="3090811"/>
            <a:ext cx="11734800" cy="2550264"/>
          </a:xfrm>
        </p:spPr>
        <p:txBody>
          <a:bodyPr>
            <a:normAutofit/>
          </a:bodyPr>
          <a:lstStyle>
            <a:lvl1pPr marL="0" indent="0">
              <a:buNone/>
              <a:defRPr sz="1600" b="1" i="0">
                <a:solidFill>
                  <a:schemeClr val="tx1"/>
                </a:solidFill>
                <a:latin typeface="Palatino" pitchFamily="2" charset="77"/>
              </a:defRPr>
            </a:lvl1pPr>
            <a:lvl2pPr>
              <a:defRPr sz="1600" b="0" i="0">
                <a:solidFill>
                  <a:schemeClr val="tx1"/>
                </a:solidFill>
                <a:latin typeface="Arial" panose="020B0604020202020204" pitchFamily="34" charset="0"/>
              </a:defRPr>
            </a:lvl2pPr>
            <a:lvl3pPr>
              <a:defRPr sz="1400" b="0" i="0">
                <a:solidFill>
                  <a:schemeClr val="tx1"/>
                </a:solidFill>
                <a:latin typeface="Arial" panose="020B0604020202020204" pitchFamily="34" charset="0"/>
              </a:defRPr>
            </a:lvl3pPr>
            <a:lvl4pPr>
              <a:defRPr sz="1200" b="0" i="0">
                <a:solidFill>
                  <a:schemeClr val="tx1"/>
                </a:solidFill>
                <a:latin typeface="Arial" panose="020B0604020202020204" pitchFamily="34" charset="0"/>
              </a:defRPr>
            </a:lvl4pPr>
            <a:lvl5pPr>
              <a:defRPr sz="1200"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46">
            <a:extLst>
              <a:ext uri="{FF2B5EF4-FFF2-40B4-BE49-F238E27FC236}">
                <a16:creationId xmlns:a16="http://schemas.microsoft.com/office/drawing/2014/main" id="{EF293EBC-4E31-C298-6AFE-93EEDF2800BC}"/>
              </a:ext>
            </a:extLst>
          </p:cNvPr>
          <p:cNvSpPr>
            <a:spLocks noGrp="1"/>
          </p:cNvSpPr>
          <p:nvPr>
            <p:ph type="body" sz="quarter" idx="15" hasCustomPrompt="1"/>
          </p:nvPr>
        </p:nvSpPr>
        <p:spPr>
          <a:xfrm>
            <a:off x="259785" y="2165192"/>
            <a:ext cx="11734800" cy="925619"/>
          </a:xfrm>
        </p:spPr>
        <p:txBody>
          <a:bodyPr anchor="b">
            <a:normAutofit/>
          </a:bodyPr>
          <a:lstStyle>
            <a:lvl1pPr marL="0" indent="0">
              <a:lnSpc>
                <a:spcPct val="100000"/>
              </a:lnSpc>
              <a:buNone/>
              <a:defRPr sz="1867" b="1" i="0">
                <a:solidFill>
                  <a:schemeClr val="accent1"/>
                </a:solidFill>
                <a:latin typeface="Arial" panose="020B0604020202020204" pitchFamily="34" charset="0"/>
                <a:ea typeface="Palatino" pitchFamily="2" charset="77"/>
              </a:defRPr>
            </a:lvl1pPr>
          </a:lstStyle>
          <a:p>
            <a:pPr lvl="0"/>
            <a:r>
              <a:rPr lang="en-US" dirty="0"/>
              <a:t>Type here to enter a multi-line paragraph header.</a:t>
            </a:r>
          </a:p>
        </p:txBody>
      </p:sp>
      <p:sp>
        <p:nvSpPr>
          <p:cNvPr id="25" name="Text Placeholder 65">
            <a:extLst>
              <a:ext uri="{FF2B5EF4-FFF2-40B4-BE49-F238E27FC236}">
                <a16:creationId xmlns:a16="http://schemas.microsoft.com/office/drawing/2014/main" id="{3873AAC1-68C3-D249-7066-857FF6D70C6D}"/>
              </a:ext>
            </a:extLst>
          </p:cNvPr>
          <p:cNvSpPr>
            <a:spLocks noGrp="1"/>
          </p:cNvSpPr>
          <p:nvPr>
            <p:ph type="body" sz="quarter" idx="18" hasCustomPrompt="1"/>
          </p:nvPr>
        </p:nvSpPr>
        <p:spPr>
          <a:xfrm>
            <a:off x="259786" y="1208505"/>
            <a:ext cx="11734801" cy="645831"/>
          </a:xfrm>
        </p:spPr>
        <p:txBody>
          <a:bodyPr>
            <a:normAutofit/>
          </a:bodyPr>
          <a:lstStyle>
            <a:lvl1pPr marL="0" indent="0">
              <a:buNone/>
              <a:defRPr sz="1867" b="1" i="0">
                <a:solidFill>
                  <a:schemeClr val="tx1"/>
                </a:solidFill>
                <a:latin typeface="Arial" panose="020B0604020202020204" pitchFamily="34" charset="0"/>
              </a:defRPr>
            </a:lvl1pPr>
            <a:lvl2pPr>
              <a:defRPr sz="1800"/>
            </a:lvl2pPr>
            <a:lvl3pPr>
              <a:defRPr sz="1800"/>
            </a:lvl3pPr>
            <a:lvl4pPr>
              <a:defRPr sz="1800"/>
            </a:lvl4pPr>
            <a:lvl5pPr>
              <a:defRPr sz="180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26" name="Title 5">
            <a:extLst>
              <a:ext uri="{FF2B5EF4-FFF2-40B4-BE49-F238E27FC236}">
                <a16:creationId xmlns:a16="http://schemas.microsoft.com/office/drawing/2014/main" id="{1601BEE5-EAB4-22BD-0CF6-E351584F1BF7}"/>
              </a:ext>
            </a:extLst>
          </p:cNvPr>
          <p:cNvSpPr>
            <a:spLocks noGrp="1"/>
          </p:cNvSpPr>
          <p:nvPr>
            <p:ph type="title" hasCustomPrompt="1"/>
          </p:nvPr>
        </p:nvSpPr>
        <p:spPr>
          <a:xfrm>
            <a:off x="259787" y="439659"/>
            <a:ext cx="11734800" cy="766823"/>
          </a:xfrm>
        </p:spPr>
        <p:txBody>
          <a:bodyPr>
            <a:noAutofit/>
          </a:bodyPr>
          <a:lstStyle>
            <a:lvl1pPr>
              <a:defRPr sz="2933" b="0" i="0">
                <a:solidFill>
                  <a:schemeClr val="accent1"/>
                </a:solidFill>
                <a:latin typeface="Palatino" pitchFamily="2" charset="77"/>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
        <p:nvSpPr>
          <p:cNvPr id="2" name="Text Placeholder 46">
            <a:extLst>
              <a:ext uri="{FF2B5EF4-FFF2-40B4-BE49-F238E27FC236}">
                <a16:creationId xmlns:a16="http://schemas.microsoft.com/office/drawing/2014/main" id="{FBE63CED-CB26-BA6E-BDAB-283D99D714A9}"/>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409490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634281C9-EC74-409F-A78C-3742F6D73375}" type="slidenum">
              <a:rPr lang="en-US" smtClean="0"/>
              <a:t>‹#›</a:t>
            </a:fld>
            <a:endParaRPr lang="en-US"/>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endParaRPr lang="en-US"/>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CB9DFEE-F285-7038-B748-62CBAF6AD65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7055659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37_Text Only Slide | Horizontal Split">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11D9-501A-64E2-02F8-57E0C6AD5131}"/>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0A37D2A-CCDE-C516-AA49-EE71CC67C12F}"/>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Rectangle 4">
            <a:extLst>
              <a:ext uri="{FF2B5EF4-FFF2-40B4-BE49-F238E27FC236}">
                <a16:creationId xmlns:a16="http://schemas.microsoft.com/office/drawing/2014/main" id="{7E59EE8A-5954-B0A2-ED9F-481B008C0DC4}"/>
              </a:ext>
            </a:extLst>
          </p:cNvPr>
          <p:cNvSpPr/>
          <p:nvPr/>
        </p:nvSpPr>
        <p:spPr>
          <a:xfrm>
            <a:off x="0" y="0"/>
            <a:ext cx="1219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6" name="Text Placeholder 65">
            <a:extLst>
              <a:ext uri="{FF2B5EF4-FFF2-40B4-BE49-F238E27FC236}">
                <a16:creationId xmlns:a16="http://schemas.microsoft.com/office/drawing/2014/main" id="{B4628341-4D38-C18D-ABEB-6522BFD3E5A2}"/>
              </a:ext>
            </a:extLst>
          </p:cNvPr>
          <p:cNvSpPr>
            <a:spLocks noGrp="1"/>
          </p:cNvSpPr>
          <p:nvPr>
            <p:ph type="body" sz="quarter" idx="14" hasCustomPrompt="1"/>
          </p:nvPr>
        </p:nvSpPr>
        <p:spPr>
          <a:xfrm>
            <a:off x="254000" y="3553749"/>
            <a:ext cx="11684000" cy="3075651"/>
          </a:xfrm>
        </p:spPr>
        <p:txBody>
          <a:bodyPr anchor="ctr">
            <a:normAutofit/>
          </a:bodyPr>
          <a:lstStyle>
            <a:lvl1pPr marL="0" indent="0" algn="ctr">
              <a:buNone/>
              <a:defRPr sz="2400" b="1" i="0">
                <a:solidFill>
                  <a:schemeClr val="tx1"/>
                </a:solidFill>
                <a:latin typeface="Arial" panose="020B0604020202020204" pitchFamily="34" charset="0"/>
              </a:defRPr>
            </a:lvl1pPr>
            <a:lvl2pPr algn="ctr">
              <a:defRPr sz="1867" b="0" i="0">
                <a:solidFill>
                  <a:schemeClr val="tx1"/>
                </a:solidFill>
                <a:latin typeface="Arial" panose="020B0604020202020204" pitchFamily="34" charset="0"/>
              </a:defRPr>
            </a:lvl2pPr>
            <a:lvl3pPr algn="ctr">
              <a:defRPr sz="1867" b="0" i="0">
                <a:solidFill>
                  <a:schemeClr val="tx1"/>
                </a:solidFill>
                <a:latin typeface="Arial" panose="020B0604020202020204" pitchFamily="34" charset="0"/>
              </a:defRPr>
            </a:lvl3pPr>
            <a:lvl4pPr algn="ctr">
              <a:defRPr sz="1867" b="0" i="0">
                <a:solidFill>
                  <a:schemeClr val="tx1"/>
                </a:solidFill>
                <a:latin typeface="Arial" panose="020B0604020202020204" pitchFamily="34" charset="0"/>
              </a:defRPr>
            </a:lvl4pPr>
            <a:lvl5pPr algn="ctr">
              <a:defRPr sz="1867" b="0" i="0">
                <a:solidFill>
                  <a:schemeClr val="tx1"/>
                </a:solidFill>
                <a:latin typeface="Arial" panose="020B0604020202020204" pitchFamily="34" charset="0"/>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8">
            <a:extLst>
              <a:ext uri="{FF2B5EF4-FFF2-40B4-BE49-F238E27FC236}">
                <a16:creationId xmlns:a16="http://schemas.microsoft.com/office/drawing/2014/main" id="{04D72FC9-EC91-B321-521B-B34603152310}"/>
              </a:ext>
            </a:extLst>
          </p:cNvPr>
          <p:cNvSpPr>
            <a:spLocks noGrp="1"/>
          </p:cNvSpPr>
          <p:nvPr>
            <p:ph type="body" sz="quarter" idx="21" hasCustomPrompt="1"/>
          </p:nvPr>
        </p:nvSpPr>
        <p:spPr>
          <a:xfrm>
            <a:off x="251175" y="481117"/>
            <a:ext cx="11734799" cy="2821527"/>
          </a:xfrm>
        </p:spPr>
        <p:txBody>
          <a:bodyPr anchor="ctr">
            <a:noAutofit/>
          </a:bodyPr>
          <a:lstStyle>
            <a:lvl1pPr marL="0" indent="0" algn="ctr">
              <a:buNone/>
              <a:defRPr sz="3733" b="0" i="0">
                <a:solidFill>
                  <a:schemeClr val="accent4"/>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single line slide header.</a:t>
            </a:r>
          </a:p>
        </p:txBody>
      </p:sp>
      <p:sp>
        <p:nvSpPr>
          <p:cNvPr id="2" name="Text Placeholder 46">
            <a:extLst>
              <a:ext uri="{FF2B5EF4-FFF2-40B4-BE49-F238E27FC236}">
                <a16:creationId xmlns:a16="http://schemas.microsoft.com/office/drawing/2014/main" id="{ABB348FE-FCFE-2328-70B5-A6A4D61631FE}"/>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6113987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8_Back Cover - Frame">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BD42F1-9C9F-E0F0-D82F-1261D6AD096A}"/>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9458EC-2ECB-2C0F-6999-7AD0F9D06C91}"/>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28143C60-EDDB-5F75-2539-A54E6A4563B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1377" y="558803"/>
            <a:ext cx="5740400" cy="5740400"/>
          </a:xfrm>
          <a:prstGeom prst="rect">
            <a:avLst/>
          </a:prstGeom>
        </p:spPr>
      </p:pic>
      <p:pic>
        <p:nvPicPr>
          <p:cNvPr id="6" name="Graphic 5">
            <a:extLst>
              <a:ext uri="{FF2B5EF4-FFF2-40B4-BE49-F238E27FC236}">
                <a16:creationId xmlns:a16="http://schemas.microsoft.com/office/drawing/2014/main" id="{DB394D8E-C70D-EEE0-CAF4-732005810503}"/>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18661" y="619338"/>
            <a:ext cx="5679007" cy="5679007"/>
          </a:xfrm>
          <a:prstGeom prst="rect">
            <a:avLst/>
          </a:prstGeom>
        </p:spPr>
      </p:pic>
      <p:sp>
        <p:nvSpPr>
          <p:cNvPr id="7" name="Text Placeholder 46">
            <a:extLst>
              <a:ext uri="{FF2B5EF4-FFF2-40B4-BE49-F238E27FC236}">
                <a16:creationId xmlns:a16="http://schemas.microsoft.com/office/drawing/2014/main" id="{F7A1B123-0FBE-7DEF-FDE4-1100C6C1A8FE}"/>
              </a:ext>
            </a:extLst>
          </p:cNvPr>
          <p:cNvSpPr>
            <a:spLocks noGrp="1"/>
          </p:cNvSpPr>
          <p:nvPr>
            <p:ph type="body" sz="quarter" idx="15" hasCustomPrompt="1"/>
          </p:nvPr>
        </p:nvSpPr>
        <p:spPr>
          <a:xfrm>
            <a:off x="571549" y="3223114"/>
            <a:ext cx="5152379" cy="2631599"/>
          </a:xfrm>
        </p:spPr>
        <p:txBody>
          <a:bodyPr lIns="182880" rIns="182880" anchor="t">
            <a:noAutofit/>
          </a:bodyPr>
          <a:lstStyle>
            <a:lvl1pPr marL="0" marR="0" indent="0" algn="ctr" defTabSz="914354" rtl="0" eaLnBrk="1" fontAlgn="auto" latinLnBrk="0" hangingPunct="1">
              <a:lnSpc>
                <a:spcPct val="100000"/>
              </a:lnSpc>
              <a:spcBef>
                <a:spcPts val="0"/>
              </a:spcBef>
              <a:spcAft>
                <a:spcPts val="0"/>
              </a:spcAft>
              <a:buClrTx/>
              <a:buSzTx/>
              <a:buFont typeface="Arial" panose="020B0604020202020204" pitchFamily="34" charset="0"/>
              <a:buNone/>
              <a:tabLst/>
              <a:defRPr sz="1800" b="0" i="0" baseline="0">
                <a:solidFill>
                  <a:schemeClr val="tx1"/>
                </a:solidFill>
                <a:latin typeface="Arial" panose="020B0604020202020204" pitchFamily="34" charset="0"/>
              </a:defRPr>
            </a:lvl1pPr>
          </a:lstStyle>
          <a:p>
            <a:r>
              <a:rPr lang="en-US" dirty="0"/>
              <a:t>Presenter Name:</a:t>
            </a:r>
            <a:br>
              <a:rPr lang="en-US" dirty="0"/>
            </a:br>
            <a:r>
              <a:rPr lang="en-US" dirty="0"/>
              <a:t>Presenter Title:</a:t>
            </a:r>
            <a:br>
              <a:rPr lang="en-US" dirty="0"/>
            </a:br>
            <a:r>
              <a:rPr lang="en-US" dirty="0"/>
              <a:t>Contact Info:</a:t>
            </a:r>
          </a:p>
        </p:txBody>
      </p:sp>
      <p:sp>
        <p:nvSpPr>
          <p:cNvPr id="8" name="TextBox 7">
            <a:extLst>
              <a:ext uri="{FF2B5EF4-FFF2-40B4-BE49-F238E27FC236}">
                <a16:creationId xmlns:a16="http://schemas.microsoft.com/office/drawing/2014/main" id="{70404A51-9E2C-1A05-4D83-0324827437A0}"/>
              </a:ext>
            </a:extLst>
          </p:cNvPr>
          <p:cNvSpPr txBox="1"/>
          <p:nvPr/>
        </p:nvSpPr>
        <p:spPr>
          <a:xfrm>
            <a:off x="560970" y="2068082"/>
            <a:ext cx="5162959" cy="913007"/>
          </a:xfrm>
          <a:prstGeom prst="rect">
            <a:avLst/>
          </a:prstGeom>
          <a:noFill/>
        </p:spPr>
        <p:txBody>
          <a:bodyPr wrap="square">
            <a:spAutoFit/>
          </a:bodyPr>
          <a:lstStyle/>
          <a:p>
            <a:pPr algn="ctr"/>
            <a:r>
              <a:rPr lang="en-US" sz="5333" b="0" i="0" dirty="0">
                <a:solidFill>
                  <a:schemeClr val="tx1"/>
                </a:solidFill>
                <a:latin typeface="Palatino" pitchFamily="2" charset="77"/>
              </a:rPr>
              <a:t>Thank You!</a:t>
            </a:r>
          </a:p>
        </p:txBody>
      </p:sp>
    </p:spTree>
    <p:extLst>
      <p:ext uri="{BB962C8B-B14F-4D97-AF65-F5344CB8AC3E}">
        <p14:creationId xmlns:p14="http://schemas.microsoft.com/office/powerpoint/2010/main" val="31482428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39_Thank You | Forest Green">
    <p:bg>
      <p:bgPr>
        <a:solidFill>
          <a:schemeClr val="bg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B4A0A49-BFC8-C831-910F-EAA355BD2B16}"/>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480E387-7CA7-320D-F7E5-308E383A422B}"/>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5" name="TextBox 4">
            <a:extLst>
              <a:ext uri="{FF2B5EF4-FFF2-40B4-BE49-F238E27FC236}">
                <a16:creationId xmlns:a16="http://schemas.microsoft.com/office/drawing/2014/main" id="{A25DF174-3585-7C14-CEFA-3DD61359FD0A}"/>
              </a:ext>
            </a:extLst>
          </p:cNvPr>
          <p:cNvSpPr txBox="1"/>
          <p:nvPr/>
        </p:nvSpPr>
        <p:spPr>
          <a:xfrm>
            <a:off x="228598" y="186631"/>
            <a:ext cx="10515599" cy="1733680"/>
          </a:xfrm>
          <a:prstGeom prst="rect">
            <a:avLst/>
          </a:prstGeom>
          <a:noFill/>
        </p:spPr>
        <p:txBody>
          <a:bodyPr wrap="square">
            <a:spAutoFit/>
          </a:bodyPr>
          <a:lstStyle/>
          <a:p>
            <a:r>
              <a:rPr lang="en-US" sz="10666" b="0" i="0" dirty="0">
                <a:solidFill>
                  <a:schemeClr val="accent1"/>
                </a:solidFill>
                <a:latin typeface="Palatino" pitchFamily="2" charset="77"/>
              </a:rPr>
              <a:t>Thank You!</a:t>
            </a:r>
          </a:p>
        </p:txBody>
      </p:sp>
    </p:spTree>
    <p:extLst>
      <p:ext uri="{BB962C8B-B14F-4D97-AF65-F5344CB8AC3E}">
        <p14:creationId xmlns:p14="http://schemas.microsoft.com/office/powerpoint/2010/main" val="23429701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0_Ending Slide | Trefoil Forest Green">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1E1C6EFE-C7D3-E883-DF3A-866CC52CDCD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2049131"/>
            <a:ext cx="2759741" cy="2759739"/>
          </a:xfrm>
          <a:prstGeom prst="rect">
            <a:avLst/>
          </a:prstGeom>
        </p:spPr>
      </p:pic>
    </p:spTree>
    <p:extLst>
      <p:ext uri="{BB962C8B-B14F-4D97-AF65-F5344CB8AC3E}">
        <p14:creationId xmlns:p14="http://schemas.microsoft.com/office/powerpoint/2010/main" val="2115376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Cover Slide | Servicemark">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662FFB-20B9-23C4-55EA-3C1C110FBDE8}"/>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7042437C-B7BC-36E9-B4AB-B0D7AD8A41C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FE1B2BD-6987-F993-5E9A-955306E721F6}"/>
              </a:ext>
            </a:extLst>
          </p:cNvPr>
          <p:cNvPicPr>
            <a:picLocks noChangeAspect="1"/>
          </p:cNvPicPr>
          <p:nvPr/>
        </p:nvPicPr>
        <p:blipFill>
          <a:blip r:embed="rId2"/>
          <a:stretch>
            <a:fillRect/>
          </a:stretch>
        </p:blipFill>
        <p:spPr>
          <a:xfrm>
            <a:off x="3739251" y="2285497"/>
            <a:ext cx="5125940" cy="1717699"/>
          </a:xfrm>
          <a:prstGeom prst="rect">
            <a:avLst/>
          </a:prstGeom>
        </p:spPr>
      </p:pic>
    </p:spTree>
    <p:extLst>
      <p:ext uri="{BB962C8B-B14F-4D97-AF65-F5344CB8AC3E}">
        <p14:creationId xmlns:p14="http://schemas.microsoft.com/office/powerpoint/2010/main" val="2500136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_Cover Slide | Trefoil White">
    <p:bg>
      <p:bgPr>
        <a:solidFill>
          <a:schemeClr val="tx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38F879D-6055-3DEA-B3B0-966D5DF18E13}"/>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16128" y="1964069"/>
            <a:ext cx="2759741" cy="2759739"/>
          </a:xfrm>
          <a:prstGeom prst="rect">
            <a:avLst/>
          </a:prstGeom>
        </p:spPr>
      </p:pic>
      <p:sp>
        <p:nvSpPr>
          <p:cNvPr id="9" name="Text Placeholder 7">
            <a:extLst>
              <a:ext uri="{FF2B5EF4-FFF2-40B4-BE49-F238E27FC236}">
                <a16:creationId xmlns:a16="http://schemas.microsoft.com/office/drawing/2014/main" id="{6C6584C6-1024-1222-FD1D-D3B35F355404}"/>
              </a:ext>
            </a:extLst>
          </p:cNvPr>
          <p:cNvSpPr>
            <a:spLocks noGrp="1"/>
          </p:cNvSpPr>
          <p:nvPr>
            <p:ph type="body" sz="quarter" idx="10" hasCustomPrompt="1"/>
          </p:nvPr>
        </p:nvSpPr>
        <p:spPr>
          <a:xfrm>
            <a:off x="3513667" y="5765720"/>
            <a:ext cx="5164667" cy="643467"/>
          </a:xfrm>
        </p:spPr>
        <p:txBody>
          <a:bodyPr anchor="b">
            <a:noAutofit/>
          </a:bodyPr>
          <a:lstStyle>
            <a:lvl1pPr marL="0" indent="0" algn="ctr">
              <a:buFont typeface="Arial" panose="020B0604020202020204" pitchFamily="34" charset="0"/>
              <a:buNone/>
              <a:defRPr sz="1867" b="0" i="0">
                <a:solidFill>
                  <a:schemeClr val="bg1"/>
                </a:solidFill>
                <a:latin typeface="Palatino" pitchFamily="2" charset="77"/>
              </a:defRPr>
            </a:lvl1pPr>
            <a:lvl2pPr marL="609585" indent="0" algn="ctr">
              <a:buFont typeface="Arial" panose="020B0604020202020204" pitchFamily="34" charset="0"/>
              <a:buNone/>
              <a:defRPr sz="1867" b="0" i="0">
                <a:latin typeface="Girl Scout Display Light" panose="02020003000000000000" pitchFamily="18" charset="0"/>
              </a:defRPr>
            </a:lvl2pPr>
            <a:lvl3pPr marL="1219170" indent="0" algn="ctr">
              <a:buFont typeface="Arial" panose="020B0604020202020204" pitchFamily="34" charset="0"/>
              <a:buNone/>
              <a:defRPr sz="1867" b="0" i="0">
                <a:latin typeface="Girl Scout Display Light" panose="02020003000000000000" pitchFamily="18" charset="0"/>
              </a:defRPr>
            </a:lvl3pPr>
            <a:lvl4pPr marL="1828754" indent="0" algn="ctr">
              <a:buFont typeface="Arial" panose="020B0604020202020204" pitchFamily="34" charset="0"/>
              <a:buNone/>
              <a:defRPr sz="1867" b="0" i="0">
                <a:latin typeface="Girl Scout Display Light" panose="02020003000000000000" pitchFamily="18" charset="0"/>
              </a:defRPr>
            </a:lvl4pPr>
            <a:lvl5pPr marL="2438339" indent="0" algn="ctr">
              <a:buFont typeface="Arial" panose="020B0604020202020204" pitchFamily="34" charset="0"/>
              <a:buNone/>
              <a:defRPr sz="1867" b="0" i="0">
                <a:latin typeface="Girl Scout Display Light" panose="02020003000000000000" pitchFamily="18" charset="0"/>
              </a:defRPr>
            </a:lvl5pPr>
          </a:lstStyle>
          <a:p>
            <a:pPr lvl="0"/>
            <a:r>
              <a:rPr lang="en-US" dirty="0"/>
              <a:t>Presentation Title</a:t>
            </a:r>
          </a:p>
        </p:txBody>
      </p:sp>
    </p:spTree>
    <p:extLst>
      <p:ext uri="{BB962C8B-B14F-4D97-AF65-F5344CB8AC3E}">
        <p14:creationId xmlns:p14="http://schemas.microsoft.com/office/powerpoint/2010/main" val="386256048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3_Cover Slide | Title Center">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68506-8E5A-6DA3-B7E6-63E12F3B50D8}"/>
              </a:ext>
            </a:extLst>
          </p:cNvPr>
          <p:cNvSpPr>
            <a:spLocks noGrp="1"/>
          </p:cNvSpPr>
          <p:nvPr>
            <p:ph type="title" hasCustomPrompt="1"/>
          </p:nvPr>
        </p:nvSpPr>
        <p:spPr>
          <a:xfrm>
            <a:off x="838200" y="1941690"/>
            <a:ext cx="10515600" cy="2974621"/>
          </a:xfrm>
        </p:spPr>
        <p:txBody>
          <a:bodyPr>
            <a:noAutofit/>
          </a:bodyPr>
          <a:lstStyle>
            <a:lvl1pPr algn="ctr">
              <a:defRPr sz="5867">
                <a:solidFill>
                  <a:schemeClr val="tx1"/>
                </a:solidFill>
              </a:defRPr>
            </a:lvl1pPr>
          </a:lstStyle>
          <a:p>
            <a:r>
              <a:rPr lang="en-US" dirty="0"/>
              <a:t>2024</a:t>
            </a:r>
            <a:br>
              <a:rPr lang="en-US" dirty="0"/>
            </a:br>
            <a:r>
              <a:rPr lang="en-US" dirty="0"/>
              <a:t>Presentation Title</a:t>
            </a:r>
          </a:p>
        </p:txBody>
      </p:sp>
      <p:pic>
        <p:nvPicPr>
          <p:cNvPr id="5" name="Graphic 4">
            <a:extLst>
              <a:ext uri="{FF2B5EF4-FFF2-40B4-BE49-F238E27FC236}">
                <a16:creationId xmlns:a16="http://schemas.microsoft.com/office/drawing/2014/main" id="{7AEF130C-967B-FB18-F644-B4CB56E3C66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793560" y="5952459"/>
            <a:ext cx="604877" cy="604877"/>
          </a:xfrm>
          <a:prstGeom prst="rect">
            <a:avLst/>
          </a:prstGeom>
        </p:spPr>
      </p:pic>
    </p:spTree>
    <p:extLst>
      <p:ext uri="{BB962C8B-B14F-4D97-AF65-F5344CB8AC3E}">
        <p14:creationId xmlns:p14="http://schemas.microsoft.com/office/powerpoint/2010/main" val="47810165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72A34FC-91B7-8DF6-D0AB-D00AF0D94E8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666E0882-FD07-2313-4CBA-B32A12E17648}"/>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Freeform 4">
            <a:extLst>
              <a:ext uri="{FF2B5EF4-FFF2-40B4-BE49-F238E27FC236}">
                <a16:creationId xmlns:a16="http://schemas.microsoft.com/office/drawing/2014/main" id="{E3D87942-57D5-7F37-597B-CA82E8C157F9}"/>
              </a:ext>
            </a:extLst>
          </p:cNvPr>
          <p:cNvSpPr/>
          <p:nvPr/>
        </p:nvSpPr>
        <p:spPr>
          <a:xfrm>
            <a:off x="-180623" y="406400"/>
            <a:ext cx="6070096" cy="5796667"/>
          </a:xfrm>
          <a:custGeom>
            <a:avLst/>
            <a:gdLst>
              <a:gd name="connsiteX0" fmla="*/ 0 w 4552572"/>
              <a:gd name="connsiteY0" fmla="*/ 0 h 4347500"/>
              <a:gd name="connsiteX1" fmla="*/ 4443580 w 4552572"/>
              <a:gd name="connsiteY1" fmla="*/ 0 h 4347500"/>
              <a:gd name="connsiteX2" fmla="*/ 4552572 w 4552572"/>
              <a:gd name="connsiteY2" fmla="*/ 108992 h 4347500"/>
              <a:gd name="connsiteX3" fmla="*/ 4552572 w 4552572"/>
              <a:gd name="connsiteY3" fmla="*/ 4238508 h 4347500"/>
              <a:gd name="connsiteX4" fmla="*/ 4443580 w 4552572"/>
              <a:gd name="connsiteY4" fmla="*/ 4347500 h 4347500"/>
              <a:gd name="connsiteX5" fmla="*/ 0 w 4552572"/>
              <a:gd name="connsiteY5" fmla="*/ 4347500 h 434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2572" h="4347500">
                <a:moveTo>
                  <a:pt x="0" y="0"/>
                </a:moveTo>
                <a:lnTo>
                  <a:pt x="4443580" y="0"/>
                </a:lnTo>
                <a:cubicBezTo>
                  <a:pt x="4503775" y="0"/>
                  <a:pt x="4552572" y="48797"/>
                  <a:pt x="4552572" y="108992"/>
                </a:cubicBezTo>
                <a:lnTo>
                  <a:pt x="4552572" y="4238508"/>
                </a:lnTo>
                <a:cubicBezTo>
                  <a:pt x="4552572" y="4298703"/>
                  <a:pt x="4503775" y="4347500"/>
                  <a:pt x="4443580" y="4347500"/>
                </a:cubicBezTo>
                <a:lnTo>
                  <a:pt x="0" y="4347500"/>
                </a:lnTo>
                <a:close/>
              </a:path>
            </a:pathLst>
          </a:custGeom>
          <a:noFill/>
          <a:ln w="15875">
            <a:solidFill>
              <a:schemeClr val="accent2"/>
            </a:solidFill>
          </a:ln>
        </p:spPr>
        <p:style>
          <a:lnRef idx="2">
            <a:schemeClr val="dk1">
              <a:shade val="15000"/>
            </a:schemeClr>
          </a:lnRef>
          <a:fillRef idx="1">
            <a:schemeClr val="dk1"/>
          </a:fillRef>
          <a:effectRef idx="0">
            <a:schemeClr val="dk1"/>
          </a:effectRef>
          <a:fontRef idx="minor">
            <a:schemeClr val="lt1"/>
          </a:fontRef>
        </p:style>
        <p:txBody>
          <a:bodyPr wrap="square" rtlCol="0" anchor="ctr">
            <a:noAutofit/>
          </a:bodyPr>
          <a:lstStyle/>
          <a:p>
            <a:pPr algn="ctr"/>
            <a:endParaRPr lang="en-US" sz="1600" dirty="0">
              <a:solidFill>
                <a:schemeClr val="tx1"/>
              </a:solidFill>
              <a:latin typeface="Girl Scout Display Light" panose="02020003000000000000" pitchFamily="18" charset="0"/>
            </a:endParaRPr>
          </a:p>
        </p:txBody>
      </p:sp>
      <p:sp>
        <p:nvSpPr>
          <p:cNvPr id="6" name="Picture Placeholder 18">
            <a:extLst>
              <a:ext uri="{FF2B5EF4-FFF2-40B4-BE49-F238E27FC236}">
                <a16:creationId xmlns:a16="http://schemas.microsoft.com/office/drawing/2014/main" id="{5D9BB258-B65E-6445-BA72-D907DA560C8C}"/>
              </a:ext>
            </a:extLst>
          </p:cNvPr>
          <p:cNvSpPr>
            <a:spLocks noGrp="1"/>
          </p:cNvSpPr>
          <p:nvPr>
            <p:ph type="pic" sz="quarter" idx="22" hasCustomPrompt="1"/>
          </p:nvPr>
        </p:nvSpPr>
        <p:spPr>
          <a:xfrm>
            <a:off x="1345273" y="782304"/>
            <a:ext cx="3018304" cy="3024717"/>
          </a:xfrm>
          <a:prstGeom prst="roundRect">
            <a:avLst>
              <a:gd name="adj" fmla="val 4351"/>
            </a:avLst>
          </a:prstGeom>
          <a:pattFill prst="dkUpDiag">
            <a:fgClr>
              <a:schemeClr val="bg1">
                <a:lumMod val="85000"/>
              </a:schemeClr>
            </a:fgClr>
            <a:bgClr>
              <a:schemeClr val="bg1"/>
            </a:bgClr>
          </a:pattFill>
        </p:spPr>
        <p:txBody>
          <a:bodyPr anchor="ctr">
            <a:normAutofit/>
          </a:bodyPr>
          <a:lstStyle>
            <a:lvl1pPr marL="0" indent="0" algn="ctr">
              <a:buNone/>
              <a:defRPr sz="1400"/>
            </a:lvl1pPr>
          </a:lstStyle>
          <a:p>
            <a:pPr marL="0" marR="0" lvl="0" indent="0" algn="ctr"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Click icon to add image</a:t>
            </a:r>
          </a:p>
        </p:txBody>
      </p:sp>
      <p:sp>
        <p:nvSpPr>
          <p:cNvPr id="7" name="Text Placeholder 38">
            <a:extLst>
              <a:ext uri="{FF2B5EF4-FFF2-40B4-BE49-F238E27FC236}">
                <a16:creationId xmlns:a16="http://schemas.microsoft.com/office/drawing/2014/main" id="{944CE24F-DAA2-29E1-5DCD-3F57AB5BED93}"/>
              </a:ext>
            </a:extLst>
          </p:cNvPr>
          <p:cNvSpPr>
            <a:spLocks noGrp="1"/>
          </p:cNvSpPr>
          <p:nvPr>
            <p:ph type="body" sz="quarter" idx="14" hasCustomPrompt="1"/>
          </p:nvPr>
        </p:nvSpPr>
        <p:spPr>
          <a:xfrm>
            <a:off x="1345272" y="4060055"/>
            <a:ext cx="3018304" cy="1684732"/>
          </a:xfrm>
        </p:spPr>
        <p:txBody>
          <a:bodyPr>
            <a:normAutofit/>
          </a:bodyPr>
          <a:lstStyle>
            <a:lvl1pPr marL="0" indent="0" algn="ctr">
              <a:buNone/>
              <a:defRPr sz="21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First &amp; Last Name</a:t>
            </a:r>
          </a:p>
          <a:p>
            <a:pPr lvl="0"/>
            <a:r>
              <a:rPr lang="en-US" dirty="0"/>
              <a:t>Title</a:t>
            </a:r>
          </a:p>
        </p:txBody>
      </p:sp>
      <p:sp>
        <p:nvSpPr>
          <p:cNvPr id="8" name="Rounded Rectangle 7">
            <a:extLst>
              <a:ext uri="{FF2B5EF4-FFF2-40B4-BE49-F238E27FC236}">
                <a16:creationId xmlns:a16="http://schemas.microsoft.com/office/drawing/2014/main" id="{B2DFA676-756B-1E57-645F-2654C6571894}"/>
              </a:ext>
            </a:extLst>
          </p:cNvPr>
          <p:cNvSpPr/>
          <p:nvPr/>
        </p:nvSpPr>
        <p:spPr>
          <a:xfrm>
            <a:off x="6302530" y="406400"/>
            <a:ext cx="5581729" cy="5796667"/>
          </a:xfrm>
          <a:prstGeom prst="roundRect">
            <a:avLst>
              <a:gd name="adj" fmla="val 3715"/>
            </a:avLst>
          </a:prstGeom>
          <a:solidFill>
            <a:schemeClr val="accent3"/>
          </a:solidFill>
          <a:ln w="15875">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dirty="0">
              <a:solidFill>
                <a:schemeClr val="tx1"/>
              </a:solidFill>
              <a:latin typeface="Girl Scout Display Light" panose="02020003000000000000" pitchFamily="18" charset="0"/>
            </a:endParaRPr>
          </a:p>
        </p:txBody>
      </p:sp>
      <p:sp>
        <p:nvSpPr>
          <p:cNvPr id="9" name="Text Placeholder 38">
            <a:extLst>
              <a:ext uri="{FF2B5EF4-FFF2-40B4-BE49-F238E27FC236}">
                <a16:creationId xmlns:a16="http://schemas.microsoft.com/office/drawing/2014/main" id="{79D9B024-837D-9D01-6BCA-AB7EB32C0A7C}"/>
              </a:ext>
            </a:extLst>
          </p:cNvPr>
          <p:cNvSpPr>
            <a:spLocks noGrp="1"/>
          </p:cNvSpPr>
          <p:nvPr>
            <p:ph type="body" sz="quarter" idx="23" hasCustomPrompt="1"/>
          </p:nvPr>
        </p:nvSpPr>
        <p:spPr>
          <a:xfrm>
            <a:off x="7559641" y="3042083"/>
            <a:ext cx="3018304" cy="1684732"/>
          </a:xfrm>
        </p:spPr>
        <p:txBody>
          <a:bodyPr>
            <a:normAutofit/>
          </a:bodyPr>
          <a:lstStyle>
            <a:lvl1pPr marL="0" indent="0" algn="ctr">
              <a:buNone/>
              <a:defRPr sz="3733" b="0" i="0">
                <a:solidFill>
                  <a:schemeClr val="accent1"/>
                </a:solidFill>
                <a:latin typeface="Palatino" pitchFamily="2" charset="77"/>
                <a:ea typeface="Palatino" pitchFamily="2" charset="77"/>
              </a:defRPr>
            </a:lvl1pPr>
            <a:lvl2pPr marL="609585" indent="0">
              <a:buNone/>
              <a:defRPr b="0" i="0">
                <a:latin typeface="Girl Scout Display Light" panose="02020003000000000000" pitchFamily="18" charset="0"/>
              </a:defRPr>
            </a:lvl2pPr>
            <a:lvl3pPr marL="1219170" indent="0">
              <a:buNone/>
              <a:defRPr b="0" i="0">
                <a:latin typeface="Girl Scout Display Light" panose="02020003000000000000" pitchFamily="18" charset="0"/>
              </a:defRPr>
            </a:lvl3pPr>
            <a:lvl4pPr marL="1828754" indent="0">
              <a:buNone/>
              <a:defRPr b="0" i="0">
                <a:latin typeface="Girl Scout Display Light" panose="02020003000000000000" pitchFamily="18" charset="0"/>
              </a:defRPr>
            </a:lvl4pPr>
            <a:lvl5pPr marL="2438339" indent="0">
              <a:buNone/>
              <a:defRPr b="0" i="0">
                <a:latin typeface="Girl Scout Display Light" panose="02020003000000000000" pitchFamily="18" charset="0"/>
              </a:defRPr>
            </a:lvl5pPr>
          </a:lstStyle>
          <a:p>
            <a:pPr lvl="0"/>
            <a:r>
              <a:rPr lang="en-US" dirty="0"/>
              <a:t>Section </a:t>
            </a:r>
          </a:p>
          <a:p>
            <a:pPr lvl="0"/>
            <a:r>
              <a:rPr lang="en-US" dirty="0"/>
              <a:t>Title</a:t>
            </a:r>
          </a:p>
        </p:txBody>
      </p:sp>
      <p:pic>
        <p:nvPicPr>
          <p:cNvPr id="10" name="Picture 9">
            <a:extLst>
              <a:ext uri="{FF2B5EF4-FFF2-40B4-BE49-F238E27FC236}">
                <a16:creationId xmlns:a16="http://schemas.microsoft.com/office/drawing/2014/main" id="{ABCC1B1B-23D1-74EB-9771-7A8BCAF9AE03}"/>
              </a:ext>
            </a:extLst>
          </p:cNvPr>
          <p:cNvPicPr>
            <a:picLocks noChangeAspect="1"/>
          </p:cNvPicPr>
          <p:nvPr/>
        </p:nvPicPr>
        <p:blipFill>
          <a:blip r:embed="rId2"/>
          <a:stretch>
            <a:fillRect/>
          </a:stretch>
        </p:blipFill>
        <p:spPr>
          <a:xfrm>
            <a:off x="8547484" y="1573504"/>
            <a:ext cx="1091819" cy="1020789"/>
          </a:xfrm>
          <a:prstGeom prst="rect">
            <a:avLst/>
          </a:prstGeom>
        </p:spPr>
      </p:pic>
    </p:spTree>
    <p:extLst>
      <p:ext uri="{BB962C8B-B14F-4D97-AF65-F5344CB8AC3E}">
        <p14:creationId xmlns:p14="http://schemas.microsoft.com/office/powerpoint/2010/main" val="15361130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4_Cover Slide | Split | No Imag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7D21A-F00A-F2DD-63D1-48BDE532F643}"/>
              </a:ext>
            </a:extLst>
          </p:cNvPr>
          <p:cNvSpPr>
            <a:spLocks noGrp="1"/>
          </p:cNvSpPr>
          <p:nvPr>
            <p:ph type="title" hasCustomPrompt="1"/>
          </p:nvPr>
        </p:nvSpPr>
        <p:spPr>
          <a:xfrm>
            <a:off x="6524807" y="1915525"/>
            <a:ext cx="5283371" cy="1325033"/>
          </a:xfrm>
        </p:spPr>
        <p:txBody>
          <a:bodyPr anchor="b">
            <a:normAutofit/>
          </a:bodyPr>
          <a:lstStyle>
            <a:lvl1pPr algn="ctr">
              <a:defRPr sz="3200">
                <a:solidFill>
                  <a:schemeClr val="accent1"/>
                </a:solidFill>
              </a:defRPr>
            </a:lvl1pPr>
          </a:lstStyle>
          <a:p>
            <a:r>
              <a:rPr lang="en-US" dirty="0"/>
              <a:t>Type Here to Enter a</a:t>
            </a:r>
            <a:br>
              <a:rPr lang="en-US" dirty="0"/>
            </a:br>
            <a:r>
              <a:rPr lang="en-US" dirty="0"/>
              <a:t>Multi-line Transition Title</a:t>
            </a:r>
          </a:p>
        </p:txBody>
      </p:sp>
      <p:sp>
        <p:nvSpPr>
          <p:cNvPr id="3" name="Slide Number Placeholder 2">
            <a:extLst>
              <a:ext uri="{FF2B5EF4-FFF2-40B4-BE49-F238E27FC236}">
                <a16:creationId xmlns:a16="http://schemas.microsoft.com/office/drawing/2014/main" id="{28990E1E-711E-0B04-086A-D35243A55029}"/>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6" name="Rectangle 5">
            <a:extLst>
              <a:ext uri="{FF2B5EF4-FFF2-40B4-BE49-F238E27FC236}">
                <a16:creationId xmlns:a16="http://schemas.microsoft.com/office/drawing/2014/main" id="{2DC17498-C78D-FF42-4599-E51DFD729730}"/>
              </a:ext>
            </a:extLst>
          </p:cNvPr>
          <p:cNvSpPr/>
          <p:nvPr/>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7" name="Graphic 6">
            <a:extLst>
              <a:ext uri="{FF2B5EF4-FFF2-40B4-BE49-F238E27FC236}">
                <a16:creationId xmlns:a16="http://schemas.microsoft.com/office/drawing/2014/main" id="{39355827-8871-F484-D5ED-67DAC1342F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2116" y="558803"/>
            <a:ext cx="5740400" cy="5740400"/>
          </a:xfrm>
          <a:prstGeom prst="rect">
            <a:avLst/>
          </a:prstGeom>
        </p:spPr>
      </p:pic>
      <p:sp>
        <p:nvSpPr>
          <p:cNvPr id="10" name="Footer Placeholder 3">
            <a:extLst>
              <a:ext uri="{FF2B5EF4-FFF2-40B4-BE49-F238E27FC236}">
                <a16:creationId xmlns:a16="http://schemas.microsoft.com/office/drawing/2014/main" id="{1108D74F-3CCB-7AF8-ABE1-963E63C9B019}"/>
              </a:ext>
            </a:extLst>
          </p:cNvPr>
          <p:cNvSpPr>
            <a:spLocks noGrp="1"/>
          </p:cNvSpPr>
          <p:nvPr>
            <p:ph type="ftr" sz="quarter" idx="11"/>
          </p:nvPr>
        </p:nvSpPr>
        <p:spPr>
          <a:xfrm>
            <a:off x="228599" y="6664124"/>
            <a:ext cx="7564396" cy="206104"/>
          </a:xfrm>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4" name="Text Placeholder 7">
            <a:extLst>
              <a:ext uri="{FF2B5EF4-FFF2-40B4-BE49-F238E27FC236}">
                <a16:creationId xmlns:a16="http://schemas.microsoft.com/office/drawing/2014/main" id="{A958D76D-0996-3017-740B-BC0C9FA2A81D}"/>
              </a:ext>
            </a:extLst>
          </p:cNvPr>
          <p:cNvSpPr>
            <a:spLocks noGrp="1"/>
          </p:cNvSpPr>
          <p:nvPr>
            <p:ph type="body" sz="quarter" idx="12"/>
          </p:nvPr>
        </p:nvSpPr>
        <p:spPr>
          <a:xfrm>
            <a:off x="6524807" y="3455046"/>
            <a:ext cx="5283200" cy="2531767"/>
          </a:xfrm>
        </p:spPr>
        <p:txBody>
          <a:bodyPr>
            <a:normAutofit/>
          </a:bodyPr>
          <a:lstStyle>
            <a:lvl1pPr marL="0" indent="0" algn="ctr">
              <a:buNone/>
              <a:defRPr sz="1733" b="0" i="0">
                <a:latin typeface="Arial" panose="020B0604020202020204" pitchFamily="34" charset="0"/>
                <a:cs typeface="Arial" panose="020B0604020202020204" pitchFamily="34" charset="0"/>
              </a:defRPr>
            </a:lvl1pPr>
            <a:lvl2pPr marL="99057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2pPr>
            <a:lvl3pPr marL="160016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3pPr>
            <a:lvl4pPr marL="2209745" indent="-380990" algn="ctr">
              <a:buFont typeface="Arial" panose="020B0604020202020204" pitchFamily="34" charset="0"/>
              <a:buChar char="•"/>
              <a:defRPr sz="1733" b="0" i="0">
                <a:latin typeface="Arial" panose="020B0604020202020204" pitchFamily="34" charset="0"/>
                <a:cs typeface="Arial" panose="020B0604020202020204" pitchFamily="34" charset="0"/>
              </a:defRPr>
            </a:lvl4pPr>
            <a:lvl5pPr marL="2819330" indent="-380990" algn="ctr">
              <a:buFont typeface="Arial" panose="020B0604020202020204" pitchFamily="34" charset="0"/>
              <a:buChar char="•"/>
              <a:defRPr sz="1733"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21711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_Agenda Slide">
    <p:bg>
      <p:bgPr>
        <a:solidFill>
          <a:schemeClr val="accent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05E2A21-37F6-7633-D741-6F19F155C212}"/>
              </a:ext>
            </a:extLst>
          </p:cNvPr>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3" name="Slide Number Placeholder 2">
            <a:extLst>
              <a:ext uri="{FF2B5EF4-FFF2-40B4-BE49-F238E27FC236}">
                <a16:creationId xmlns:a16="http://schemas.microsoft.com/office/drawing/2014/main" id="{EC20B0B7-D2B0-2866-918C-9633806BCD6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2DC5F834-BF27-9600-63ED-1B539273B858}"/>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pic>
        <p:nvPicPr>
          <p:cNvPr id="5" name="Graphic 4">
            <a:extLst>
              <a:ext uri="{FF2B5EF4-FFF2-40B4-BE49-F238E27FC236}">
                <a16:creationId xmlns:a16="http://schemas.microsoft.com/office/drawing/2014/main" id="{86055397-2808-E45F-3203-629C74B12CD5}"/>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2018" y="1737968"/>
            <a:ext cx="5620783" cy="3382065"/>
          </a:xfrm>
          <a:prstGeom prst="rect">
            <a:avLst/>
          </a:prstGeom>
        </p:spPr>
      </p:pic>
      <p:sp>
        <p:nvSpPr>
          <p:cNvPr id="6" name="TextBox 5">
            <a:extLst>
              <a:ext uri="{FF2B5EF4-FFF2-40B4-BE49-F238E27FC236}">
                <a16:creationId xmlns:a16="http://schemas.microsoft.com/office/drawing/2014/main" id="{F990260D-6D7B-BD3C-14FA-F5609B80493C}"/>
              </a:ext>
            </a:extLst>
          </p:cNvPr>
          <p:cNvSpPr txBox="1"/>
          <p:nvPr/>
        </p:nvSpPr>
        <p:spPr>
          <a:xfrm>
            <a:off x="355600" y="2970460"/>
            <a:ext cx="5435600" cy="917985"/>
          </a:xfrm>
          <a:prstGeom prst="rect">
            <a:avLst/>
          </a:prstGeom>
          <a:noFill/>
          <a:ln>
            <a:noFill/>
          </a:ln>
        </p:spPr>
        <p:txBody>
          <a:bodyPr vert="horz" wrap="square" lIns="121920" tIns="60960" rIns="121920" bIns="60960" rtlCol="0" anchor="ctr">
            <a:noAutofit/>
          </a:bodyPr>
          <a:lstStyle/>
          <a:p>
            <a:pPr marL="0" marR="0" indent="0" algn="ctr" defTabSz="914354" rtl="0" eaLnBrk="1" fontAlgn="auto" latinLnBrk="0" hangingPunct="1">
              <a:lnSpc>
                <a:spcPct val="100000"/>
              </a:lnSpc>
              <a:spcBef>
                <a:spcPts val="0"/>
              </a:spcBef>
              <a:spcAft>
                <a:spcPts val="0"/>
              </a:spcAft>
              <a:buClrTx/>
              <a:buSzTx/>
              <a:buFontTx/>
              <a:buNone/>
              <a:tabLst/>
              <a:defRPr/>
            </a:pPr>
            <a:r>
              <a:rPr kumimoji="0" lang="en-US" sz="5867" b="0" i="0" u="none" strike="noStrike" kern="1200" cap="none" spc="0" normalizeH="0" baseline="0" noProof="0" dirty="0">
                <a:ln>
                  <a:noFill/>
                </a:ln>
                <a:solidFill>
                  <a:schemeClr val="bg1"/>
                </a:solidFill>
                <a:effectLst/>
                <a:uLnTx/>
                <a:uFillTx/>
                <a:latin typeface="Palatino" pitchFamily="2" charset="77"/>
                <a:ea typeface="+mj-ea"/>
                <a:cs typeface="+mj-cs"/>
              </a:rPr>
              <a:t>Agenda</a:t>
            </a:r>
            <a:endParaRPr lang="en-US" sz="5867" b="0" i="0" dirty="0">
              <a:solidFill>
                <a:schemeClr val="bg1"/>
              </a:solidFill>
              <a:latin typeface="Palatino" pitchFamily="2" charset="77"/>
            </a:endParaRPr>
          </a:p>
        </p:txBody>
      </p:sp>
      <p:sp>
        <p:nvSpPr>
          <p:cNvPr id="7" name="Rounded Rectangle 6">
            <a:extLst>
              <a:ext uri="{FF2B5EF4-FFF2-40B4-BE49-F238E27FC236}">
                <a16:creationId xmlns:a16="http://schemas.microsoft.com/office/drawing/2014/main" id="{17C12F6F-1502-3BC5-9600-90DF91EF2F7D}"/>
              </a:ext>
            </a:extLst>
          </p:cNvPr>
          <p:cNvSpPr/>
          <p:nvPr/>
        </p:nvSpPr>
        <p:spPr>
          <a:xfrm>
            <a:off x="6432247" y="647093"/>
            <a:ext cx="5418667" cy="5563811"/>
          </a:xfrm>
          <a:prstGeom prst="roundRect">
            <a:avLst>
              <a:gd name="adj" fmla="val 4524"/>
            </a:avLst>
          </a:prstGeom>
          <a:noFill/>
          <a:ln w="158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ext Placeholder 2">
            <a:extLst>
              <a:ext uri="{FF2B5EF4-FFF2-40B4-BE49-F238E27FC236}">
                <a16:creationId xmlns:a16="http://schemas.microsoft.com/office/drawing/2014/main" id="{AC0895CE-A654-3204-EE4F-2CBCFF8FC8ED}"/>
              </a:ext>
            </a:extLst>
          </p:cNvPr>
          <p:cNvSpPr>
            <a:spLocks noGrp="1"/>
          </p:cNvSpPr>
          <p:nvPr>
            <p:ph idx="12" hasCustomPrompt="1"/>
          </p:nvPr>
        </p:nvSpPr>
        <p:spPr>
          <a:xfrm>
            <a:off x="6969216" y="1369348"/>
            <a:ext cx="4344731" cy="4119301"/>
          </a:xfrm>
          <a:prstGeom prst="rect">
            <a:avLst/>
          </a:prstGeom>
        </p:spPr>
        <p:txBody>
          <a:bodyPr vert="horz" lIns="91440" tIns="45720" rIns="91440" bIns="45720" rtlCol="0" anchor="ctr">
            <a:normAutofit/>
          </a:bodyPr>
          <a:lstStyle>
            <a:lvl1pPr marL="457189" indent="-457189">
              <a:lnSpc>
                <a:spcPct val="150000"/>
              </a:lnSpc>
              <a:buFont typeface="+mj-lt"/>
              <a:buAutoNum type="arabicPeriod"/>
              <a:defRPr sz="2000" b="0" i="0">
                <a:solidFill>
                  <a:schemeClr val="accent1"/>
                </a:solidFill>
                <a:latin typeface="Arial" panose="020B0604020202020204" pitchFamily="34" charset="0"/>
                <a:cs typeface="Arial" panose="020B0604020202020204" pitchFamily="34" charset="0"/>
              </a:defRPr>
            </a:lvl1pPr>
            <a:lvl2pPr marL="106677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2pPr>
            <a:lvl3pPr marL="167635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3pPr>
            <a:lvl4pPr marL="2285943"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4pPr>
            <a:lvl5pPr marL="2895528" indent="-457189">
              <a:lnSpc>
                <a:spcPct val="150000"/>
              </a:lnSpc>
              <a:buFont typeface="Arial" panose="020B0604020202020204" pitchFamily="34" charset="0"/>
              <a:buChar char="•"/>
              <a:defRPr sz="2000" b="0" i="0">
                <a:solidFill>
                  <a:schemeClr val="accent1"/>
                </a:solidFill>
                <a:latin typeface="Arial" panose="020B0604020202020204" pitchFamily="34" charset="0"/>
                <a:cs typeface="Arial" panose="020B0604020202020204" pitchFamily="34" charset="0"/>
              </a:defRPr>
            </a:lvl5pPr>
          </a:lstStyle>
          <a:p>
            <a:pPr lvl="0"/>
            <a:r>
              <a:rPr lang="en-US" dirty="0"/>
              <a:t>Type agenda item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385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634281C9-EC74-409F-A78C-3742F6D73375}" type="slidenum">
              <a:rPr lang="en-US" smtClean="0"/>
              <a:t>‹#›</a:t>
            </a:fld>
            <a:endParaRPr lang="en-US"/>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endParaRPr lang="en-US"/>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42760962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6_Table of Contents-1">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587238-0E66-5483-3E75-027008F21F72}"/>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8EDC1AB8-2720-8DB4-6E33-94C3711679D4}"/>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7" name="Text Placeholder 46">
            <a:extLst>
              <a:ext uri="{FF2B5EF4-FFF2-40B4-BE49-F238E27FC236}">
                <a16:creationId xmlns:a16="http://schemas.microsoft.com/office/drawing/2014/main" id="{E2AC4945-2B6F-405B-38B9-9C01D4163C00}"/>
              </a:ext>
            </a:extLst>
          </p:cNvPr>
          <p:cNvSpPr>
            <a:spLocks noGrp="1"/>
          </p:cNvSpPr>
          <p:nvPr>
            <p:ph type="body" sz="quarter" idx="20" hasCustomPrompt="1"/>
          </p:nvPr>
        </p:nvSpPr>
        <p:spPr>
          <a:xfrm>
            <a:off x="1062318"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8" name="Text Placeholder 46">
            <a:extLst>
              <a:ext uri="{FF2B5EF4-FFF2-40B4-BE49-F238E27FC236}">
                <a16:creationId xmlns:a16="http://schemas.microsoft.com/office/drawing/2014/main" id="{585EE3CA-DBE5-D41E-8103-0F4CCD32AC74}"/>
              </a:ext>
            </a:extLst>
          </p:cNvPr>
          <p:cNvSpPr>
            <a:spLocks noGrp="1"/>
          </p:cNvSpPr>
          <p:nvPr>
            <p:ph type="body" sz="quarter" idx="21" hasCustomPrompt="1"/>
          </p:nvPr>
        </p:nvSpPr>
        <p:spPr>
          <a:xfrm>
            <a:off x="259786"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01</a:t>
            </a:r>
          </a:p>
          <a:p>
            <a:pPr lvl="0"/>
            <a:endParaRPr lang="en-US" dirty="0"/>
          </a:p>
          <a:p>
            <a:pPr lvl="0"/>
            <a:r>
              <a:rPr lang="en-US" dirty="0"/>
              <a:t>02</a:t>
            </a:r>
          </a:p>
          <a:p>
            <a:pPr lvl="0"/>
            <a:endParaRPr lang="en-US" dirty="0"/>
          </a:p>
          <a:p>
            <a:pPr lvl="0"/>
            <a:br>
              <a:rPr lang="en-US" dirty="0"/>
            </a:br>
            <a:br>
              <a:rPr lang="en-US" dirty="0"/>
            </a:br>
            <a:r>
              <a:rPr lang="en-US" dirty="0"/>
              <a:t>04</a:t>
            </a:r>
          </a:p>
          <a:p>
            <a:pPr lvl="0"/>
            <a:r>
              <a:rPr lang="en-US" dirty="0"/>
              <a:t>05</a:t>
            </a:r>
          </a:p>
          <a:p>
            <a:pPr lvl="0"/>
            <a:r>
              <a:rPr lang="en-US" dirty="0"/>
              <a:t>06</a:t>
            </a:r>
          </a:p>
          <a:p>
            <a:pPr lvl="0"/>
            <a:r>
              <a:rPr lang="en-US" dirty="0"/>
              <a:t>07</a:t>
            </a:r>
          </a:p>
        </p:txBody>
      </p:sp>
      <p:sp>
        <p:nvSpPr>
          <p:cNvPr id="9" name="Text Placeholder 46">
            <a:extLst>
              <a:ext uri="{FF2B5EF4-FFF2-40B4-BE49-F238E27FC236}">
                <a16:creationId xmlns:a16="http://schemas.microsoft.com/office/drawing/2014/main" id="{B0FE1C62-AE35-C616-6E07-C30C6C61FBCD}"/>
              </a:ext>
            </a:extLst>
          </p:cNvPr>
          <p:cNvSpPr>
            <a:spLocks noGrp="1"/>
          </p:cNvSpPr>
          <p:nvPr>
            <p:ph type="body" sz="quarter" idx="24" hasCustomPrompt="1"/>
          </p:nvPr>
        </p:nvSpPr>
        <p:spPr>
          <a:xfrm>
            <a:off x="1062318" y="2175216"/>
            <a:ext cx="3381213" cy="552128"/>
          </a:xfrm>
        </p:spPr>
        <p:txBody>
          <a:bodyPr anchor="t">
            <a:normAutofit/>
          </a:bodyPr>
          <a:lstStyle>
            <a:lvl1pPr marL="0" indent="0">
              <a:lnSpc>
                <a:spcPct val="10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p:txBody>
      </p:sp>
      <p:sp>
        <p:nvSpPr>
          <p:cNvPr id="10" name="Text Placeholder 46">
            <a:extLst>
              <a:ext uri="{FF2B5EF4-FFF2-40B4-BE49-F238E27FC236}">
                <a16:creationId xmlns:a16="http://schemas.microsoft.com/office/drawing/2014/main" id="{A47CC996-D12E-56A8-1945-2765E4E17597}"/>
              </a:ext>
            </a:extLst>
          </p:cNvPr>
          <p:cNvSpPr>
            <a:spLocks noGrp="1"/>
          </p:cNvSpPr>
          <p:nvPr>
            <p:ph type="body" sz="quarter" idx="25" hasCustomPrompt="1"/>
          </p:nvPr>
        </p:nvSpPr>
        <p:spPr>
          <a:xfrm>
            <a:off x="1062318" y="2766989"/>
            <a:ext cx="3381213" cy="70244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Medium Section Title on Two Lines</a:t>
            </a:r>
          </a:p>
        </p:txBody>
      </p:sp>
      <p:sp>
        <p:nvSpPr>
          <p:cNvPr id="11" name="Text Placeholder 46">
            <a:extLst>
              <a:ext uri="{FF2B5EF4-FFF2-40B4-BE49-F238E27FC236}">
                <a16:creationId xmlns:a16="http://schemas.microsoft.com/office/drawing/2014/main" id="{F2F5AF45-EB77-77DA-D68B-A228AF1DFA83}"/>
              </a:ext>
            </a:extLst>
          </p:cNvPr>
          <p:cNvSpPr>
            <a:spLocks noGrp="1"/>
          </p:cNvSpPr>
          <p:nvPr>
            <p:ph type="body" sz="quarter" idx="26" hasCustomPrompt="1"/>
          </p:nvPr>
        </p:nvSpPr>
        <p:spPr>
          <a:xfrm>
            <a:off x="1062318" y="3478405"/>
            <a:ext cx="3381213" cy="763441"/>
          </a:xfrm>
        </p:spPr>
        <p:txBody>
          <a:bodyPr anchor="t">
            <a:normAutofit/>
          </a:bodyPr>
          <a:lstStyle>
            <a:lvl1pPr marL="0" indent="0">
              <a:lnSpc>
                <a:spcPct val="5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a:t>
            </a:r>
          </a:p>
        </p:txBody>
      </p:sp>
      <p:sp>
        <p:nvSpPr>
          <p:cNvPr id="12" name="Text Placeholder 46">
            <a:extLst>
              <a:ext uri="{FF2B5EF4-FFF2-40B4-BE49-F238E27FC236}">
                <a16:creationId xmlns:a16="http://schemas.microsoft.com/office/drawing/2014/main" id="{F088FFFD-A4DD-1FA3-C032-1A2F557C9544}"/>
              </a:ext>
            </a:extLst>
          </p:cNvPr>
          <p:cNvSpPr>
            <a:spLocks noGrp="1"/>
          </p:cNvSpPr>
          <p:nvPr>
            <p:ph type="body" sz="quarter" idx="27" hasCustomPrompt="1"/>
          </p:nvPr>
        </p:nvSpPr>
        <p:spPr>
          <a:xfrm>
            <a:off x="1062315" y="4250813"/>
            <a:ext cx="4731247" cy="2096055"/>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a:p>
            <a:pPr lvl="0"/>
            <a:r>
              <a:rPr lang="en-US" dirty="0"/>
              <a:t>Short Section Title with </a:t>
            </a:r>
            <a:r>
              <a:rPr lang="en-US" dirty="0" err="1"/>
              <a:t>Verylongwords</a:t>
            </a:r>
            <a:endParaRPr lang="en-US" dirty="0"/>
          </a:p>
          <a:p>
            <a:pPr lvl="0"/>
            <a:r>
              <a:rPr lang="en-US" dirty="0"/>
              <a:t>Section Title</a:t>
            </a:r>
          </a:p>
          <a:p>
            <a:pPr lvl="0"/>
            <a:r>
              <a:rPr lang="en-US" dirty="0"/>
              <a:t>Section Title with </a:t>
            </a:r>
            <a:r>
              <a:rPr lang="en-US" dirty="0" err="1"/>
              <a:t>Verylongwords</a:t>
            </a:r>
            <a:endParaRPr lang="en-US" dirty="0"/>
          </a:p>
        </p:txBody>
      </p:sp>
      <p:sp>
        <p:nvSpPr>
          <p:cNvPr id="13" name="Text Placeholder 46">
            <a:extLst>
              <a:ext uri="{FF2B5EF4-FFF2-40B4-BE49-F238E27FC236}">
                <a16:creationId xmlns:a16="http://schemas.microsoft.com/office/drawing/2014/main" id="{7F736F3A-C6B8-4469-333B-6E4AF20D21C1}"/>
              </a:ext>
            </a:extLst>
          </p:cNvPr>
          <p:cNvSpPr>
            <a:spLocks noGrp="1"/>
          </p:cNvSpPr>
          <p:nvPr>
            <p:ph type="body" sz="quarter" idx="28" hasCustomPrompt="1"/>
          </p:nvPr>
        </p:nvSpPr>
        <p:spPr>
          <a:xfrm>
            <a:off x="7394596" y="1857959"/>
            <a:ext cx="3381213" cy="55212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Short Section Title</a:t>
            </a:r>
          </a:p>
        </p:txBody>
      </p:sp>
      <p:sp>
        <p:nvSpPr>
          <p:cNvPr id="14" name="Text Placeholder 46">
            <a:extLst>
              <a:ext uri="{FF2B5EF4-FFF2-40B4-BE49-F238E27FC236}">
                <a16:creationId xmlns:a16="http://schemas.microsoft.com/office/drawing/2014/main" id="{C23468F3-42BF-ECEB-78D0-7CFD2C9B5FB8}"/>
              </a:ext>
            </a:extLst>
          </p:cNvPr>
          <p:cNvSpPr>
            <a:spLocks noGrp="1"/>
          </p:cNvSpPr>
          <p:nvPr>
            <p:ph type="body" sz="quarter" idx="29" hasCustomPrompt="1"/>
          </p:nvPr>
        </p:nvSpPr>
        <p:spPr>
          <a:xfrm>
            <a:off x="6592065" y="1857959"/>
            <a:ext cx="593119" cy="4445968"/>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08</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r>
              <a:rPr lang="en-US" dirty="0"/>
              <a:t>09</a:t>
            </a:r>
          </a:p>
          <a:p>
            <a:pPr lvl="0"/>
            <a:r>
              <a:rPr lang="en-US" dirty="0"/>
              <a:t>10</a:t>
            </a:r>
          </a:p>
          <a:p>
            <a:pPr lvl="0"/>
            <a:r>
              <a:rPr lang="en-US" dirty="0"/>
              <a:t>11</a:t>
            </a:r>
          </a:p>
        </p:txBody>
      </p:sp>
      <p:sp>
        <p:nvSpPr>
          <p:cNvPr id="15" name="Text Placeholder 46">
            <a:extLst>
              <a:ext uri="{FF2B5EF4-FFF2-40B4-BE49-F238E27FC236}">
                <a16:creationId xmlns:a16="http://schemas.microsoft.com/office/drawing/2014/main" id="{0779C7E8-AD04-680F-E04A-458F5F297D08}"/>
              </a:ext>
            </a:extLst>
          </p:cNvPr>
          <p:cNvSpPr>
            <a:spLocks noGrp="1"/>
          </p:cNvSpPr>
          <p:nvPr>
            <p:ph type="body" sz="quarter" idx="30" hasCustomPrompt="1"/>
          </p:nvPr>
        </p:nvSpPr>
        <p:spPr>
          <a:xfrm>
            <a:off x="7394597" y="2175215"/>
            <a:ext cx="3002471" cy="2871925"/>
          </a:xfrm>
        </p:spPr>
        <p:txBody>
          <a:bodyPr anchor="t">
            <a:normAutofit/>
          </a:bodyPr>
          <a:lstStyle>
            <a:lvl1pPr marL="0" indent="0">
              <a:lnSpc>
                <a:spcPct val="90000"/>
              </a:lnSpc>
              <a:buNone/>
              <a:defRPr sz="1733" b="0" i="0">
                <a:solidFill>
                  <a:schemeClr val="accent1"/>
                </a:solidFill>
                <a:latin typeface="Arial" panose="020B0604020202020204" pitchFamily="34" charset="0"/>
                <a:ea typeface="Palatino" pitchFamily="2" charset="77"/>
              </a:defRPr>
            </a:lvl1pPr>
          </a:lstStyle>
          <a:p>
            <a:pPr lvl="0"/>
            <a:r>
              <a:rPr lang="en-US" dirty="0"/>
              <a:t>Sub-Section Title</a:t>
            </a:r>
          </a:p>
          <a:p>
            <a:pPr lvl="0"/>
            <a:r>
              <a:rPr lang="en-US" dirty="0"/>
              <a:t>Sub-Section Title that is on two lines</a:t>
            </a:r>
          </a:p>
          <a:p>
            <a:pPr lvl="0"/>
            <a:r>
              <a:rPr lang="en-US" dirty="0"/>
              <a:t>Very Long Sub-Section Title that is on three long lines like this</a:t>
            </a:r>
          </a:p>
          <a:p>
            <a:pPr lvl="0"/>
            <a:r>
              <a:rPr lang="en-US" dirty="0"/>
              <a:t>Sub Section Title</a:t>
            </a:r>
          </a:p>
          <a:p>
            <a:pPr lvl="0"/>
            <a:r>
              <a:rPr lang="en-US" dirty="0"/>
              <a:t>Sub-Section Title</a:t>
            </a:r>
          </a:p>
        </p:txBody>
      </p:sp>
      <p:sp>
        <p:nvSpPr>
          <p:cNvPr id="16" name="Text Placeholder 46">
            <a:extLst>
              <a:ext uri="{FF2B5EF4-FFF2-40B4-BE49-F238E27FC236}">
                <a16:creationId xmlns:a16="http://schemas.microsoft.com/office/drawing/2014/main" id="{B7C9F0EB-5FA0-6293-2E32-5918FA5F8857}"/>
              </a:ext>
            </a:extLst>
          </p:cNvPr>
          <p:cNvSpPr>
            <a:spLocks noGrp="1"/>
          </p:cNvSpPr>
          <p:nvPr>
            <p:ph type="body" sz="quarter" idx="31" hasCustomPrompt="1"/>
          </p:nvPr>
        </p:nvSpPr>
        <p:spPr>
          <a:xfrm>
            <a:off x="7394597" y="5047141"/>
            <a:ext cx="4731247" cy="1243279"/>
          </a:xfrm>
        </p:spPr>
        <p:txBody>
          <a:bodyPr anchor="t">
            <a:normAutofit/>
          </a:bodyPr>
          <a:lstStyle>
            <a:lvl1pPr marL="0" indent="0">
              <a:lnSpc>
                <a:spcPct val="100000"/>
              </a:lnSpc>
              <a:buNone/>
              <a:defRPr sz="1867" b="0" i="0">
                <a:solidFill>
                  <a:schemeClr val="tx1"/>
                </a:solidFill>
                <a:latin typeface="Palatino" pitchFamily="2" charset="77"/>
                <a:ea typeface="Palatino" pitchFamily="2" charset="77"/>
              </a:defRPr>
            </a:lvl1pPr>
          </a:lstStyle>
          <a:p>
            <a:pPr lvl="0"/>
            <a:r>
              <a:rPr lang="en-US" dirty="0"/>
              <a:t>Section Title</a:t>
            </a:r>
          </a:p>
          <a:p>
            <a:pPr lvl="0"/>
            <a:r>
              <a:rPr lang="en-US" dirty="0"/>
              <a:t>Section Title</a:t>
            </a:r>
          </a:p>
          <a:p>
            <a:pPr lvl="0"/>
            <a:r>
              <a:rPr lang="en-US" dirty="0"/>
              <a:t>Section Title</a:t>
            </a:r>
          </a:p>
        </p:txBody>
      </p:sp>
      <p:sp>
        <p:nvSpPr>
          <p:cNvPr id="21" name="Text Placeholder 19">
            <a:extLst>
              <a:ext uri="{FF2B5EF4-FFF2-40B4-BE49-F238E27FC236}">
                <a16:creationId xmlns:a16="http://schemas.microsoft.com/office/drawing/2014/main" id="{40CB4363-9E1C-AAB2-469B-D8284C6E0E3D}"/>
              </a:ext>
            </a:extLst>
          </p:cNvPr>
          <p:cNvSpPr>
            <a:spLocks noGrp="1"/>
          </p:cNvSpPr>
          <p:nvPr>
            <p:ph type="body" sz="quarter" idx="32" hasCustomPrompt="1"/>
          </p:nvPr>
        </p:nvSpPr>
        <p:spPr>
          <a:xfrm>
            <a:off x="259785" y="880370"/>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29EB0260-67B3-C5AF-953C-A3E7CFBC5022}"/>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23585184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7_Table of Contents-2">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DD73FE4-73F4-E3B9-ADCD-D01453D4ABC3}"/>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A05177C1-CA80-3A37-D57B-094DB987BE8D}"/>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Delay 5">
            <a:extLst>
              <a:ext uri="{FF2B5EF4-FFF2-40B4-BE49-F238E27FC236}">
                <a16:creationId xmlns:a16="http://schemas.microsoft.com/office/drawing/2014/main" id="{A02F7A34-1C07-8D9E-0935-1DBEF963A0C1}"/>
              </a:ext>
            </a:extLst>
          </p:cNvPr>
          <p:cNvSpPr/>
          <p:nvPr/>
        </p:nvSpPr>
        <p:spPr>
          <a:xfrm rot="16200000">
            <a:off x="5979715" y="1412117"/>
            <a:ext cx="839643" cy="834108"/>
          </a:xfrm>
          <a:prstGeom prst="flowChartDelay">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solidFill>
            </a:endParaRPr>
          </a:p>
        </p:txBody>
      </p:sp>
      <p:sp>
        <p:nvSpPr>
          <p:cNvPr id="7" name="Hexagon 6">
            <a:extLst>
              <a:ext uri="{FF2B5EF4-FFF2-40B4-BE49-F238E27FC236}">
                <a16:creationId xmlns:a16="http://schemas.microsoft.com/office/drawing/2014/main" id="{3123B02D-E019-3D0B-6F5F-B97289749179}"/>
              </a:ext>
            </a:extLst>
          </p:cNvPr>
          <p:cNvSpPr/>
          <p:nvPr/>
        </p:nvSpPr>
        <p:spPr>
          <a:xfrm>
            <a:off x="5895472" y="2367577"/>
            <a:ext cx="1008128" cy="869076"/>
          </a:xfrm>
          <a:prstGeom prst="hexagon">
            <a:avLst>
              <a:gd name="adj" fmla="val 28448"/>
              <a:gd name="vf" fmla="val 11547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8" name="Oval 7">
            <a:extLst>
              <a:ext uri="{FF2B5EF4-FFF2-40B4-BE49-F238E27FC236}">
                <a16:creationId xmlns:a16="http://schemas.microsoft.com/office/drawing/2014/main" id="{DB3B0546-7B01-214E-A1E5-6DABFA87007B}"/>
              </a:ext>
            </a:extLst>
          </p:cNvPr>
          <p:cNvSpPr/>
          <p:nvPr/>
        </p:nvSpPr>
        <p:spPr>
          <a:xfrm>
            <a:off x="5964999" y="3369321"/>
            <a:ext cx="869075" cy="869076"/>
          </a:xfrm>
          <a:prstGeom prst="ellips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4D7D95DE-1B9E-7EE8-1071-5B61CFD3F616}"/>
              </a:ext>
            </a:extLst>
          </p:cNvPr>
          <p:cNvSpPr/>
          <p:nvPr/>
        </p:nvSpPr>
        <p:spPr>
          <a:xfrm>
            <a:off x="6021705" y="5319423"/>
            <a:ext cx="755665" cy="877464"/>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10" name="Octagon 9">
            <a:extLst>
              <a:ext uri="{FF2B5EF4-FFF2-40B4-BE49-F238E27FC236}">
                <a16:creationId xmlns:a16="http://schemas.microsoft.com/office/drawing/2014/main" id="{B2F436AC-9BAE-8DEB-4C48-E49A4F7D9B41}"/>
              </a:ext>
            </a:extLst>
          </p:cNvPr>
          <p:cNvSpPr/>
          <p:nvPr/>
        </p:nvSpPr>
        <p:spPr>
          <a:xfrm>
            <a:off x="5981449" y="4364662"/>
            <a:ext cx="836177" cy="836177"/>
          </a:xfrm>
          <a:prstGeom prst="octag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ed Rectangle 10">
            <a:extLst>
              <a:ext uri="{FF2B5EF4-FFF2-40B4-BE49-F238E27FC236}">
                <a16:creationId xmlns:a16="http://schemas.microsoft.com/office/drawing/2014/main" id="{9A647192-E07B-CC16-47AB-AB1083EAFDC8}"/>
              </a:ext>
            </a:extLst>
          </p:cNvPr>
          <p:cNvSpPr/>
          <p:nvPr/>
        </p:nvSpPr>
        <p:spPr>
          <a:xfrm>
            <a:off x="7031667" y="1385571"/>
            <a:ext cx="4900549" cy="839644"/>
          </a:xfrm>
          <a:prstGeom prst="roundRect">
            <a:avLst>
              <a:gd name="adj" fmla="val 1103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endParaRPr>
          </a:p>
        </p:txBody>
      </p:sp>
      <p:sp>
        <p:nvSpPr>
          <p:cNvPr id="12" name="Rounded Rectangle 11">
            <a:extLst>
              <a:ext uri="{FF2B5EF4-FFF2-40B4-BE49-F238E27FC236}">
                <a16:creationId xmlns:a16="http://schemas.microsoft.com/office/drawing/2014/main" id="{A6159974-9051-C859-A5B0-8764873E4050}"/>
              </a:ext>
            </a:extLst>
          </p:cNvPr>
          <p:cNvSpPr/>
          <p:nvPr/>
        </p:nvSpPr>
        <p:spPr>
          <a:xfrm>
            <a:off x="7031667" y="2377446"/>
            <a:ext cx="4900549" cy="839644"/>
          </a:xfrm>
          <a:prstGeom prst="roundRect">
            <a:avLst>
              <a:gd name="adj" fmla="val 1103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ed Rectangle 12">
            <a:extLst>
              <a:ext uri="{FF2B5EF4-FFF2-40B4-BE49-F238E27FC236}">
                <a16:creationId xmlns:a16="http://schemas.microsoft.com/office/drawing/2014/main" id="{E36B4DDF-DBCC-40A4-003C-FC8F3A6A803C}"/>
              </a:ext>
            </a:extLst>
          </p:cNvPr>
          <p:cNvSpPr/>
          <p:nvPr/>
        </p:nvSpPr>
        <p:spPr>
          <a:xfrm>
            <a:off x="7031667" y="3369321"/>
            <a:ext cx="4900549" cy="839644"/>
          </a:xfrm>
          <a:prstGeom prst="roundRect">
            <a:avLst>
              <a:gd name="adj" fmla="val 1103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ed Rectangle 13">
            <a:extLst>
              <a:ext uri="{FF2B5EF4-FFF2-40B4-BE49-F238E27FC236}">
                <a16:creationId xmlns:a16="http://schemas.microsoft.com/office/drawing/2014/main" id="{CDFA3E5E-1786-71F6-21C9-1205DBA389D4}"/>
              </a:ext>
            </a:extLst>
          </p:cNvPr>
          <p:cNvSpPr/>
          <p:nvPr/>
        </p:nvSpPr>
        <p:spPr>
          <a:xfrm>
            <a:off x="7031667" y="4361195"/>
            <a:ext cx="4900549" cy="839644"/>
          </a:xfrm>
          <a:prstGeom prst="roundRect">
            <a:avLst>
              <a:gd name="adj" fmla="val 11039"/>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ounded Rectangle 14">
            <a:extLst>
              <a:ext uri="{FF2B5EF4-FFF2-40B4-BE49-F238E27FC236}">
                <a16:creationId xmlns:a16="http://schemas.microsoft.com/office/drawing/2014/main" id="{BBFAFBC5-CFD4-C696-DE9D-37914CC597DB}"/>
              </a:ext>
            </a:extLst>
          </p:cNvPr>
          <p:cNvSpPr/>
          <p:nvPr/>
        </p:nvSpPr>
        <p:spPr>
          <a:xfrm>
            <a:off x="7031667" y="5357242"/>
            <a:ext cx="4900549" cy="839644"/>
          </a:xfrm>
          <a:prstGeom prst="roundRect">
            <a:avLst>
              <a:gd name="adj" fmla="val 1103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46">
            <a:extLst>
              <a:ext uri="{FF2B5EF4-FFF2-40B4-BE49-F238E27FC236}">
                <a16:creationId xmlns:a16="http://schemas.microsoft.com/office/drawing/2014/main" id="{A5E6540E-1B00-9F69-4697-3855E129DC19}"/>
              </a:ext>
            </a:extLst>
          </p:cNvPr>
          <p:cNvSpPr>
            <a:spLocks noGrp="1"/>
          </p:cNvSpPr>
          <p:nvPr>
            <p:ph type="body" sz="quarter" idx="28" hasCustomPrompt="1"/>
          </p:nvPr>
        </p:nvSpPr>
        <p:spPr>
          <a:xfrm>
            <a:off x="7224474" y="1392800"/>
            <a:ext cx="4532773" cy="828243"/>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1 Title</a:t>
            </a:r>
          </a:p>
        </p:txBody>
      </p:sp>
      <p:sp>
        <p:nvSpPr>
          <p:cNvPr id="17" name="Text Placeholder 46">
            <a:extLst>
              <a:ext uri="{FF2B5EF4-FFF2-40B4-BE49-F238E27FC236}">
                <a16:creationId xmlns:a16="http://schemas.microsoft.com/office/drawing/2014/main" id="{9C3ABEE9-7002-279E-9BE9-83E1520158B0}"/>
              </a:ext>
            </a:extLst>
          </p:cNvPr>
          <p:cNvSpPr>
            <a:spLocks noGrp="1"/>
          </p:cNvSpPr>
          <p:nvPr>
            <p:ph type="body" sz="quarter" idx="29" hasCustomPrompt="1"/>
          </p:nvPr>
        </p:nvSpPr>
        <p:spPr>
          <a:xfrm>
            <a:off x="7224474" y="2385173"/>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2 Title</a:t>
            </a:r>
          </a:p>
        </p:txBody>
      </p:sp>
      <p:sp>
        <p:nvSpPr>
          <p:cNvPr id="18" name="Text Placeholder 46">
            <a:extLst>
              <a:ext uri="{FF2B5EF4-FFF2-40B4-BE49-F238E27FC236}">
                <a16:creationId xmlns:a16="http://schemas.microsoft.com/office/drawing/2014/main" id="{45E5D917-9461-658E-36B5-83357A56D4BB}"/>
              </a:ext>
            </a:extLst>
          </p:cNvPr>
          <p:cNvSpPr>
            <a:spLocks noGrp="1"/>
          </p:cNvSpPr>
          <p:nvPr>
            <p:ph type="body" sz="quarter" idx="30" hasCustomPrompt="1"/>
          </p:nvPr>
        </p:nvSpPr>
        <p:spPr>
          <a:xfrm>
            <a:off x="7224474" y="3368130"/>
            <a:ext cx="4532773" cy="827745"/>
          </a:xfrm>
        </p:spPr>
        <p:txBody>
          <a:bodyPr anchor="ctr">
            <a:normAutofit/>
          </a:bodyPr>
          <a:lstStyle>
            <a:lvl1pPr marL="0" indent="0">
              <a:lnSpc>
                <a:spcPct val="100000"/>
              </a:lnSpc>
              <a:buNone/>
              <a:defRPr sz="2667" b="0" i="0">
                <a:solidFill>
                  <a:schemeClr val="bg1"/>
                </a:solidFill>
                <a:latin typeface="Palatino" pitchFamily="2" charset="77"/>
                <a:ea typeface="Palatino" pitchFamily="2" charset="77"/>
              </a:defRPr>
            </a:lvl1pPr>
          </a:lstStyle>
          <a:p>
            <a:pPr lvl="0"/>
            <a:r>
              <a:rPr lang="en-US" dirty="0"/>
              <a:t>Section 3 Title</a:t>
            </a:r>
          </a:p>
        </p:txBody>
      </p:sp>
      <p:sp>
        <p:nvSpPr>
          <p:cNvPr id="19" name="Text Placeholder 46">
            <a:extLst>
              <a:ext uri="{FF2B5EF4-FFF2-40B4-BE49-F238E27FC236}">
                <a16:creationId xmlns:a16="http://schemas.microsoft.com/office/drawing/2014/main" id="{5D3A2EF0-8925-4C32-7FB7-4917D53EB52E}"/>
              </a:ext>
            </a:extLst>
          </p:cNvPr>
          <p:cNvSpPr>
            <a:spLocks noGrp="1"/>
          </p:cNvSpPr>
          <p:nvPr>
            <p:ph type="body" sz="quarter" idx="31" hasCustomPrompt="1"/>
          </p:nvPr>
        </p:nvSpPr>
        <p:spPr>
          <a:xfrm>
            <a:off x="7224474" y="4361196"/>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4 Title</a:t>
            </a:r>
          </a:p>
        </p:txBody>
      </p:sp>
      <p:sp>
        <p:nvSpPr>
          <p:cNvPr id="20" name="Text Placeholder 46">
            <a:extLst>
              <a:ext uri="{FF2B5EF4-FFF2-40B4-BE49-F238E27FC236}">
                <a16:creationId xmlns:a16="http://schemas.microsoft.com/office/drawing/2014/main" id="{3608F797-E7D5-AC3F-43DE-DEE2C5363E8E}"/>
              </a:ext>
            </a:extLst>
          </p:cNvPr>
          <p:cNvSpPr>
            <a:spLocks noGrp="1"/>
          </p:cNvSpPr>
          <p:nvPr>
            <p:ph type="body" sz="quarter" idx="32" hasCustomPrompt="1"/>
          </p:nvPr>
        </p:nvSpPr>
        <p:spPr>
          <a:xfrm>
            <a:off x="7224474" y="5369141"/>
            <a:ext cx="4532773" cy="827745"/>
          </a:xfrm>
        </p:spPr>
        <p:txBody>
          <a:bodyPr anchor="ctr">
            <a:normAutofit/>
          </a:bodyPr>
          <a:lstStyle>
            <a:lvl1pPr marL="0" indent="0">
              <a:lnSpc>
                <a:spcPct val="100000"/>
              </a:lnSpc>
              <a:buNone/>
              <a:defRPr sz="2667" b="0" i="0">
                <a:solidFill>
                  <a:schemeClr val="tx1"/>
                </a:solidFill>
                <a:latin typeface="Palatino" pitchFamily="2" charset="77"/>
                <a:ea typeface="Palatino" pitchFamily="2" charset="77"/>
              </a:defRPr>
            </a:lvl1pPr>
          </a:lstStyle>
          <a:p>
            <a:pPr lvl="0"/>
            <a:r>
              <a:rPr lang="en-US" dirty="0"/>
              <a:t>Section 5 Title</a:t>
            </a:r>
          </a:p>
        </p:txBody>
      </p:sp>
      <p:sp>
        <p:nvSpPr>
          <p:cNvPr id="21" name="Text Placeholder 46">
            <a:extLst>
              <a:ext uri="{FF2B5EF4-FFF2-40B4-BE49-F238E27FC236}">
                <a16:creationId xmlns:a16="http://schemas.microsoft.com/office/drawing/2014/main" id="{C8F09761-9B93-39E8-273B-4E5D864F8FA5}"/>
              </a:ext>
            </a:extLst>
          </p:cNvPr>
          <p:cNvSpPr>
            <a:spLocks noGrp="1"/>
          </p:cNvSpPr>
          <p:nvPr>
            <p:ph type="body" sz="quarter" idx="33" hasCustomPrompt="1"/>
          </p:nvPr>
        </p:nvSpPr>
        <p:spPr>
          <a:xfrm>
            <a:off x="5981447" y="1404770"/>
            <a:ext cx="834109" cy="839644"/>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1</a:t>
            </a:r>
          </a:p>
        </p:txBody>
      </p:sp>
      <p:sp>
        <p:nvSpPr>
          <p:cNvPr id="22" name="Text Placeholder 46">
            <a:extLst>
              <a:ext uri="{FF2B5EF4-FFF2-40B4-BE49-F238E27FC236}">
                <a16:creationId xmlns:a16="http://schemas.microsoft.com/office/drawing/2014/main" id="{55A4E490-5E53-0B6B-327A-6B7477751DC7}"/>
              </a:ext>
            </a:extLst>
          </p:cNvPr>
          <p:cNvSpPr>
            <a:spLocks noGrp="1"/>
          </p:cNvSpPr>
          <p:nvPr>
            <p:ph type="body" sz="quarter" idx="34" hasCustomPrompt="1"/>
          </p:nvPr>
        </p:nvSpPr>
        <p:spPr>
          <a:xfrm>
            <a:off x="5981447" y="2378241"/>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2</a:t>
            </a:r>
          </a:p>
        </p:txBody>
      </p:sp>
      <p:sp>
        <p:nvSpPr>
          <p:cNvPr id="23" name="Text Placeholder 46">
            <a:extLst>
              <a:ext uri="{FF2B5EF4-FFF2-40B4-BE49-F238E27FC236}">
                <a16:creationId xmlns:a16="http://schemas.microsoft.com/office/drawing/2014/main" id="{2109A760-F3AC-1279-BE5B-7FBD2D21A268}"/>
              </a:ext>
            </a:extLst>
          </p:cNvPr>
          <p:cNvSpPr>
            <a:spLocks noGrp="1"/>
          </p:cNvSpPr>
          <p:nvPr>
            <p:ph type="body" sz="quarter" idx="35" hasCustomPrompt="1"/>
          </p:nvPr>
        </p:nvSpPr>
        <p:spPr>
          <a:xfrm>
            <a:off x="5981447" y="3380063"/>
            <a:ext cx="834109" cy="858412"/>
          </a:xfrm>
        </p:spPr>
        <p:txBody>
          <a:bodyPr anchor="ctr">
            <a:normAutofit/>
          </a:bodyPr>
          <a:lstStyle>
            <a:lvl1pPr marL="0" indent="0" algn="ctr">
              <a:lnSpc>
                <a:spcPct val="100000"/>
              </a:lnSpc>
              <a:buNone/>
              <a:defRPr sz="2667" b="0" i="0">
                <a:solidFill>
                  <a:schemeClr val="tx1"/>
                </a:solidFill>
                <a:latin typeface="Palatino" pitchFamily="2" charset="77"/>
                <a:ea typeface="Palatino" pitchFamily="2" charset="77"/>
              </a:defRPr>
            </a:lvl1pPr>
          </a:lstStyle>
          <a:p>
            <a:pPr lvl="0"/>
            <a:r>
              <a:rPr lang="en-US" dirty="0"/>
              <a:t>3</a:t>
            </a:r>
          </a:p>
        </p:txBody>
      </p:sp>
      <p:sp>
        <p:nvSpPr>
          <p:cNvPr id="24" name="Text Placeholder 46">
            <a:extLst>
              <a:ext uri="{FF2B5EF4-FFF2-40B4-BE49-F238E27FC236}">
                <a16:creationId xmlns:a16="http://schemas.microsoft.com/office/drawing/2014/main" id="{8DC9EB12-BCA8-6531-93D9-EBB3357287F9}"/>
              </a:ext>
            </a:extLst>
          </p:cNvPr>
          <p:cNvSpPr>
            <a:spLocks noGrp="1"/>
          </p:cNvSpPr>
          <p:nvPr>
            <p:ph type="body" sz="quarter" idx="36" hasCustomPrompt="1"/>
          </p:nvPr>
        </p:nvSpPr>
        <p:spPr>
          <a:xfrm>
            <a:off x="5981447" y="4381888"/>
            <a:ext cx="834109" cy="807053"/>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4</a:t>
            </a:r>
          </a:p>
        </p:txBody>
      </p:sp>
      <p:sp>
        <p:nvSpPr>
          <p:cNvPr id="25" name="Text Placeholder 46">
            <a:extLst>
              <a:ext uri="{FF2B5EF4-FFF2-40B4-BE49-F238E27FC236}">
                <a16:creationId xmlns:a16="http://schemas.microsoft.com/office/drawing/2014/main" id="{061CC797-71BB-3D89-7FD4-54D5298E54EE}"/>
              </a:ext>
            </a:extLst>
          </p:cNvPr>
          <p:cNvSpPr>
            <a:spLocks noGrp="1"/>
          </p:cNvSpPr>
          <p:nvPr>
            <p:ph type="body" sz="quarter" idx="37" hasCustomPrompt="1"/>
          </p:nvPr>
        </p:nvSpPr>
        <p:spPr>
          <a:xfrm>
            <a:off x="5981447" y="5327004"/>
            <a:ext cx="834109" cy="869881"/>
          </a:xfrm>
        </p:spPr>
        <p:txBody>
          <a:bodyPr anchor="ctr">
            <a:normAutofit/>
          </a:bodyPr>
          <a:lstStyle>
            <a:lvl1pPr marL="0" indent="0" algn="ctr">
              <a:lnSpc>
                <a:spcPct val="100000"/>
              </a:lnSpc>
              <a:buNone/>
              <a:defRPr sz="2667" b="0" i="0">
                <a:solidFill>
                  <a:schemeClr val="bg1"/>
                </a:solidFill>
                <a:latin typeface="Palatino" pitchFamily="2" charset="77"/>
                <a:ea typeface="Palatino" pitchFamily="2" charset="77"/>
              </a:defRPr>
            </a:lvl1pPr>
          </a:lstStyle>
          <a:p>
            <a:pPr lvl="0"/>
            <a:r>
              <a:rPr lang="en-US" dirty="0"/>
              <a:t>5</a:t>
            </a:r>
          </a:p>
        </p:txBody>
      </p:sp>
      <p:sp>
        <p:nvSpPr>
          <p:cNvPr id="29" name="Text Placeholder 19">
            <a:extLst>
              <a:ext uri="{FF2B5EF4-FFF2-40B4-BE49-F238E27FC236}">
                <a16:creationId xmlns:a16="http://schemas.microsoft.com/office/drawing/2014/main" id="{B1A0DC14-6A1F-14DA-F376-CDF974DA4DCE}"/>
              </a:ext>
            </a:extLst>
          </p:cNvPr>
          <p:cNvSpPr>
            <a:spLocks noGrp="1"/>
          </p:cNvSpPr>
          <p:nvPr>
            <p:ph type="body" sz="quarter" idx="38" hasCustomPrompt="1"/>
          </p:nvPr>
        </p:nvSpPr>
        <p:spPr>
          <a:xfrm>
            <a:off x="259785" y="811482"/>
            <a:ext cx="10515600" cy="828716"/>
          </a:xfrm>
        </p:spPr>
        <p:txBody>
          <a:bodyPr anchor="ctr">
            <a:noAutofit/>
          </a:bodyPr>
          <a:lstStyle>
            <a:lvl1pPr marL="0" indent="0">
              <a:buNone/>
              <a:defRPr sz="3733" b="0" i="0">
                <a:solidFill>
                  <a:schemeClr val="accent1"/>
                </a:solidFill>
                <a:latin typeface="Palatino" pitchFamily="2" charset="77"/>
              </a:defRPr>
            </a:lvl1pPr>
            <a:lvl2pPr marL="609585" indent="0">
              <a:buNone/>
              <a:defRPr sz="3733" b="0" i="0">
                <a:latin typeface="Girl Scout Display Light" panose="02020003000000000000" pitchFamily="18" charset="0"/>
              </a:defRPr>
            </a:lvl2pPr>
            <a:lvl3pPr marL="1219170" indent="0">
              <a:buNone/>
              <a:defRPr sz="3733" b="0" i="0">
                <a:latin typeface="Girl Scout Display Light" panose="02020003000000000000" pitchFamily="18" charset="0"/>
              </a:defRPr>
            </a:lvl3pPr>
            <a:lvl4pPr marL="1828754" indent="0">
              <a:buNone/>
              <a:defRPr sz="3733" b="0" i="0">
                <a:latin typeface="Girl Scout Display Light" panose="02020003000000000000" pitchFamily="18" charset="0"/>
              </a:defRPr>
            </a:lvl4pPr>
            <a:lvl5pPr marL="2438339" indent="0">
              <a:buNone/>
              <a:defRPr sz="3733" b="0" i="0">
                <a:latin typeface="Girl Scout Display Light" panose="02020003000000000000" pitchFamily="18" charset="0"/>
              </a:defRPr>
            </a:lvl5pPr>
          </a:lstStyle>
          <a:p>
            <a:pPr lvl="0"/>
            <a:r>
              <a:rPr lang="en-US" dirty="0"/>
              <a:t>Table of Contents</a:t>
            </a:r>
          </a:p>
        </p:txBody>
      </p:sp>
      <p:sp>
        <p:nvSpPr>
          <p:cNvPr id="2" name="Text Placeholder 46">
            <a:extLst>
              <a:ext uri="{FF2B5EF4-FFF2-40B4-BE49-F238E27FC236}">
                <a16:creationId xmlns:a16="http://schemas.microsoft.com/office/drawing/2014/main" id="{4CF0932B-917A-25A0-ADBC-B2D3676AD9FA}"/>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340200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p:cSld name="8_Section Slide - Rectangle">
    <p:bg>
      <p:bgPr>
        <a:solidFill>
          <a:schemeClr val="bg2"/>
        </a:solidFill>
        <a:effectLst/>
      </p:bgPr>
    </p:bg>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E9B66E87-A9B3-430E-2936-14B1FE9DD931}"/>
              </a:ext>
            </a:extLst>
          </p:cNvPr>
          <p:cNvSpPr/>
          <p:nvPr/>
        </p:nvSpPr>
        <p:spPr>
          <a:xfrm>
            <a:off x="326525" y="320248"/>
            <a:ext cx="11538951" cy="6142089"/>
          </a:xfrm>
          <a:prstGeom prst="roundRect">
            <a:avLst>
              <a:gd name="adj" fmla="val 5821"/>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Slide Number Placeholder 5">
            <a:extLst>
              <a:ext uri="{FF2B5EF4-FFF2-40B4-BE49-F238E27FC236}">
                <a16:creationId xmlns:a16="http://schemas.microsoft.com/office/drawing/2014/main" id="{B02E96F3-C9DC-23F3-1F8D-D06FAB05357B}"/>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8" name="Footer Placeholder 4">
            <a:extLst>
              <a:ext uri="{FF2B5EF4-FFF2-40B4-BE49-F238E27FC236}">
                <a16:creationId xmlns:a16="http://schemas.microsoft.com/office/drawing/2014/main" id="{0ADEA62C-69C6-D9E4-D176-13A9385FDFC9}"/>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r>
              <a:rPr lang="en-US"/>
              <a:t>©2024 Girl Scouts of the USA. All Rights Reserved. Not for public distribution.</a:t>
            </a:r>
            <a:endParaRPr lang="en-US" dirty="0"/>
          </a:p>
        </p:txBody>
      </p:sp>
      <p:sp>
        <p:nvSpPr>
          <p:cNvPr id="20" name="Text Placeholder 18">
            <a:extLst>
              <a:ext uri="{FF2B5EF4-FFF2-40B4-BE49-F238E27FC236}">
                <a16:creationId xmlns:a16="http://schemas.microsoft.com/office/drawing/2014/main" id="{D7F59519-B477-27D0-CEAA-C809C5FAF465}"/>
              </a:ext>
            </a:extLst>
          </p:cNvPr>
          <p:cNvSpPr>
            <a:spLocks noGrp="1"/>
          </p:cNvSpPr>
          <p:nvPr>
            <p:ph type="body" sz="quarter" idx="10" hasCustomPrompt="1"/>
          </p:nvPr>
        </p:nvSpPr>
        <p:spPr>
          <a:xfrm>
            <a:off x="878055" y="812800"/>
            <a:ext cx="10435891" cy="5232400"/>
          </a:xfrm>
        </p:spPr>
        <p:txBody>
          <a:bodyPr anchor="ctr">
            <a:noAutofit/>
          </a:bodyPr>
          <a:lstStyle>
            <a:lvl1pPr marL="0" indent="0" algn="ctr">
              <a:buNone/>
              <a:defRPr sz="9333"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24773851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9_Section Slide - Capsule">
    <p:bg>
      <p:bgPr>
        <a:solidFill>
          <a:schemeClr val="accent3"/>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6" name="Rounded Rectangle 5">
            <a:extLst>
              <a:ext uri="{FF2B5EF4-FFF2-40B4-BE49-F238E27FC236}">
                <a16:creationId xmlns:a16="http://schemas.microsoft.com/office/drawing/2014/main" id="{5BAE5CC1-CC28-6E75-A6D1-453DA747621C}"/>
              </a:ext>
            </a:extLst>
          </p:cNvPr>
          <p:cNvSpPr/>
          <p:nvPr/>
        </p:nvSpPr>
        <p:spPr>
          <a:xfrm rot="16200000">
            <a:off x="3452890" y="-2266468"/>
            <a:ext cx="5286221" cy="11250583"/>
          </a:xfrm>
          <a:prstGeom prst="roundRect">
            <a:avLst>
              <a:gd name="adj" fmla="val 50000"/>
            </a:avLst>
          </a:prstGeom>
          <a:noFill/>
          <a:ln w="25400">
            <a:solidFill>
              <a:schemeClr val="accent4"/>
            </a:solidFill>
          </a:ln>
        </p:spPr>
        <p:style>
          <a:lnRef idx="2">
            <a:schemeClr val="dk1">
              <a:shade val="15000"/>
            </a:schemeClr>
          </a:lnRef>
          <a:fillRef idx="1">
            <a:schemeClr val="dk1"/>
          </a:fillRef>
          <a:effectRef idx="0">
            <a:schemeClr val="dk1"/>
          </a:effectRef>
          <a:fontRef idx="minor">
            <a:schemeClr val="lt1"/>
          </a:fontRef>
        </p:style>
        <p:txBody>
          <a:bodyPr vert="vert" rtlCol="0" anchor="ctr"/>
          <a:lstStyle/>
          <a:p>
            <a:pPr algn="ctr"/>
            <a:endParaRPr lang="en-US" sz="12800" b="0" i="0" dirty="0">
              <a:solidFill>
                <a:srgbClr val="CCB2FA"/>
              </a:solidFill>
              <a:latin typeface="Palatino" pitchFamily="2" charset="77"/>
            </a:endParaRPr>
          </a:p>
        </p:txBody>
      </p:sp>
      <p:sp>
        <p:nvSpPr>
          <p:cNvPr id="8" name="Text Placeholder 18">
            <a:extLst>
              <a:ext uri="{FF2B5EF4-FFF2-40B4-BE49-F238E27FC236}">
                <a16:creationId xmlns:a16="http://schemas.microsoft.com/office/drawing/2014/main" id="{8E2EDD88-0B72-A6F1-E6E5-9ADCE4E149BC}"/>
              </a:ext>
            </a:extLst>
          </p:cNvPr>
          <p:cNvSpPr>
            <a:spLocks noGrp="1"/>
          </p:cNvSpPr>
          <p:nvPr>
            <p:ph type="body" sz="quarter" idx="12" hasCustomPrompt="1"/>
          </p:nvPr>
        </p:nvSpPr>
        <p:spPr>
          <a:xfrm>
            <a:off x="878055" y="950144"/>
            <a:ext cx="10435891" cy="4957712"/>
          </a:xfrm>
        </p:spPr>
        <p:txBody>
          <a:bodyPr anchor="ctr">
            <a:noAutofit/>
          </a:bodyPr>
          <a:lstStyle>
            <a:lvl1pPr marL="0" indent="0" algn="ctr">
              <a:buNone/>
              <a:defRPr sz="9333"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Edit Section Title/#</a:t>
            </a:r>
          </a:p>
        </p:txBody>
      </p:sp>
    </p:spTree>
    <p:extLst>
      <p:ext uri="{BB962C8B-B14F-4D97-AF65-F5344CB8AC3E}">
        <p14:creationId xmlns:p14="http://schemas.microsoft.com/office/powerpoint/2010/main" val="131068320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0_Blank Slide | White">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734A4EB-5C34-F9E2-46C7-DB737EE51762}"/>
              </a:ext>
            </a:extLst>
          </p:cNvPr>
          <p:cNvGrpSpPr/>
          <p:nvPr/>
        </p:nvGrpSpPr>
        <p:grpSpPr>
          <a:xfrm>
            <a:off x="-26883" y="6629401"/>
            <a:ext cx="12218884" cy="258096"/>
            <a:chOff x="-20163" y="4972051"/>
            <a:chExt cx="9164163" cy="193572"/>
          </a:xfrm>
        </p:grpSpPr>
        <p:sp>
          <p:nvSpPr>
            <p:cNvPr id="6" name="Rectangle 5">
              <a:extLst>
                <a:ext uri="{FF2B5EF4-FFF2-40B4-BE49-F238E27FC236}">
                  <a16:creationId xmlns:a16="http://schemas.microsoft.com/office/drawing/2014/main" id="{1FCF7CCB-F1E4-EA15-54A1-996572EB8C77}"/>
                </a:ext>
              </a:extLst>
            </p:cNvPr>
            <p:cNvSpPr>
              <a:spLocks noChangeAspect="1"/>
            </p:cNvSpPr>
            <p:nvPr/>
          </p:nvSpPr>
          <p:spPr>
            <a:xfrm>
              <a:off x="8291462" y="4972051"/>
              <a:ext cx="191143" cy="19114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7" name="Rectangle 6">
              <a:extLst>
                <a:ext uri="{FF2B5EF4-FFF2-40B4-BE49-F238E27FC236}">
                  <a16:creationId xmlns:a16="http://schemas.microsoft.com/office/drawing/2014/main" id="{7A975486-3371-8431-638C-AA06E1F36561}"/>
                </a:ext>
              </a:extLst>
            </p:cNvPr>
            <p:cNvSpPr>
              <a:spLocks noChangeAspect="1"/>
            </p:cNvSpPr>
            <p:nvPr/>
          </p:nvSpPr>
          <p:spPr>
            <a:xfrm>
              <a:off x="8482604" y="4972051"/>
              <a:ext cx="191143" cy="19114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8" name="Rectangle 7">
              <a:extLst>
                <a:ext uri="{FF2B5EF4-FFF2-40B4-BE49-F238E27FC236}">
                  <a16:creationId xmlns:a16="http://schemas.microsoft.com/office/drawing/2014/main" id="{12F60166-F3B4-E74A-6453-4871A91D03EE}"/>
                </a:ext>
              </a:extLst>
            </p:cNvPr>
            <p:cNvSpPr>
              <a:spLocks noChangeAspect="1"/>
            </p:cNvSpPr>
            <p:nvPr/>
          </p:nvSpPr>
          <p:spPr>
            <a:xfrm>
              <a:off x="8673746" y="4972051"/>
              <a:ext cx="470254"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9" name="Rectangle 8">
              <a:extLst>
                <a:ext uri="{FF2B5EF4-FFF2-40B4-BE49-F238E27FC236}">
                  <a16:creationId xmlns:a16="http://schemas.microsoft.com/office/drawing/2014/main" id="{6EC90754-537A-43D1-AA74-18E43DAFB120}"/>
                </a:ext>
              </a:extLst>
            </p:cNvPr>
            <p:cNvSpPr>
              <a:spLocks noChangeAspect="1"/>
            </p:cNvSpPr>
            <p:nvPr/>
          </p:nvSpPr>
          <p:spPr>
            <a:xfrm>
              <a:off x="-20163" y="4974480"/>
              <a:ext cx="8119809"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sp>
          <p:nvSpPr>
            <p:cNvPr id="10" name="Rectangle 9">
              <a:extLst>
                <a:ext uri="{FF2B5EF4-FFF2-40B4-BE49-F238E27FC236}">
                  <a16:creationId xmlns:a16="http://schemas.microsoft.com/office/drawing/2014/main" id="{2A0C2229-5110-B90E-53FC-6D7FF06F3239}"/>
                </a:ext>
              </a:extLst>
            </p:cNvPr>
            <p:cNvSpPr>
              <a:spLocks noChangeAspect="1"/>
            </p:cNvSpPr>
            <p:nvPr/>
          </p:nvSpPr>
          <p:spPr>
            <a:xfrm>
              <a:off x="8101073" y="4972051"/>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b="0" i="0" dirty="0">
                <a:solidFill>
                  <a:schemeClr val="bg1"/>
                </a:solidFill>
                <a:latin typeface="Palatino" pitchFamily="2" charset="77"/>
              </a:endParaRPr>
            </a:p>
          </p:txBody>
        </p:sp>
        <p:pic>
          <p:nvPicPr>
            <p:cNvPr id="11" name="Graphic 10">
              <a:extLst>
                <a:ext uri="{FF2B5EF4-FFF2-40B4-BE49-F238E27FC236}">
                  <a16:creationId xmlns:a16="http://schemas.microsoft.com/office/drawing/2014/main" id="{C4C21FD5-6695-4CDD-7667-35E9508D004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96900"/>
              <a:ext cx="146304" cy="146304"/>
            </a:xfrm>
            <a:prstGeom prst="rect">
              <a:avLst/>
            </a:prstGeom>
          </p:spPr>
        </p:pic>
        <p:pic>
          <p:nvPicPr>
            <p:cNvPr id="12" name="Graphic 11">
              <a:extLst>
                <a:ext uri="{FF2B5EF4-FFF2-40B4-BE49-F238E27FC236}">
                  <a16:creationId xmlns:a16="http://schemas.microsoft.com/office/drawing/2014/main" id="{D7085DD7-DBBB-1A3F-33B2-3EC578C1D5A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98338"/>
              <a:ext cx="137160" cy="137160"/>
            </a:xfrm>
            <a:prstGeom prst="rect">
              <a:avLst/>
            </a:prstGeom>
          </p:spPr>
        </p:pic>
        <p:pic>
          <p:nvPicPr>
            <p:cNvPr id="13" name="Graphic 12">
              <a:extLst>
                <a:ext uri="{FF2B5EF4-FFF2-40B4-BE49-F238E27FC236}">
                  <a16:creationId xmlns:a16="http://schemas.microsoft.com/office/drawing/2014/main" id="{E0F2D166-BA62-79D8-95BF-1CDC9AADEBC2}"/>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8515" y="4999042"/>
              <a:ext cx="100871" cy="137160"/>
            </a:xfrm>
            <a:prstGeom prst="rect">
              <a:avLst/>
            </a:prstGeom>
          </p:spPr>
        </p:pic>
      </p:grpSp>
      <p:sp>
        <p:nvSpPr>
          <p:cNvPr id="3" name="Slide Number Placeholder 2">
            <a:extLst>
              <a:ext uri="{FF2B5EF4-FFF2-40B4-BE49-F238E27FC236}">
                <a16:creationId xmlns:a16="http://schemas.microsoft.com/office/drawing/2014/main" id="{C3194D26-0CEC-F9B4-9417-A58E2380E8B0}"/>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95EC401D-E804-B35D-6E4B-4F5422767491}"/>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2" name="Text Placeholder 46">
            <a:extLst>
              <a:ext uri="{FF2B5EF4-FFF2-40B4-BE49-F238E27FC236}">
                <a16:creationId xmlns:a16="http://schemas.microsoft.com/office/drawing/2014/main" id="{48EE6F21-FF21-A45F-E95A-B3212927EE10}"/>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758088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1_Statement Slide | XL Text">
    <p:bg>
      <p:bgPr>
        <a:solidFill>
          <a:schemeClr val="tx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6" name="Text Placeholder 18">
            <a:extLst>
              <a:ext uri="{FF2B5EF4-FFF2-40B4-BE49-F238E27FC236}">
                <a16:creationId xmlns:a16="http://schemas.microsoft.com/office/drawing/2014/main" id="{B66F5CFB-1190-4016-255A-5BAC26B1D607}"/>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8000" b="0" i="0">
                <a:solidFill>
                  <a:schemeClr val="accent2"/>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large multi-line statement text.</a:t>
            </a:r>
          </a:p>
        </p:txBody>
      </p:sp>
    </p:spTree>
    <p:extLst>
      <p:ext uri="{BB962C8B-B14F-4D97-AF65-F5344CB8AC3E}">
        <p14:creationId xmlns:p14="http://schemas.microsoft.com/office/powerpoint/2010/main" val="25310939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2_Statement Slide | S Text">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7393D5-A1E6-0C20-8234-B0BE8476A505}"/>
              </a:ext>
            </a:extLst>
          </p:cNvPr>
          <p:cNvSpPr>
            <a:spLocks noGrp="1"/>
          </p:cNvSpPr>
          <p:nvPr>
            <p:ph type="sldNum" sz="quarter" idx="10"/>
          </p:nvPr>
        </p:nvSpPr>
        <p:spPr/>
        <p:txBody>
          <a:body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0793DE9F-3295-EF29-E327-800C5036EA6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18">
            <a:extLst>
              <a:ext uri="{FF2B5EF4-FFF2-40B4-BE49-F238E27FC236}">
                <a16:creationId xmlns:a16="http://schemas.microsoft.com/office/drawing/2014/main" id="{B41F3119-42F1-B5D7-C700-42EB509404B1}"/>
              </a:ext>
            </a:extLst>
          </p:cNvPr>
          <p:cNvSpPr>
            <a:spLocks noGrp="1"/>
          </p:cNvSpPr>
          <p:nvPr>
            <p:ph type="body" sz="quarter" idx="12" hasCustomPrompt="1"/>
          </p:nvPr>
        </p:nvSpPr>
        <p:spPr>
          <a:xfrm>
            <a:off x="256651" y="366184"/>
            <a:ext cx="11791416" cy="5853992"/>
          </a:xfrm>
        </p:spPr>
        <p:txBody>
          <a:bodyPr anchor="t">
            <a:noAutofit/>
          </a:bodyPr>
          <a:lstStyle>
            <a:lvl1pPr marL="0" indent="0" algn="l">
              <a:buNone/>
              <a:defRPr sz="5333"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a small multi-line statement text.</a:t>
            </a:r>
          </a:p>
        </p:txBody>
      </p:sp>
    </p:spTree>
    <p:extLst>
      <p:ext uri="{BB962C8B-B14F-4D97-AF65-F5344CB8AC3E}">
        <p14:creationId xmlns:p14="http://schemas.microsoft.com/office/powerpoint/2010/main" val="2593545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13_Statement Slide - Capsule Shape">
    <p:bg>
      <p:bgPr>
        <a:solidFill>
          <a:schemeClr val="accent2"/>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tx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tx1"/>
                </a:solidFill>
              </a:defRPr>
            </a:lvl1pPr>
          </a:lstStyle>
          <a:p>
            <a:r>
              <a:rPr lang="en-US"/>
              <a:t>©2024 Girl Scouts of the USA. All Rights Reserved. Not for public distribution.</a:t>
            </a:r>
            <a:endParaRPr lang="en-US" dirty="0"/>
          </a:p>
        </p:txBody>
      </p:sp>
      <p:sp>
        <p:nvSpPr>
          <p:cNvPr id="8" name="Rounded Rectangle 7">
            <a:extLst>
              <a:ext uri="{FF2B5EF4-FFF2-40B4-BE49-F238E27FC236}">
                <a16:creationId xmlns:a16="http://schemas.microsoft.com/office/drawing/2014/main" id="{07716EDA-9342-27C5-B7D9-E58A8B08365B}"/>
              </a:ext>
            </a:extLst>
          </p:cNvPr>
          <p:cNvSpPr/>
          <p:nvPr/>
        </p:nvSpPr>
        <p:spPr>
          <a:xfrm rot="16200000">
            <a:off x="3529060" y="-1944077"/>
            <a:ext cx="5133880" cy="10924872"/>
          </a:xfrm>
          <a:prstGeom prst="roundRect">
            <a:avLst>
              <a:gd name="adj" fmla="val 50000"/>
            </a:avLst>
          </a:prstGeom>
          <a:solidFill>
            <a:schemeClr val="accent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1600" b="0" i="0" dirty="0">
              <a:solidFill>
                <a:schemeClr val="accent1"/>
              </a:solidFill>
              <a:latin typeface="Palatino" pitchFamily="2" charset="77"/>
            </a:endParaRPr>
          </a:p>
        </p:txBody>
      </p:sp>
      <p:sp>
        <p:nvSpPr>
          <p:cNvPr id="11" name="Text Placeholder 18">
            <a:extLst>
              <a:ext uri="{FF2B5EF4-FFF2-40B4-BE49-F238E27FC236}">
                <a16:creationId xmlns:a16="http://schemas.microsoft.com/office/drawing/2014/main" id="{5E790FC0-FDFA-5C73-7CDD-76BCEC551011}"/>
              </a:ext>
            </a:extLst>
          </p:cNvPr>
          <p:cNvSpPr>
            <a:spLocks noGrp="1"/>
          </p:cNvSpPr>
          <p:nvPr>
            <p:ph type="body" sz="quarter" idx="12" hasCustomPrompt="1"/>
          </p:nvPr>
        </p:nvSpPr>
        <p:spPr>
          <a:xfrm>
            <a:off x="2178756" y="1520151"/>
            <a:ext cx="7834488" cy="3945467"/>
          </a:xfrm>
        </p:spPr>
        <p:txBody>
          <a:bodyPr anchor="ctr">
            <a:noAutofit/>
          </a:bodyPr>
          <a:lstStyle>
            <a:lvl1pPr marL="0" indent="0" algn="ctr">
              <a:buNone/>
              <a:defRPr sz="6000" b="0" i="0">
                <a:solidFill>
                  <a:schemeClr val="tx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53DAC34B-CF88-BF5D-A0AC-6D4A13540ADB}"/>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tx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181866259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14_Statement Slide - Semi-Circle Shape">
    <p:bg>
      <p:bgPr>
        <a:solidFill>
          <a:schemeClr val="accent4"/>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E1E49928-F0FA-F03C-8DBE-2F68D733FB82}"/>
              </a:ext>
            </a:extLst>
          </p:cNvPr>
          <p:cNvSpPr/>
          <p:nvPr/>
        </p:nvSpPr>
        <p:spPr>
          <a:xfrm>
            <a:off x="1022133" y="951420"/>
            <a:ext cx="10210105" cy="5133881"/>
          </a:xfrm>
          <a:custGeom>
            <a:avLst/>
            <a:gdLst>
              <a:gd name="connsiteX0" fmla="*/ 570975 w 1141950"/>
              <a:gd name="connsiteY0" fmla="*/ 0 h 574390"/>
              <a:gd name="connsiteX1" fmla="*/ 1141950 w 1141950"/>
              <a:gd name="connsiteY1" fmla="*/ 570975 h 574390"/>
              <a:gd name="connsiteX2" fmla="*/ 1141606 w 1141950"/>
              <a:gd name="connsiteY2" fmla="*/ 574390 h 574390"/>
              <a:gd name="connsiteX3" fmla="*/ 345 w 1141950"/>
              <a:gd name="connsiteY3" fmla="*/ 574390 h 574390"/>
              <a:gd name="connsiteX4" fmla="*/ 0 w 1141950"/>
              <a:gd name="connsiteY4" fmla="*/ 570975 h 574390"/>
              <a:gd name="connsiteX5" fmla="*/ 570975 w 1141950"/>
              <a:gd name="connsiteY5" fmla="*/ 0 h 57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950" h="574390">
                <a:moveTo>
                  <a:pt x="570975" y="0"/>
                </a:moveTo>
                <a:cubicBezTo>
                  <a:pt x="886316" y="0"/>
                  <a:pt x="1141950" y="255634"/>
                  <a:pt x="1141950" y="570975"/>
                </a:cubicBezTo>
                <a:lnTo>
                  <a:pt x="1141606" y="574390"/>
                </a:lnTo>
                <a:lnTo>
                  <a:pt x="345" y="574390"/>
                </a:lnTo>
                <a:lnTo>
                  <a:pt x="0" y="570975"/>
                </a:lnTo>
                <a:cubicBezTo>
                  <a:pt x="0" y="255634"/>
                  <a:pt x="255634" y="0"/>
                  <a:pt x="570975" y="0"/>
                </a:cubicBezTo>
                <a:close/>
              </a:path>
            </a:pathLst>
          </a:cu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3" name="Slide Number Placeholder 2">
            <a:extLst>
              <a:ext uri="{FF2B5EF4-FFF2-40B4-BE49-F238E27FC236}">
                <a16:creationId xmlns:a16="http://schemas.microsoft.com/office/drawing/2014/main" id="{0C1390F0-A767-3F9A-2880-AF539C30A1A7}"/>
              </a:ext>
            </a:extLst>
          </p:cNvPr>
          <p:cNvSpPr>
            <a:spLocks noGrp="1"/>
          </p:cNvSpPr>
          <p:nvPr>
            <p:ph type="sldNum" sz="quarter" idx="10"/>
          </p:nvPr>
        </p:nvSpPr>
        <p:spPr/>
        <p:txBody>
          <a:bodyPr/>
          <a:lstStyle>
            <a:lvl1pPr>
              <a:defRPr>
                <a:solidFill>
                  <a:schemeClr val="bg1"/>
                </a:solidFill>
              </a:defRPr>
            </a:lvl1pPr>
          </a:lstStyle>
          <a:p>
            <a:fld id="{7691CCDB-B024-8747-B233-CAD1CBC7A901}" type="slidenum">
              <a:rPr lang="en-US" smtClean="0"/>
              <a:pPr/>
              <a:t>‹#›</a:t>
            </a:fld>
            <a:endParaRPr lang="en-US" dirty="0"/>
          </a:p>
        </p:txBody>
      </p:sp>
      <p:sp>
        <p:nvSpPr>
          <p:cNvPr id="4" name="Footer Placeholder 3">
            <a:extLst>
              <a:ext uri="{FF2B5EF4-FFF2-40B4-BE49-F238E27FC236}">
                <a16:creationId xmlns:a16="http://schemas.microsoft.com/office/drawing/2014/main" id="{12AD6C58-22AB-B6CC-D535-40422DC0E9B5}"/>
              </a:ext>
            </a:extLst>
          </p:cNvPr>
          <p:cNvSpPr>
            <a:spLocks noGrp="1"/>
          </p:cNvSpPr>
          <p:nvPr>
            <p:ph type="ftr" sz="quarter" idx="11"/>
          </p:nvPr>
        </p:nvSpPr>
        <p:spPr/>
        <p:txBody>
          <a:bodyPr/>
          <a:lstStyle>
            <a:lvl1pPr>
              <a:defRPr>
                <a:solidFill>
                  <a:schemeClr val="bg1"/>
                </a:solidFill>
              </a:defRPr>
            </a:lvl1pPr>
          </a:lstStyle>
          <a:p>
            <a:r>
              <a:rPr lang="en-US"/>
              <a:t>©2024 Girl Scouts of the USA. All Rights Reserved. Not for public distribution.</a:t>
            </a:r>
            <a:endParaRPr lang="en-US" dirty="0"/>
          </a:p>
        </p:txBody>
      </p:sp>
      <p:sp>
        <p:nvSpPr>
          <p:cNvPr id="9" name="Text Placeholder 18">
            <a:extLst>
              <a:ext uri="{FF2B5EF4-FFF2-40B4-BE49-F238E27FC236}">
                <a16:creationId xmlns:a16="http://schemas.microsoft.com/office/drawing/2014/main" id="{EC2560ED-3F0B-CE1E-18CE-BD6155524D1E}"/>
              </a:ext>
            </a:extLst>
          </p:cNvPr>
          <p:cNvSpPr>
            <a:spLocks noGrp="1"/>
          </p:cNvSpPr>
          <p:nvPr>
            <p:ph type="body" sz="quarter" idx="12" hasCustomPrompt="1"/>
          </p:nvPr>
        </p:nvSpPr>
        <p:spPr>
          <a:xfrm>
            <a:off x="2178756" y="2139833"/>
            <a:ext cx="7834488" cy="3945467"/>
          </a:xfrm>
        </p:spPr>
        <p:txBody>
          <a:bodyPr anchor="ctr">
            <a:noAutofit/>
          </a:bodyPr>
          <a:lstStyle>
            <a:lvl1pPr marL="0" indent="0" algn="ctr">
              <a:buNone/>
              <a:defRPr sz="6000" b="0" i="0">
                <a:solidFill>
                  <a:schemeClr val="accent3"/>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Slide Header</a:t>
            </a:r>
          </a:p>
        </p:txBody>
      </p:sp>
      <p:sp>
        <p:nvSpPr>
          <p:cNvPr id="5" name="Text Placeholder 46">
            <a:extLst>
              <a:ext uri="{FF2B5EF4-FFF2-40B4-BE49-F238E27FC236}">
                <a16:creationId xmlns:a16="http://schemas.microsoft.com/office/drawing/2014/main" id="{9A015716-6EDF-DA6F-0F14-E4BAB401614C}"/>
              </a:ext>
            </a:extLst>
          </p:cNvPr>
          <p:cNvSpPr>
            <a:spLocks noGrp="1"/>
          </p:cNvSpPr>
          <p:nvPr>
            <p:ph type="body" sz="quarter" idx="19" hasCustomPrompt="1"/>
          </p:nvPr>
        </p:nvSpPr>
        <p:spPr>
          <a:xfrm>
            <a:off x="259785" y="-24573"/>
            <a:ext cx="11734800" cy="372293"/>
          </a:xfrm>
        </p:spPr>
        <p:txBody>
          <a:bodyPr anchor="b">
            <a:normAutofit/>
          </a:bodyPr>
          <a:lstStyle>
            <a:lvl1pPr marL="0" indent="0">
              <a:lnSpc>
                <a:spcPct val="100000"/>
              </a:lnSpc>
              <a:buNone/>
              <a:defRPr sz="1200" b="1" i="0">
                <a:solidFill>
                  <a:schemeClr val="bg1"/>
                </a:solidFill>
                <a:latin typeface="Arial" panose="020B0604020202020204" pitchFamily="34" charset="0"/>
                <a:ea typeface="Palatino" pitchFamily="2" charset="77"/>
              </a:defRPr>
            </a:lvl1pPr>
          </a:lstStyle>
          <a:p>
            <a:pPr lvl="0"/>
            <a:r>
              <a:rPr lang="en-US" dirty="0"/>
              <a:t>Type here to enter the presentation section name.</a:t>
            </a:r>
          </a:p>
        </p:txBody>
      </p:sp>
    </p:spTree>
    <p:extLst>
      <p:ext uri="{BB962C8B-B14F-4D97-AF65-F5344CB8AC3E}">
        <p14:creationId xmlns:p14="http://schemas.microsoft.com/office/powerpoint/2010/main" val="3366218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5_Statement Slide | Frame-1">
    <p:bg>
      <p:bgPr>
        <a:solidFill>
          <a:schemeClr val="bg1"/>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DCF8CC6-0488-98FA-7921-E0837D9B48CE}"/>
              </a:ext>
            </a:extLst>
          </p:cNvPr>
          <p:cNvSpPr/>
          <p:nvPr/>
        </p:nvSpPr>
        <p:spPr>
          <a:xfrm>
            <a:off x="0" y="0"/>
            <a:ext cx="12192000" cy="6858000"/>
          </a:xfrm>
          <a:custGeom>
            <a:avLst/>
            <a:gdLst>
              <a:gd name="connsiteX0" fmla="*/ 636268 w 9143999"/>
              <a:gd name="connsiteY0" fmla="*/ 617032 h 5143500"/>
              <a:gd name="connsiteX1" fmla="*/ 636268 w 9143999"/>
              <a:gd name="connsiteY1" fmla="*/ 4526468 h 5143500"/>
              <a:gd name="connsiteX2" fmla="*/ 8507730 w 9143999"/>
              <a:gd name="connsiteY2" fmla="*/ 4526468 h 5143500"/>
              <a:gd name="connsiteX3" fmla="*/ 8507730 w 9143999"/>
              <a:gd name="connsiteY3" fmla="*/ 617032 h 5143500"/>
              <a:gd name="connsiteX4" fmla="*/ 0 w 9143999"/>
              <a:gd name="connsiteY4" fmla="*/ 0 h 5143500"/>
              <a:gd name="connsiteX5" fmla="*/ 9143999 w 9143999"/>
              <a:gd name="connsiteY5" fmla="*/ 0 h 5143500"/>
              <a:gd name="connsiteX6" fmla="*/ 9143999 w 9143999"/>
              <a:gd name="connsiteY6" fmla="*/ 5143500 h 5143500"/>
              <a:gd name="connsiteX7" fmla="*/ 0 w 9143999"/>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5143500">
                <a:moveTo>
                  <a:pt x="636268" y="617032"/>
                </a:moveTo>
                <a:lnTo>
                  <a:pt x="636268" y="4526468"/>
                </a:lnTo>
                <a:lnTo>
                  <a:pt x="8507730" y="4526468"/>
                </a:lnTo>
                <a:lnTo>
                  <a:pt x="8507730" y="617032"/>
                </a:lnTo>
                <a:close/>
                <a:moveTo>
                  <a:pt x="0" y="0"/>
                </a:moveTo>
                <a:lnTo>
                  <a:pt x="9143999" y="0"/>
                </a:lnTo>
                <a:lnTo>
                  <a:pt x="9143999" y="5143500"/>
                </a:lnTo>
                <a:lnTo>
                  <a:pt x="0" y="5143500"/>
                </a:ln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a:extLst>
              <a:ext uri="{FF2B5EF4-FFF2-40B4-BE49-F238E27FC236}">
                <a16:creationId xmlns:a16="http://schemas.microsoft.com/office/drawing/2014/main" id="{CD129EEF-6CD7-632C-104A-365C8CF0BED8}"/>
              </a:ext>
            </a:extLst>
          </p:cNvPr>
          <p:cNvSpPr/>
          <p:nvPr/>
        </p:nvSpPr>
        <p:spPr>
          <a:xfrm flipV="1">
            <a:off x="177761" y="166514"/>
            <a:ext cx="11836479" cy="6524973"/>
          </a:xfrm>
          <a:custGeom>
            <a:avLst/>
            <a:gdLst>
              <a:gd name="connsiteX0" fmla="*/ 8339566 w 8877359"/>
              <a:gd name="connsiteY0" fmla="*/ 220099 h 4893730"/>
              <a:gd name="connsiteX1" fmla="*/ 8378642 w 8877359"/>
              <a:gd name="connsiteY1" fmla="*/ 181023 h 4893730"/>
              <a:gd name="connsiteX2" fmla="*/ 8339566 w 8877359"/>
              <a:gd name="connsiteY2" fmla="*/ 141947 h 4893730"/>
              <a:gd name="connsiteX3" fmla="*/ 8300490 w 8877359"/>
              <a:gd name="connsiteY3" fmla="*/ 181023 h 4893730"/>
              <a:gd name="connsiteX4" fmla="*/ 8339566 w 8877359"/>
              <a:gd name="connsiteY4" fmla="*/ 220099 h 4893730"/>
              <a:gd name="connsiteX5" fmla="*/ 7630314 w 8877359"/>
              <a:gd name="connsiteY5" fmla="*/ 220099 h 4893730"/>
              <a:gd name="connsiteX6" fmla="*/ 7669390 w 8877359"/>
              <a:gd name="connsiteY6" fmla="*/ 181023 h 4893730"/>
              <a:gd name="connsiteX7" fmla="*/ 7630314 w 8877359"/>
              <a:gd name="connsiteY7" fmla="*/ 141947 h 4893730"/>
              <a:gd name="connsiteX8" fmla="*/ 7591238 w 8877359"/>
              <a:gd name="connsiteY8" fmla="*/ 181023 h 4893730"/>
              <a:gd name="connsiteX9" fmla="*/ 7630314 w 8877359"/>
              <a:gd name="connsiteY9" fmla="*/ 220099 h 4893730"/>
              <a:gd name="connsiteX10" fmla="*/ 6921062 w 8877359"/>
              <a:gd name="connsiteY10" fmla="*/ 220099 h 4893730"/>
              <a:gd name="connsiteX11" fmla="*/ 6960138 w 8877359"/>
              <a:gd name="connsiteY11" fmla="*/ 181023 h 4893730"/>
              <a:gd name="connsiteX12" fmla="*/ 6921062 w 8877359"/>
              <a:gd name="connsiteY12" fmla="*/ 141947 h 4893730"/>
              <a:gd name="connsiteX13" fmla="*/ 6881986 w 8877359"/>
              <a:gd name="connsiteY13" fmla="*/ 181023 h 4893730"/>
              <a:gd name="connsiteX14" fmla="*/ 6921062 w 8877359"/>
              <a:gd name="connsiteY14" fmla="*/ 220099 h 4893730"/>
              <a:gd name="connsiteX15" fmla="*/ 6211810 w 8877359"/>
              <a:gd name="connsiteY15" fmla="*/ 220099 h 4893730"/>
              <a:gd name="connsiteX16" fmla="*/ 6250886 w 8877359"/>
              <a:gd name="connsiteY16" fmla="*/ 181023 h 4893730"/>
              <a:gd name="connsiteX17" fmla="*/ 6211810 w 8877359"/>
              <a:gd name="connsiteY17" fmla="*/ 141947 h 4893730"/>
              <a:gd name="connsiteX18" fmla="*/ 6172734 w 8877359"/>
              <a:gd name="connsiteY18" fmla="*/ 181023 h 4893730"/>
              <a:gd name="connsiteX19" fmla="*/ 6211810 w 8877359"/>
              <a:gd name="connsiteY19" fmla="*/ 220099 h 4893730"/>
              <a:gd name="connsiteX20" fmla="*/ 5502558 w 8877359"/>
              <a:gd name="connsiteY20" fmla="*/ 220099 h 4893730"/>
              <a:gd name="connsiteX21" fmla="*/ 5541634 w 8877359"/>
              <a:gd name="connsiteY21" fmla="*/ 181023 h 4893730"/>
              <a:gd name="connsiteX22" fmla="*/ 5502558 w 8877359"/>
              <a:gd name="connsiteY22" fmla="*/ 141947 h 4893730"/>
              <a:gd name="connsiteX23" fmla="*/ 5463482 w 8877359"/>
              <a:gd name="connsiteY23" fmla="*/ 181023 h 4893730"/>
              <a:gd name="connsiteX24" fmla="*/ 5502558 w 8877359"/>
              <a:gd name="connsiteY24" fmla="*/ 220099 h 4893730"/>
              <a:gd name="connsiteX25" fmla="*/ 4793306 w 8877359"/>
              <a:gd name="connsiteY25" fmla="*/ 220099 h 4893730"/>
              <a:gd name="connsiteX26" fmla="*/ 4832382 w 8877359"/>
              <a:gd name="connsiteY26" fmla="*/ 181023 h 4893730"/>
              <a:gd name="connsiteX27" fmla="*/ 4793306 w 8877359"/>
              <a:gd name="connsiteY27" fmla="*/ 141947 h 4893730"/>
              <a:gd name="connsiteX28" fmla="*/ 4754230 w 8877359"/>
              <a:gd name="connsiteY28" fmla="*/ 181023 h 4893730"/>
              <a:gd name="connsiteX29" fmla="*/ 4793306 w 8877359"/>
              <a:gd name="connsiteY29" fmla="*/ 220099 h 4893730"/>
              <a:gd name="connsiteX30" fmla="*/ 4084054 w 8877359"/>
              <a:gd name="connsiteY30" fmla="*/ 220099 h 4893730"/>
              <a:gd name="connsiteX31" fmla="*/ 4123130 w 8877359"/>
              <a:gd name="connsiteY31" fmla="*/ 181023 h 4893730"/>
              <a:gd name="connsiteX32" fmla="*/ 4084054 w 8877359"/>
              <a:gd name="connsiteY32" fmla="*/ 141947 h 4893730"/>
              <a:gd name="connsiteX33" fmla="*/ 4044984 w 8877359"/>
              <a:gd name="connsiteY33" fmla="*/ 181023 h 4893730"/>
              <a:gd name="connsiteX34" fmla="*/ 4084054 w 8877359"/>
              <a:gd name="connsiteY34" fmla="*/ 220099 h 4893730"/>
              <a:gd name="connsiteX35" fmla="*/ 3374807 w 8877359"/>
              <a:gd name="connsiteY35" fmla="*/ 220099 h 4893730"/>
              <a:gd name="connsiteX36" fmla="*/ 3413884 w 8877359"/>
              <a:gd name="connsiteY36" fmla="*/ 181023 h 4893730"/>
              <a:gd name="connsiteX37" fmla="*/ 3374807 w 8877359"/>
              <a:gd name="connsiteY37" fmla="*/ 141947 h 4893730"/>
              <a:gd name="connsiteX38" fmla="*/ 3335731 w 8877359"/>
              <a:gd name="connsiteY38" fmla="*/ 181023 h 4893730"/>
              <a:gd name="connsiteX39" fmla="*/ 3374807 w 8877359"/>
              <a:gd name="connsiteY39" fmla="*/ 220099 h 4893730"/>
              <a:gd name="connsiteX40" fmla="*/ 2665556 w 8877359"/>
              <a:gd name="connsiteY40" fmla="*/ 220099 h 4893730"/>
              <a:gd name="connsiteX41" fmla="*/ 2704632 w 8877359"/>
              <a:gd name="connsiteY41" fmla="*/ 181023 h 4893730"/>
              <a:gd name="connsiteX42" fmla="*/ 2665556 w 8877359"/>
              <a:gd name="connsiteY42" fmla="*/ 141947 h 4893730"/>
              <a:gd name="connsiteX43" fmla="*/ 2626479 w 8877359"/>
              <a:gd name="connsiteY43" fmla="*/ 181023 h 4893730"/>
              <a:gd name="connsiteX44" fmla="*/ 2665556 w 8877359"/>
              <a:gd name="connsiteY44" fmla="*/ 220099 h 4893730"/>
              <a:gd name="connsiteX45" fmla="*/ 1956304 w 8877359"/>
              <a:gd name="connsiteY45" fmla="*/ 220099 h 4893730"/>
              <a:gd name="connsiteX46" fmla="*/ 1995381 w 8877359"/>
              <a:gd name="connsiteY46" fmla="*/ 181023 h 4893730"/>
              <a:gd name="connsiteX47" fmla="*/ 1956304 w 8877359"/>
              <a:gd name="connsiteY47" fmla="*/ 141947 h 4893730"/>
              <a:gd name="connsiteX48" fmla="*/ 1917228 w 8877359"/>
              <a:gd name="connsiteY48" fmla="*/ 181023 h 4893730"/>
              <a:gd name="connsiteX49" fmla="*/ 1956304 w 8877359"/>
              <a:gd name="connsiteY49" fmla="*/ 220099 h 4893730"/>
              <a:gd name="connsiteX50" fmla="*/ 1247052 w 8877359"/>
              <a:gd name="connsiteY50" fmla="*/ 220099 h 4893730"/>
              <a:gd name="connsiteX51" fmla="*/ 1286129 w 8877359"/>
              <a:gd name="connsiteY51" fmla="*/ 181023 h 4893730"/>
              <a:gd name="connsiteX52" fmla="*/ 1247052 w 8877359"/>
              <a:gd name="connsiteY52" fmla="*/ 141947 h 4893730"/>
              <a:gd name="connsiteX53" fmla="*/ 1207977 w 8877359"/>
              <a:gd name="connsiteY53" fmla="*/ 181023 h 4893730"/>
              <a:gd name="connsiteX54" fmla="*/ 1247052 w 8877359"/>
              <a:gd name="connsiteY54" fmla="*/ 220099 h 4893730"/>
              <a:gd name="connsiteX55" fmla="*/ 537800 w 8877359"/>
              <a:gd name="connsiteY55" fmla="*/ 220099 h 4893730"/>
              <a:gd name="connsiteX56" fmla="*/ 576876 w 8877359"/>
              <a:gd name="connsiteY56" fmla="*/ 181023 h 4893730"/>
              <a:gd name="connsiteX57" fmla="*/ 537800 w 8877359"/>
              <a:gd name="connsiteY57" fmla="*/ 141947 h 4893730"/>
              <a:gd name="connsiteX58" fmla="*/ 498724 w 8877359"/>
              <a:gd name="connsiteY58" fmla="*/ 181023 h 4893730"/>
              <a:gd name="connsiteX59" fmla="*/ 537800 w 8877359"/>
              <a:gd name="connsiteY59" fmla="*/ 220099 h 4893730"/>
              <a:gd name="connsiteX60" fmla="*/ 8653655 w 8877359"/>
              <a:gd name="connsiteY60" fmla="*/ 354073 h 4893730"/>
              <a:gd name="connsiteX61" fmla="*/ 8688538 w 8877359"/>
              <a:gd name="connsiteY61" fmla="*/ 339624 h 4893730"/>
              <a:gd name="connsiteX62" fmla="*/ 8694185 w 8877359"/>
              <a:gd name="connsiteY62" fmla="*/ 332780 h 4893730"/>
              <a:gd name="connsiteX63" fmla="*/ 8699832 w 8877359"/>
              <a:gd name="connsiteY63" fmla="*/ 339624 h 4893730"/>
              <a:gd name="connsiteX64" fmla="*/ 8734715 w 8877359"/>
              <a:gd name="connsiteY64" fmla="*/ 354073 h 4893730"/>
              <a:gd name="connsiteX65" fmla="*/ 8784046 w 8877359"/>
              <a:gd name="connsiteY65" fmla="*/ 304741 h 4893730"/>
              <a:gd name="connsiteX66" fmla="*/ 8783698 w 8877359"/>
              <a:gd name="connsiteY66" fmla="*/ 301284 h 4893730"/>
              <a:gd name="connsiteX67" fmla="*/ 8792636 w 8877359"/>
              <a:gd name="connsiteY67" fmla="*/ 304058 h 4893730"/>
              <a:gd name="connsiteX68" fmla="*/ 8802578 w 8877359"/>
              <a:gd name="connsiteY68" fmla="*/ 305060 h 4893730"/>
              <a:gd name="connsiteX69" fmla="*/ 8851910 w 8877359"/>
              <a:gd name="connsiteY69" fmla="*/ 255729 h 4893730"/>
              <a:gd name="connsiteX70" fmla="*/ 8843485 w 8877359"/>
              <a:gd name="connsiteY70" fmla="*/ 228147 h 4893730"/>
              <a:gd name="connsiteX71" fmla="*/ 8840217 w 8877359"/>
              <a:gd name="connsiteY71" fmla="*/ 224187 h 4893730"/>
              <a:gd name="connsiteX72" fmla="*/ 8847229 w 8877359"/>
              <a:gd name="connsiteY72" fmla="*/ 222010 h 4893730"/>
              <a:gd name="connsiteX73" fmla="*/ 8877359 w 8877359"/>
              <a:gd name="connsiteY73" fmla="*/ 176555 h 4893730"/>
              <a:gd name="connsiteX74" fmla="*/ 8847229 w 8877359"/>
              <a:gd name="connsiteY74" fmla="*/ 131100 h 4893730"/>
              <a:gd name="connsiteX75" fmla="*/ 8840850 w 8877359"/>
              <a:gd name="connsiteY75" fmla="*/ 129120 h 4893730"/>
              <a:gd name="connsiteX76" fmla="*/ 8843485 w 8877359"/>
              <a:gd name="connsiteY76" fmla="*/ 125926 h 4893730"/>
              <a:gd name="connsiteX77" fmla="*/ 8851910 w 8877359"/>
              <a:gd name="connsiteY77" fmla="*/ 98344 h 4893730"/>
              <a:gd name="connsiteX78" fmla="*/ 8802578 w 8877359"/>
              <a:gd name="connsiteY78" fmla="*/ 49012 h 4893730"/>
              <a:gd name="connsiteX79" fmla="*/ 8787908 w 8877359"/>
              <a:gd name="connsiteY79" fmla="*/ 51230 h 4893730"/>
              <a:gd name="connsiteX80" fmla="*/ 8783649 w 8877359"/>
              <a:gd name="connsiteY80" fmla="*/ 53278 h 4893730"/>
              <a:gd name="connsiteX81" fmla="*/ 8784047 w 8877359"/>
              <a:gd name="connsiteY81" fmla="*/ 49331 h 4893730"/>
              <a:gd name="connsiteX82" fmla="*/ 8734715 w 8877359"/>
              <a:gd name="connsiteY82" fmla="*/ 0 h 4893730"/>
              <a:gd name="connsiteX83" fmla="*/ 8699832 w 8877359"/>
              <a:gd name="connsiteY83" fmla="*/ 14449 h 4893730"/>
              <a:gd name="connsiteX84" fmla="*/ 8694185 w 8877359"/>
              <a:gd name="connsiteY84" fmla="*/ 21293 h 4893730"/>
              <a:gd name="connsiteX85" fmla="*/ 8688538 w 8877359"/>
              <a:gd name="connsiteY85" fmla="*/ 14449 h 4893730"/>
              <a:gd name="connsiteX86" fmla="*/ 8653655 w 8877359"/>
              <a:gd name="connsiteY86" fmla="*/ 0 h 4893730"/>
              <a:gd name="connsiteX87" fmla="*/ 8604324 w 8877359"/>
              <a:gd name="connsiteY87" fmla="*/ 49331 h 4893730"/>
              <a:gd name="connsiteX88" fmla="*/ 8604672 w 8877359"/>
              <a:gd name="connsiteY88" fmla="*/ 52789 h 4893730"/>
              <a:gd name="connsiteX89" fmla="*/ 8595734 w 8877359"/>
              <a:gd name="connsiteY89" fmla="*/ 50014 h 4893730"/>
              <a:gd name="connsiteX90" fmla="*/ 8585792 w 8877359"/>
              <a:gd name="connsiteY90" fmla="*/ 49012 h 4893730"/>
              <a:gd name="connsiteX91" fmla="*/ 8536460 w 8877359"/>
              <a:gd name="connsiteY91" fmla="*/ 98344 h 4893730"/>
              <a:gd name="connsiteX92" fmla="*/ 8544885 w 8877359"/>
              <a:gd name="connsiteY92" fmla="*/ 125926 h 4893730"/>
              <a:gd name="connsiteX93" fmla="*/ 8547520 w 8877359"/>
              <a:gd name="connsiteY93" fmla="*/ 129120 h 4893730"/>
              <a:gd name="connsiteX94" fmla="*/ 8541141 w 8877359"/>
              <a:gd name="connsiteY94" fmla="*/ 131100 h 4893730"/>
              <a:gd name="connsiteX95" fmla="*/ 8511011 w 8877359"/>
              <a:gd name="connsiteY95" fmla="*/ 176555 h 4893730"/>
              <a:gd name="connsiteX96" fmla="*/ 8541141 w 8877359"/>
              <a:gd name="connsiteY96" fmla="*/ 222010 h 4893730"/>
              <a:gd name="connsiteX97" fmla="*/ 8548153 w 8877359"/>
              <a:gd name="connsiteY97" fmla="*/ 224187 h 4893730"/>
              <a:gd name="connsiteX98" fmla="*/ 8544885 w 8877359"/>
              <a:gd name="connsiteY98" fmla="*/ 228147 h 4893730"/>
              <a:gd name="connsiteX99" fmla="*/ 8536460 w 8877359"/>
              <a:gd name="connsiteY99" fmla="*/ 255729 h 4893730"/>
              <a:gd name="connsiteX100" fmla="*/ 8585792 w 8877359"/>
              <a:gd name="connsiteY100" fmla="*/ 305060 h 4893730"/>
              <a:gd name="connsiteX101" fmla="*/ 8595734 w 8877359"/>
              <a:gd name="connsiteY101" fmla="*/ 304058 h 4893730"/>
              <a:gd name="connsiteX102" fmla="*/ 8604672 w 8877359"/>
              <a:gd name="connsiteY102" fmla="*/ 301284 h 4893730"/>
              <a:gd name="connsiteX103" fmla="*/ 8604323 w 8877359"/>
              <a:gd name="connsiteY103" fmla="*/ 304741 h 4893730"/>
              <a:gd name="connsiteX104" fmla="*/ 8653655 w 8877359"/>
              <a:gd name="connsiteY104" fmla="*/ 354073 h 4893730"/>
              <a:gd name="connsiteX105" fmla="*/ 7944411 w 8877359"/>
              <a:gd name="connsiteY105" fmla="*/ 354073 h 4893730"/>
              <a:gd name="connsiteX106" fmla="*/ 7979293 w 8877359"/>
              <a:gd name="connsiteY106" fmla="*/ 339624 h 4893730"/>
              <a:gd name="connsiteX107" fmla="*/ 7984940 w 8877359"/>
              <a:gd name="connsiteY107" fmla="*/ 332780 h 4893730"/>
              <a:gd name="connsiteX108" fmla="*/ 7990587 w 8877359"/>
              <a:gd name="connsiteY108" fmla="*/ 339624 h 4893730"/>
              <a:gd name="connsiteX109" fmla="*/ 8025470 w 8877359"/>
              <a:gd name="connsiteY109" fmla="*/ 354073 h 4893730"/>
              <a:gd name="connsiteX110" fmla="*/ 8074802 w 8877359"/>
              <a:gd name="connsiteY110" fmla="*/ 304741 h 4893730"/>
              <a:gd name="connsiteX111" fmla="*/ 8074453 w 8877359"/>
              <a:gd name="connsiteY111" fmla="*/ 301284 h 4893730"/>
              <a:gd name="connsiteX112" fmla="*/ 8083391 w 8877359"/>
              <a:gd name="connsiteY112" fmla="*/ 304058 h 4893730"/>
              <a:gd name="connsiteX113" fmla="*/ 8093333 w 8877359"/>
              <a:gd name="connsiteY113" fmla="*/ 305060 h 4893730"/>
              <a:gd name="connsiteX114" fmla="*/ 8142665 w 8877359"/>
              <a:gd name="connsiteY114" fmla="*/ 255729 h 4893730"/>
              <a:gd name="connsiteX115" fmla="*/ 8134240 w 8877359"/>
              <a:gd name="connsiteY115" fmla="*/ 228147 h 4893730"/>
              <a:gd name="connsiteX116" fmla="*/ 8130973 w 8877359"/>
              <a:gd name="connsiteY116" fmla="*/ 224187 h 4893730"/>
              <a:gd name="connsiteX117" fmla="*/ 8137985 w 8877359"/>
              <a:gd name="connsiteY117" fmla="*/ 222010 h 4893730"/>
              <a:gd name="connsiteX118" fmla="*/ 8168114 w 8877359"/>
              <a:gd name="connsiteY118" fmla="*/ 176555 h 4893730"/>
              <a:gd name="connsiteX119" fmla="*/ 8137985 w 8877359"/>
              <a:gd name="connsiteY119" fmla="*/ 131100 h 4893730"/>
              <a:gd name="connsiteX120" fmla="*/ 8131605 w 8877359"/>
              <a:gd name="connsiteY120" fmla="*/ 129120 h 4893730"/>
              <a:gd name="connsiteX121" fmla="*/ 8134240 w 8877359"/>
              <a:gd name="connsiteY121" fmla="*/ 125926 h 4893730"/>
              <a:gd name="connsiteX122" fmla="*/ 8142665 w 8877359"/>
              <a:gd name="connsiteY122" fmla="*/ 98344 h 4893730"/>
              <a:gd name="connsiteX123" fmla="*/ 8093333 w 8877359"/>
              <a:gd name="connsiteY123" fmla="*/ 49012 h 4893730"/>
              <a:gd name="connsiteX124" fmla="*/ 8078664 w 8877359"/>
              <a:gd name="connsiteY124" fmla="*/ 51230 h 4893730"/>
              <a:gd name="connsiteX125" fmla="*/ 8074404 w 8877359"/>
              <a:gd name="connsiteY125" fmla="*/ 53278 h 4893730"/>
              <a:gd name="connsiteX126" fmla="*/ 8074802 w 8877359"/>
              <a:gd name="connsiteY126" fmla="*/ 49331 h 4893730"/>
              <a:gd name="connsiteX127" fmla="*/ 8025470 w 8877359"/>
              <a:gd name="connsiteY127" fmla="*/ 0 h 4893730"/>
              <a:gd name="connsiteX128" fmla="*/ 7990587 w 8877359"/>
              <a:gd name="connsiteY128" fmla="*/ 14449 h 4893730"/>
              <a:gd name="connsiteX129" fmla="*/ 7984940 w 8877359"/>
              <a:gd name="connsiteY129" fmla="*/ 21293 h 4893730"/>
              <a:gd name="connsiteX130" fmla="*/ 7979294 w 8877359"/>
              <a:gd name="connsiteY130" fmla="*/ 14449 h 4893730"/>
              <a:gd name="connsiteX131" fmla="*/ 7944411 w 8877359"/>
              <a:gd name="connsiteY131" fmla="*/ 0 h 4893730"/>
              <a:gd name="connsiteX132" fmla="*/ 7895079 w 8877359"/>
              <a:gd name="connsiteY132" fmla="*/ 49331 h 4893730"/>
              <a:gd name="connsiteX133" fmla="*/ 7895427 w 8877359"/>
              <a:gd name="connsiteY133" fmla="*/ 52789 h 4893730"/>
              <a:gd name="connsiteX134" fmla="*/ 7886489 w 8877359"/>
              <a:gd name="connsiteY134" fmla="*/ 50014 h 4893730"/>
              <a:gd name="connsiteX135" fmla="*/ 7876547 w 8877359"/>
              <a:gd name="connsiteY135" fmla="*/ 49012 h 4893730"/>
              <a:gd name="connsiteX136" fmla="*/ 7827215 w 8877359"/>
              <a:gd name="connsiteY136" fmla="*/ 98344 h 4893730"/>
              <a:gd name="connsiteX137" fmla="*/ 7835640 w 8877359"/>
              <a:gd name="connsiteY137" fmla="*/ 125926 h 4893730"/>
              <a:gd name="connsiteX138" fmla="*/ 7838276 w 8877359"/>
              <a:gd name="connsiteY138" fmla="*/ 129120 h 4893730"/>
              <a:gd name="connsiteX139" fmla="*/ 7831896 w 8877359"/>
              <a:gd name="connsiteY139" fmla="*/ 131100 h 4893730"/>
              <a:gd name="connsiteX140" fmla="*/ 7801766 w 8877359"/>
              <a:gd name="connsiteY140" fmla="*/ 176555 h 4893730"/>
              <a:gd name="connsiteX141" fmla="*/ 7831896 w 8877359"/>
              <a:gd name="connsiteY141" fmla="*/ 222010 h 4893730"/>
              <a:gd name="connsiteX142" fmla="*/ 7838908 w 8877359"/>
              <a:gd name="connsiteY142" fmla="*/ 224187 h 4893730"/>
              <a:gd name="connsiteX143" fmla="*/ 7835640 w 8877359"/>
              <a:gd name="connsiteY143" fmla="*/ 228147 h 4893730"/>
              <a:gd name="connsiteX144" fmla="*/ 7827215 w 8877359"/>
              <a:gd name="connsiteY144" fmla="*/ 255729 h 4893730"/>
              <a:gd name="connsiteX145" fmla="*/ 7876547 w 8877359"/>
              <a:gd name="connsiteY145" fmla="*/ 305060 h 4893730"/>
              <a:gd name="connsiteX146" fmla="*/ 7886489 w 8877359"/>
              <a:gd name="connsiteY146" fmla="*/ 304058 h 4893730"/>
              <a:gd name="connsiteX147" fmla="*/ 7895427 w 8877359"/>
              <a:gd name="connsiteY147" fmla="*/ 301284 h 4893730"/>
              <a:gd name="connsiteX148" fmla="*/ 7895079 w 8877359"/>
              <a:gd name="connsiteY148" fmla="*/ 304741 h 4893730"/>
              <a:gd name="connsiteX149" fmla="*/ 7944411 w 8877359"/>
              <a:gd name="connsiteY149" fmla="*/ 354073 h 4893730"/>
              <a:gd name="connsiteX150" fmla="*/ 7235159 w 8877359"/>
              <a:gd name="connsiteY150" fmla="*/ 354073 h 4893730"/>
              <a:gd name="connsiteX151" fmla="*/ 7270041 w 8877359"/>
              <a:gd name="connsiteY151" fmla="*/ 339624 h 4893730"/>
              <a:gd name="connsiteX152" fmla="*/ 7275688 w 8877359"/>
              <a:gd name="connsiteY152" fmla="*/ 332780 h 4893730"/>
              <a:gd name="connsiteX153" fmla="*/ 7281335 w 8877359"/>
              <a:gd name="connsiteY153" fmla="*/ 339624 h 4893730"/>
              <a:gd name="connsiteX154" fmla="*/ 7316218 w 8877359"/>
              <a:gd name="connsiteY154" fmla="*/ 354073 h 4893730"/>
              <a:gd name="connsiteX155" fmla="*/ 7365550 w 8877359"/>
              <a:gd name="connsiteY155" fmla="*/ 304741 h 4893730"/>
              <a:gd name="connsiteX156" fmla="*/ 7365201 w 8877359"/>
              <a:gd name="connsiteY156" fmla="*/ 301284 h 4893730"/>
              <a:gd name="connsiteX157" fmla="*/ 7374139 w 8877359"/>
              <a:gd name="connsiteY157" fmla="*/ 304058 h 4893730"/>
              <a:gd name="connsiteX158" fmla="*/ 7384081 w 8877359"/>
              <a:gd name="connsiteY158" fmla="*/ 305060 h 4893730"/>
              <a:gd name="connsiteX159" fmla="*/ 7433413 w 8877359"/>
              <a:gd name="connsiteY159" fmla="*/ 255729 h 4893730"/>
              <a:gd name="connsiteX160" fmla="*/ 7424988 w 8877359"/>
              <a:gd name="connsiteY160" fmla="*/ 228147 h 4893730"/>
              <a:gd name="connsiteX161" fmla="*/ 7421721 w 8877359"/>
              <a:gd name="connsiteY161" fmla="*/ 224187 h 4893730"/>
              <a:gd name="connsiteX162" fmla="*/ 7428733 w 8877359"/>
              <a:gd name="connsiteY162" fmla="*/ 222010 h 4893730"/>
              <a:gd name="connsiteX163" fmla="*/ 7458862 w 8877359"/>
              <a:gd name="connsiteY163" fmla="*/ 176555 h 4893730"/>
              <a:gd name="connsiteX164" fmla="*/ 7428733 w 8877359"/>
              <a:gd name="connsiteY164" fmla="*/ 131100 h 4893730"/>
              <a:gd name="connsiteX165" fmla="*/ 7422353 w 8877359"/>
              <a:gd name="connsiteY165" fmla="*/ 129120 h 4893730"/>
              <a:gd name="connsiteX166" fmla="*/ 7424988 w 8877359"/>
              <a:gd name="connsiteY166" fmla="*/ 125926 h 4893730"/>
              <a:gd name="connsiteX167" fmla="*/ 7433413 w 8877359"/>
              <a:gd name="connsiteY167" fmla="*/ 98344 h 4893730"/>
              <a:gd name="connsiteX168" fmla="*/ 7384081 w 8877359"/>
              <a:gd name="connsiteY168" fmla="*/ 49012 h 4893730"/>
              <a:gd name="connsiteX169" fmla="*/ 7369412 w 8877359"/>
              <a:gd name="connsiteY169" fmla="*/ 51230 h 4893730"/>
              <a:gd name="connsiteX170" fmla="*/ 7365152 w 8877359"/>
              <a:gd name="connsiteY170" fmla="*/ 53278 h 4893730"/>
              <a:gd name="connsiteX171" fmla="*/ 7365550 w 8877359"/>
              <a:gd name="connsiteY171" fmla="*/ 49331 h 4893730"/>
              <a:gd name="connsiteX172" fmla="*/ 7316218 w 8877359"/>
              <a:gd name="connsiteY172" fmla="*/ 0 h 4893730"/>
              <a:gd name="connsiteX173" fmla="*/ 7281335 w 8877359"/>
              <a:gd name="connsiteY173" fmla="*/ 14449 h 4893730"/>
              <a:gd name="connsiteX174" fmla="*/ 7275688 w 8877359"/>
              <a:gd name="connsiteY174" fmla="*/ 21293 h 4893730"/>
              <a:gd name="connsiteX175" fmla="*/ 7270042 w 8877359"/>
              <a:gd name="connsiteY175" fmla="*/ 14449 h 4893730"/>
              <a:gd name="connsiteX176" fmla="*/ 7235159 w 8877359"/>
              <a:gd name="connsiteY176" fmla="*/ 0 h 4893730"/>
              <a:gd name="connsiteX177" fmla="*/ 7185827 w 8877359"/>
              <a:gd name="connsiteY177" fmla="*/ 49331 h 4893730"/>
              <a:gd name="connsiteX178" fmla="*/ 7186175 w 8877359"/>
              <a:gd name="connsiteY178" fmla="*/ 52789 h 4893730"/>
              <a:gd name="connsiteX179" fmla="*/ 7177237 w 8877359"/>
              <a:gd name="connsiteY179" fmla="*/ 50014 h 4893730"/>
              <a:gd name="connsiteX180" fmla="*/ 7167295 w 8877359"/>
              <a:gd name="connsiteY180" fmla="*/ 49012 h 4893730"/>
              <a:gd name="connsiteX181" fmla="*/ 7117963 w 8877359"/>
              <a:gd name="connsiteY181" fmla="*/ 98344 h 4893730"/>
              <a:gd name="connsiteX182" fmla="*/ 7126388 w 8877359"/>
              <a:gd name="connsiteY182" fmla="*/ 125926 h 4893730"/>
              <a:gd name="connsiteX183" fmla="*/ 7129024 w 8877359"/>
              <a:gd name="connsiteY183" fmla="*/ 129120 h 4893730"/>
              <a:gd name="connsiteX184" fmla="*/ 7122644 w 8877359"/>
              <a:gd name="connsiteY184" fmla="*/ 131100 h 4893730"/>
              <a:gd name="connsiteX185" fmla="*/ 7092514 w 8877359"/>
              <a:gd name="connsiteY185" fmla="*/ 176555 h 4893730"/>
              <a:gd name="connsiteX186" fmla="*/ 7122644 w 8877359"/>
              <a:gd name="connsiteY186" fmla="*/ 222010 h 4893730"/>
              <a:gd name="connsiteX187" fmla="*/ 7129656 w 8877359"/>
              <a:gd name="connsiteY187" fmla="*/ 224187 h 4893730"/>
              <a:gd name="connsiteX188" fmla="*/ 7126388 w 8877359"/>
              <a:gd name="connsiteY188" fmla="*/ 228147 h 4893730"/>
              <a:gd name="connsiteX189" fmla="*/ 7117963 w 8877359"/>
              <a:gd name="connsiteY189" fmla="*/ 255729 h 4893730"/>
              <a:gd name="connsiteX190" fmla="*/ 7167295 w 8877359"/>
              <a:gd name="connsiteY190" fmla="*/ 305060 h 4893730"/>
              <a:gd name="connsiteX191" fmla="*/ 7177237 w 8877359"/>
              <a:gd name="connsiteY191" fmla="*/ 304058 h 4893730"/>
              <a:gd name="connsiteX192" fmla="*/ 7186175 w 8877359"/>
              <a:gd name="connsiteY192" fmla="*/ 301284 h 4893730"/>
              <a:gd name="connsiteX193" fmla="*/ 7185827 w 8877359"/>
              <a:gd name="connsiteY193" fmla="*/ 304741 h 4893730"/>
              <a:gd name="connsiteX194" fmla="*/ 7235159 w 8877359"/>
              <a:gd name="connsiteY194" fmla="*/ 354073 h 4893730"/>
              <a:gd name="connsiteX195" fmla="*/ 6525907 w 8877359"/>
              <a:gd name="connsiteY195" fmla="*/ 354073 h 4893730"/>
              <a:gd name="connsiteX196" fmla="*/ 6560789 w 8877359"/>
              <a:gd name="connsiteY196" fmla="*/ 339624 h 4893730"/>
              <a:gd name="connsiteX197" fmla="*/ 6566436 w 8877359"/>
              <a:gd name="connsiteY197" fmla="*/ 332780 h 4893730"/>
              <a:gd name="connsiteX198" fmla="*/ 6572083 w 8877359"/>
              <a:gd name="connsiteY198" fmla="*/ 339624 h 4893730"/>
              <a:gd name="connsiteX199" fmla="*/ 6606966 w 8877359"/>
              <a:gd name="connsiteY199" fmla="*/ 354073 h 4893730"/>
              <a:gd name="connsiteX200" fmla="*/ 6656298 w 8877359"/>
              <a:gd name="connsiteY200" fmla="*/ 304741 h 4893730"/>
              <a:gd name="connsiteX201" fmla="*/ 6655949 w 8877359"/>
              <a:gd name="connsiteY201" fmla="*/ 301284 h 4893730"/>
              <a:gd name="connsiteX202" fmla="*/ 6664887 w 8877359"/>
              <a:gd name="connsiteY202" fmla="*/ 304058 h 4893730"/>
              <a:gd name="connsiteX203" fmla="*/ 6674829 w 8877359"/>
              <a:gd name="connsiteY203" fmla="*/ 305060 h 4893730"/>
              <a:gd name="connsiteX204" fmla="*/ 6724161 w 8877359"/>
              <a:gd name="connsiteY204" fmla="*/ 255729 h 4893730"/>
              <a:gd name="connsiteX205" fmla="*/ 6715736 w 8877359"/>
              <a:gd name="connsiteY205" fmla="*/ 228147 h 4893730"/>
              <a:gd name="connsiteX206" fmla="*/ 6712469 w 8877359"/>
              <a:gd name="connsiteY206" fmla="*/ 224187 h 4893730"/>
              <a:gd name="connsiteX207" fmla="*/ 6719481 w 8877359"/>
              <a:gd name="connsiteY207" fmla="*/ 222010 h 4893730"/>
              <a:gd name="connsiteX208" fmla="*/ 6749610 w 8877359"/>
              <a:gd name="connsiteY208" fmla="*/ 176555 h 4893730"/>
              <a:gd name="connsiteX209" fmla="*/ 6719481 w 8877359"/>
              <a:gd name="connsiteY209" fmla="*/ 131100 h 4893730"/>
              <a:gd name="connsiteX210" fmla="*/ 6713101 w 8877359"/>
              <a:gd name="connsiteY210" fmla="*/ 129120 h 4893730"/>
              <a:gd name="connsiteX211" fmla="*/ 6715736 w 8877359"/>
              <a:gd name="connsiteY211" fmla="*/ 125926 h 4893730"/>
              <a:gd name="connsiteX212" fmla="*/ 6724161 w 8877359"/>
              <a:gd name="connsiteY212" fmla="*/ 98344 h 4893730"/>
              <a:gd name="connsiteX213" fmla="*/ 6674829 w 8877359"/>
              <a:gd name="connsiteY213" fmla="*/ 49012 h 4893730"/>
              <a:gd name="connsiteX214" fmla="*/ 6660160 w 8877359"/>
              <a:gd name="connsiteY214" fmla="*/ 51230 h 4893730"/>
              <a:gd name="connsiteX215" fmla="*/ 6655900 w 8877359"/>
              <a:gd name="connsiteY215" fmla="*/ 53278 h 4893730"/>
              <a:gd name="connsiteX216" fmla="*/ 6656298 w 8877359"/>
              <a:gd name="connsiteY216" fmla="*/ 49331 h 4893730"/>
              <a:gd name="connsiteX217" fmla="*/ 6606966 w 8877359"/>
              <a:gd name="connsiteY217" fmla="*/ 0 h 4893730"/>
              <a:gd name="connsiteX218" fmla="*/ 6572083 w 8877359"/>
              <a:gd name="connsiteY218" fmla="*/ 14449 h 4893730"/>
              <a:gd name="connsiteX219" fmla="*/ 6566436 w 8877359"/>
              <a:gd name="connsiteY219" fmla="*/ 21293 h 4893730"/>
              <a:gd name="connsiteX220" fmla="*/ 6560790 w 8877359"/>
              <a:gd name="connsiteY220" fmla="*/ 14449 h 4893730"/>
              <a:gd name="connsiteX221" fmla="*/ 6525907 w 8877359"/>
              <a:gd name="connsiteY221" fmla="*/ 0 h 4893730"/>
              <a:gd name="connsiteX222" fmla="*/ 6476575 w 8877359"/>
              <a:gd name="connsiteY222" fmla="*/ 49331 h 4893730"/>
              <a:gd name="connsiteX223" fmla="*/ 6476923 w 8877359"/>
              <a:gd name="connsiteY223" fmla="*/ 52789 h 4893730"/>
              <a:gd name="connsiteX224" fmla="*/ 6467985 w 8877359"/>
              <a:gd name="connsiteY224" fmla="*/ 50014 h 4893730"/>
              <a:gd name="connsiteX225" fmla="*/ 6458043 w 8877359"/>
              <a:gd name="connsiteY225" fmla="*/ 49012 h 4893730"/>
              <a:gd name="connsiteX226" fmla="*/ 6408711 w 8877359"/>
              <a:gd name="connsiteY226" fmla="*/ 98344 h 4893730"/>
              <a:gd name="connsiteX227" fmla="*/ 6417136 w 8877359"/>
              <a:gd name="connsiteY227" fmla="*/ 125926 h 4893730"/>
              <a:gd name="connsiteX228" fmla="*/ 6419772 w 8877359"/>
              <a:gd name="connsiteY228" fmla="*/ 129120 h 4893730"/>
              <a:gd name="connsiteX229" fmla="*/ 6413392 w 8877359"/>
              <a:gd name="connsiteY229" fmla="*/ 131100 h 4893730"/>
              <a:gd name="connsiteX230" fmla="*/ 6383262 w 8877359"/>
              <a:gd name="connsiteY230" fmla="*/ 176555 h 4893730"/>
              <a:gd name="connsiteX231" fmla="*/ 6413392 w 8877359"/>
              <a:gd name="connsiteY231" fmla="*/ 222010 h 4893730"/>
              <a:gd name="connsiteX232" fmla="*/ 6420404 w 8877359"/>
              <a:gd name="connsiteY232" fmla="*/ 224187 h 4893730"/>
              <a:gd name="connsiteX233" fmla="*/ 6417136 w 8877359"/>
              <a:gd name="connsiteY233" fmla="*/ 228147 h 4893730"/>
              <a:gd name="connsiteX234" fmla="*/ 6408711 w 8877359"/>
              <a:gd name="connsiteY234" fmla="*/ 255729 h 4893730"/>
              <a:gd name="connsiteX235" fmla="*/ 6458043 w 8877359"/>
              <a:gd name="connsiteY235" fmla="*/ 305060 h 4893730"/>
              <a:gd name="connsiteX236" fmla="*/ 6467985 w 8877359"/>
              <a:gd name="connsiteY236" fmla="*/ 304058 h 4893730"/>
              <a:gd name="connsiteX237" fmla="*/ 6476923 w 8877359"/>
              <a:gd name="connsiteY237" fmla="*/ 301284 h 4893730"/>
              <a:gd name="connsiteX238" fmla="*/ 6476575 w 8877359"/>
              <a:gd name="connsiteY238" fmla="*/ 304741 h 4893730"/>
              <a:gd name="connsiteX239" fmla="*/ 6525907 w 8877359"/>
              <a:gd name="connsiteY239" fmla="*/ 354073 h 4893730"/>
              <a:gd name="connsiteX240" fmla="*/ 5816655 w 8877359"/>
              <a:gd name="connsiteY240" fmla="*/ 354073 h 4893730"/>
              <a:gd name="connsiteX241" fmla="*/ 5851537 w 8877359"/>
              <a:gd name="connsiteY241" fmla="*/ 339624 h 4893730"/>
              <a:gd name="connsiteX242" fmla="*/ 5857184 w 8877359"/>
              <a:gd name="connsiteY242" fmla="*/ 332780 h 4893730"/>
              <a:gd name="connsiteX243" fmla="*/ 5862831 w 8877359"/>
              <a:gd name="connsiteY243" fmla="*/ 339624 h 4893730"/>
              <a:gd name="connsiteX244" fmla="*/ 5897714 w 8877359"/>
              <a:gd name="connsiteY244" fmla="*/ 354073 h 4893730"/>
              <a:gd name="connsiteX245" fmla="*/ 5947046 w 8877359"/>
              <a:gd name="connsiteY245" fmla="*/ 304741 h 4893730"/>
              <a:gd name="connsiteX246" fmla="*/ 5946697 w 8877359"/>
              <a:gd name="connsiteY246" fmla="*/ 301284 h 4893730"/>
              <a:gd name="connsiteX247" fmla="*/ 5955635 w 8877359"/>
              <a:gd name="connsiteY247" fmla="*/ 304058 h 4893730"/>
              <a:gd name="connsiteX248" fmla="*/ 5965577 w 8877359"/>
              <a:gd name="connsiteY248" fmla="*/ 305060 h 4893730"/>
              <a:gd name="connsiteX249" fmla="*/ 6014909 w 8877359"/>
              <a:gd name="connsiteY249" fmla="*/ 255729 h 4893730"/>
              <a:gd name="connsiteX250" fmla="*/ 6006484 w 8877359"/>
              <a:gd name="connsiteY250" fmla="*/ 228147 h 4893730"/>
              <a:gd name="connsiteX251" fmla="*/ 6003217 w 8877359"/>
              <a:gd name="connsiteY251" fmla="*/ 224187 h 4893730"/>
              <a:gd name="connsiteX252" fmla="*/ 6010229 w 8877359"/>
              <a:gd name="connsiteY252" fmla="*/ 222010 h 4893730"/>
              <a:gd name="connsiteX253" fmla="*/ 6040358 w 8877359"/>
              <a:gd name="connsiteY253" fmla="*/ 176555 h 4893730"/>
              <a:gd name="connsiteX254" fmla="*/ 6010229 w 8877359"/>
              <a:gd name="connsiteY254" fmla="*/ 131100 h 4893730"/>
              <a:gd name="connsiteX255" fmla="*/ 6003849 w 8877359"/>
              <a:gd name="connsiteY255" fmla="*/ 129120 h 4893730"/>
              <a:gd name="connsiteX256" fmla="*/ 6006484 w 8877359"/>
              <a:gd name="connsiteY256" fmla="*/ 125926 h 4893730"/>
              <a:gd name="connsiteX257" fmla="*/ 6014909 w 8877359"/>
              <a:gd name="connsiteY257" fmla="*/ 98344 h 4893730"/>
              <a:gd name="connsiteX258" fmla="*/ 5965577 w 8877359"/>
              <a:gd name="connsiteY258" fmla="*/ 49012 h 4893730"/>
              <a:gd name="connsiteX259" fmla="*/ 5950908 w 8877359"/>
              <a:gd name="connsiteY259" fmla="*/ 51230 h 4893730"/>
              <a:gd name="connsiteX260" fmla="*/ 5946648 w 8877359"/>
              <a:gd name="connsiteY260" fmla="*/ 53278 h 4893730"/>
              <a:gd name="connsiteX261" fmla="*/ 5947046 w 8877359"/>
              <a:gd name="connsiteY261" fmla="*/ 49331 h 4893730"/>
              <a:gd name="connsiteX262" fmla="*/ 5897714 w 8877359"/>
              <a:gd name="connsiteY262" fmla="*/ 0 h 4893730"/>
              <a:gd name="connsiteX263" fmla="*/ 5862831 w 8877359"/>
              <a:gd name="connsiteY263" fmla="*/ 14449 h 4893730"/>
              <a:gd name="connsiteX264" fmla="*/ 5857184 w 8877359"/>
              <a:gd name="connsiteY264" fmla="*/ 21293 h 4893730"/>
              <a:gd name="connsiteX265" fmla="*/ 5851538 w 8877359"/>
              <a:gd name="connsiteY265" fmla="*/ 14449 h 4893730"/>
              <a:gd name="connsiteX266" fmla="*/ 5816655 w 8877359"/>
              <a:gd name="connsiteY266" fmla="*/ 0 h 4893730"/>
              <a:gd name="connsiteX267" fmla="*/ 5767323 w 8877359"/>
              <a:gd name="connsiteY267" fmla="*/ 49331 h 4893730"/>
              <a:gd name="connsiteX268" fmla="*/ 5767671 w 8877359"/>
              <a:gd name="connsiteY268" fmla="*/ 52789 h 4893730"/>
              <a:gd name="connsiteX269" fmla="*/ 5758733 w 8877359"/>
              <a:gd name="connsiteY269" fmla="*/ 50014 h 4893730"/>
              <a:gd name="connsiteX270" fmla="*/ 5748791 w 8877359"/>
              <a:gd name="connsiteY270" fmla="*/ 49012 h 4893730"/>
              <a:gd name="connsiteX271" fmla="*/ 5699459 w 8877359"/>
              <a:gd name="connsiteY271" fmla="*/ 98344 h 4893730"/>
              <a:gd name="connsiteX272" fmla="*/ 5707884 w 8877359"/>
              <a:gd name="connsiteY272" fmla="*/ 125926 h 4893730"/>
              <a:gd name="connsiteX273" fmla="*/ 5710520 w 8877359"/>
              <a:gd name="connsiteY273" fmla="*/ 129120 h 4893730"/>
              <a:gd name="connsiteX274" fmla="*/ 5704140 w 8877359"/>
              <a:gd name="connsiteY274" fmla="*/ 131100 h 4893730"/>
              <a:gd name="connsiteX275" fmla="*/ 5674010 w 8877359"/>
              <a:gd name="connsiteY275" fmla="*/ 176555 h 4893730"/>
              <a:gd name="connsiteX276" fmla="*/ 5704140 w 8877359"/>
              <a:gd name="connsiteY276" fmla="*/ 222010 h 4893730"/>
              <a:gd name="connsiteX277" fmla="*/ 5711152 w 8877359"/>
              <a:gd name="connsiteY277" fmla="*/ 224187 h 4893730"/>
              <a:gd name="connsiteX278" fmla="*/ 5707884 w 8877359"/>
              <a:gd name="connsiteY278" fmla="*/ 228147 h 4893730"/>
              <a:gd name="connsiteX279" fmla="*/ 5699459 w 8877359"/>
              <a:gd name="connsiteY279" fmla="*/ 255729 h 4893730"/>
              <a:gd name="connsiteX280" fmla="*/ 5748791 w 8877359"/>
              <a:gd name="connsiteY280" fmla="*/ 305060 h 4893730"/>
              <a:gd name="connsiteX281" fmla="*/ 5758733 w 8877359"/>
              <a:gd name="connsiteY281" fmla="*/ 304058 h 4893730"/>
              <a:gd name="connsiteX282" fmla="*/ 5767671 w 8877359"/>
              <a:gd name="connsiteY282" fmla="*/ 301284 h 4893730"/>
              <a:gd name="connsiteX283" fmla="*/ 5767323 w 8877359"/>
              <a:gd name="connsiteY283" fmla="*/ 304741 h 4893730"/>
              <a:gd name="connsiteX284" fmla="*/ 5816655 w 8877359"/>
              <a:gd name="connsiteY284" fmla="*/ 354073 h 4893730"/>
              <a:gd name="connsiteX285" fmla="*/ 5107403 w 8877359"/>
              <a:gd name="connsiteY285" fmla="*/ 354073 h 4893730"/>
              <a:gd name="connsiteX286" fmla="*/ 5142285 w 8877359"/>
              <a:gd name="connsiteY286" fmla="*/ 339624 h 4893730"/>
              <a:gd name="connsiteX287" fmla="*/ 5147932 w 8877359"/>
              <a:gd name="connsiteY287" fmla="*/ 332780 h 4893730"/>
              <a:gd name="connsiteX288" fmla="*/ 5153579 w 8877359"/>
              <a:gd name="connsiteY288" fmla="*/ 339624 h 4893730"/>
              <a:gd name="connsiteX289" fmla="*/ 5188462 w 8877359"/>
              <a:gd name="connsiteY289" fmla="*/ 354073 h 4893730"/>
              <a:gd name="connsiteX290" fmla="*/ 5237794 w 8877359"/>
              <a:gd name="connsiteY290" fmla="*/ 304741 h 4893730"/>
              <a:gd name="connsiteX291" fmla="*/ 5237445 w 8877359"/>
              <a:gd name="connsiteY291" fmla="*/ 301284 h 4893730"/>
              <a:gd name="connsiteX292" fmla="*/ 5246383 w 8877359"/>
              <a:gd name="connsiteY292" fmla="*/ 304058 h 4893730"/>
              <a:gd name="connsiteX293" fmla="*/ 5256325 w 8877359"/>
              <a:gd name="connsiteY293" fmla="*/ 305060 h 4893730"/>
              <a:gd name="connsiteX294" fmla="*/ 5305657 w 8877359"/>
              <a:gd name="connsiteY294" fmla="*/ 255729 h 4893730"/>
              <a:gd name="connsiteX295" fmla="*/ 5297232 w 8877359"/>
              <a:gd name="connsiteY295" fmla="*/ 228147 h 4893730"/>
              <a:gd name="connsiteX296" fmla="*/ 5293965 w 8877359"/>
              <a:gd name="connsiteY296" fmla="*/ 224187 h 4893730"/>
              <a:gd name="connsiteX297" fmla="*/ 5300977 w 8877359"/>
              <a:gd name="connsiteY297" fmla="*/ 222010 h 4893730"/>
              <a:gd name="connsiteX298" fmla="*/ 5331106 w 8877359"/>
              <a:gd name="connsiteY298" fmla="*/ 176555 h 4893730"/>
              <a:gd name="connsiteX299" fmla="*/ 5300977 w 8877359"/>
              <a:gd name="connsiteY299" fmla="*/ 131100 h 4893730"/>
              <a:gd name="connsiteX300" fmla="*/ 5294597 w 8877359"/>
              <a:gd name="connsiteY300" fmla="*/ 129120 h 4893730"/>
              <a:gd name="connsiteX301" fmla="*/ 5297232 w 8877359"/>
              <a:gd name="connsiteY301" fmla="*/ 125926 h 4893730"/>
              <a:gd name="connsiteX302" fmla="*/ 5305657 w 8877359"/>
              <a:gd name="connsiteY302" fmla="*/ 98344 h 4893730"/>
              <a:gd name="connsiteX303" fmla="*/ 5256325 w 8877359"/>
              <a:gd name="connsiteY303" fmla="*/ 49012 h 4893730"/>
              <a:gd name="connsiteX304" fmla="*/ 5241656 w 8877359"/>
              <a:gd name="connsiteY304" fmla="*/ 51230 h 4893730"/>
              <a:gd name="connsiteX305" fmla="*/ 5237396 w 8877359"/>
              <a:gd name="connsiteY305" fmla="*/ 53278 h 4893730"/>
              <a:gd name="connsiteX306" fmla="*/ 5237794 w 8877359"/>
              <a:gd name="connsiteY306" fmla="*/ 49331 h 4893730"/>
              <a:gd name="connsiteX307" fmla="*/ 5188462 w 8877359"/>
              <a:gd name="connsiteY307" fmla="*/ 0 h 4893730"/>
              <a:gd name="connsiteX308" fmla="*/ 5153579 w 8877359"/>
              <a:gd name="connsiteY308" fmla="*/ 14449 h 4893730"/>
              <a:gd name="connsiteX309" fmla="*/ 5147932 w 8877359"/>
              <a:gd name="connsiteY309" fmla="*/ 21293 h 4893730"/>
              <a:gd name="connsiteX310" fmla="*/ 5142286 w 8877359"/>
              <a:gd name="connsiteY310" fmla="*/ 14449 h 4893730"/>
              <a:gd name="connsiteX311" fmla="*/ 5107403 w 8877359"/>
              <a:gd name="connsiteY311" fmla="*/ 0 h 4893730"/>
              <a:gd name="connsiteX312" fmla="*/ 5058071 w 8877359"/>
              <a:gd name="connsiteY312" fmla="*/ 49331 h 4893730"/>
              <a:gd name="connsiteX313" fmla="*/ 5058419 w 8877359"/>
              <a:gd name="connsiteY313" fmla="*/ 52789 h 4893730"/>
              <a:gd name="connsiteX314" fmla="*/ 5049481 w 8877359"/>
              <a:gd name="connsiteY314" fmla="*/ 50014 h 4893730"/>
              <a:gd name="connsiteX315" fmla="*/ 5039539 w 8877359"/>
              <a:gd name="connsiteY315" fmla="*/ 49012 h 4893730"/>
              <a:gd name="connsiteX316" fmla="*/ 4990207 w 8877359"/>
              <a:gd name="connsiteY316" fmla="*/ 98344 h 4893730"/>
              <a:gd name="connsiteX317" fmla="*/ 4998632 w 8877359"/>
              <a:gd name="connsiteY317" fmla="*/ 125926 h 4893730"/>
              <a:gd name="connsiteX318" fmla="*/ 5001268 w 8877359"/>
              <a:gd name="connsiteY318" fmla="*/ 129120 h 4893730"/>
              <a:gd name="connsiteX319" fmla="*/ 4994888 w 8877359"/>
              <a:gd name="connsiteY319" fmla="*/ 131100 h 4893730"/>
              <a:gd name="connsiteX320" fmla="*/ 4964758 w 8877359"/>
              <a:gd name="connsiteY320" fmla="*/ 176555 h 4893730"/>
              <a:gd name="connsiteX321" fmla="*/ 4994888 w 8877359"/>
              <a:gd name="connsiteY321" fmla="*/ 222010 h 4893730"/>
              <a:gd name="connsiteX322" fmla="*/ 5001900 w 8877359"/>
              <a:gd name="connsiteY322" fmla="*/ 224187 h 4893730"/>
              <a:gd name="connsiteX323" fmla="*/ 4998632 w 8877359"/>
              <a:gd name="connsiteY323" fmla="*/ 228147 h 4893730"/>
              <a:gd name="connsiteX324" fmla="*/ 4990207 w 8877359"/>
              <a:gd name="connsiteY324" fmla="*/ 255729 h 4893730"/>
              <a:gd name="connsiteX325" fmla="*/ 5039539 w 8877359"/>
              <a:gd name="connsiteY325" fmla="*/ 305060 h 4893730"/>
              <a:gd name="connsiteX326" fmla="*/ 5049481 w 8877359"/>
              <a:gd name="connsiteY326" fmla="*/ 304058 h 4893730"/>
              <a:gd name="connsiteX327" fmla="*/ 5058419 w 8877359"/>
              <a:gd name="connsiteY327" fmla="*/ 301284 h 4893730"/>
              <a:gd name="connsiteX328" fmla="*/ 5058071 w 8877359"/>
              <a:gd name="connsiteY328" fmla="*/ 304741 h 4893730"/>
              <a:gd name="connsiteX329" fmla="*/ 5107403 w 8877359"/>
              <a:gd name="connsiteY329" fmla="*/ 354073 h 4893730"/>
              <a:gd name="connsiteX330" fmla="*/ 4398151 w 8877359"/>
              <a:gd name="connsiteY330" fmla="*/ 354073 h 4893730"/>
              <a:gd name="connsiteX331" fmla="*/ 4433033 w 8877359"/>
              <a:gd name="connsiteY331" fmla="*/ 339624 h 4893730"/>
              <a:gd name="connsiteX332" fmla="*/ 4438680 w 8877359"/>
              <a:gd name="connsiteY332" fmla="*/ 332780 h 4893730"/>
              <a:gd name="connsiteX333" fmla="*/ 4444327 w 8877359"/>
              <a:gd name="connsiteY333" fmla="*/ 339624 h 4893730"/>
              <a:gd name="connsiteX334" fmla="*/ 4479210 w 8877359"/>
              <a:gd name="connsiteY334" fmla="*/ 354073 h 4893730"/>
              <a:gd name="connsiteX335" fmla="*/ 4528542 w 8877359"/>
              <a:gd name="connsiteY335" fmla="*/ 304741 h 4893730"/>
              <a:gd name="connsiteX336" fmla="*/ 4528193 w 8877359"/>
              <a:gd name="connsiteY336" fmla="*/ 301284 h 4893730"/>
              <a:gd name="connsiteX337" fmla="*/ 4537131 w 8877359"/>
              <a:gd name="connsiteY337" fmla="*/ 304058 h 4893730"/>
              <a:gd name="connsiteX338" fmla="*/ 4547073 w 8877359"/>
              <a:gd name="connsiteY338" fmla="*/ 305060 h 4893730"/>
              <a:gd name="connsiteX339" fmla="*/ 4596405 w 8877359"/>
              <a:gd name="connsiteY339" fmla="*/ 255729 h 4893730"/>
              <a:gd name="connsiteX340" fmla="*/ 4587980 w 8877359"/>
              <a:gd name="connsiteY340" fmla="*/ 228147 h 4893730"/>
              <a:gd name="connsiteX341" fmla="*/ 4584713 w 8877359"/>
              <a:gd name="connsiteY341" fmla="*/ 224187 h 4893730"/>
              <a:gd name="connsiteX342" fmla="*/ 4591725 w 8877359"/>
              <a:gd name="connsiteY342" fmla="*/ 222010 h 4893730"/>
              <a:gd name="connsiteX343" fmla="*/ 4621854 w 8877359"/>
              <a:gd name="connsiteY343" fmla="*/ 176555 h 4893730"/>
              <a:gd name="connsiteX344" fmla="*/ 4591725 w 8877359"/>
              <a:gd name="connsiteY344" fmla="*/ 131100 h 4893730"/>
              <a:gd name="connsiteX345" fmla="*/ 4585345 w 8877359"/>
              <a:gd name="connsiteY345" fmla="*/ 129120 h 4893730"/>
              <a:gd name="connsiteX346" fmla="*/ 4587980 w 8877359"/>
              <a:gd name="connsiteY346" fmla="*/ 125926 h 4893730"/>
              <a:gd name="connsiteX347" fmla="*/ 4596405 w 8877359"/>
              <a:gd name="connsiteY347" fmla="*/ 98344 h 4893730"/>
              <a:gd name="connsiteX348" fmla="*/ 4547073 w 8877359"/>
              <a:gd name="connsiteY348" fmla="*/ 49012 h 4893730"/>
              <a:gd name="connsiteX349" fmla="*/ 4532404 w 8877359"/>
              <a:gd name="connsiteY349" fmla="*/ 51230 h 4893730"/>
              <a:gd name="connsiteX350" fmla="*/ 4528144 w 8877359"/>
              <a:gd name="connsiteY350" fmla="*/ 53278 h 4893730"/>
              <a:gd name="connsiteX351" fmla="*/ 4528542 w 8877359"/>
              <a:gd name="connsiteY351" fmla="*/ 49331 h 4893730"/>
              <a:gd name="connsiteX352" fmla="*/ 4479210 w 8877359"/>
              <a:gd name="connsiteY352" fmla="*/ 0 h 4893730"/>
              <a:gd name="connsiteX353" fmla="*/ 4444327 w 8877359"/>
              <a:gd name="connsiteY353" fmla="*/ 14449 h 4893730"/>
              <a:gd name="connsiteX354" fmla="*/ 4438680 w 8877359"/>
              <a:gd name="connsiteY354" fmla="*/ 21293 h 4893730"/>
              <a:gd name="connsiteX355" fmla="*/ 4433034 w 8877359"/>
              <a:gd name="connsiteY355" fmla="*/ 14449 h 4893730"/>
              <a:gd name="connsiteX356" fmla="*/ 4398151 w 8877359"/>
              <a:gd name="connsiteY356" fmla="*/ 0 h 4893730"/>
              <a:gd name="connsiteX357" fmla="*/ 4348819 w 8877359"/>
              <a:gd name="connsiteY357" fmla="*/ 49331 h 4893730"/>
              <a:gd name="connsiteX358" fmla="*/ 4349167 w 8877359"/>
              <a:gd name="connsiteY358" fmla="*/ 52789 h 4893730"/>
              <a:gd name="connsiteX359" fmla="*/ 4340229 w 8877359"/>
              <a:gd name="connsiteY359" fmla="*/ 50014 h 4893730"/>
              <a:gd name="connsiteX360" fmla="*/ 4330287 w 8877359"/>
              <a:gd name="connsiteY360" fmla="*/ 49012 h 4893730"/>
              <a:gd name="connsiteX361" fmla="*/ 4280955 w 8877359"/>
              <a:gd name="connsiteY361" fmla="*/ 98344 h 4893730"/>
              <a:gd name="connsiteX362" fmla="*/ 4289380 w 8877359"/>
              <a:gd name="connsiteY362" fmla="*/ 125926 h 4893730"/>
              <a:gd name="connsiteX363" fmla="*/ 4292016 w 8877359"/>
              <a:gd name="connsiteY363" fmla="*/ 129120 h 4893730"/>
              <a:gd name="connsiteX364" fmla="*/ 4285636 w 8877359"/>
              <a:gd name="connsiteY364" fmla="*/ 131100 h 4893730"/>
              <a:gd name="connsiteX365" fmla="*/ 4255506 w 8877359"/>
              <a:gd name="connsiteY365" fmla="*/ 176555 h 4893730"/>
              <a:gd name="connsiteX366" fmla="*/ 4285636 w 8877359"/>
              <a:gd name="connsiteY366" fmla="*/ 222010 h 4893730"/>
              <a:gd name="connsiteX367" fmla="*/ 4292648 w 8877359"/>
              <a:gd name="connsiteY367" fmla="*/ 224187 h 4893730"/>
              <a:gd name="connsiteX368" fmla="*/ 4289380 w 8877359"/>
              <a:gd name="connsiteY368" fmla="*/ 228147 h 4893730"/>
              <a:gd name="connsiteX369" fmla="*/ 4280955 w 8877359"/>
              <a:gd name="connsiteY369" fmla="*/ 255729 h 4893730"/>
              <a:gd name="connsiteX370" fmla="*/ 4330287 w 8877359"/>
              <a:gd name="connsiteY370" fmla="*/ 305060 h 4893730"/>
              <a:gd name="connsiteX371" fmla="*/ 4340229 w 8877359"/>
              <a:gd name="connsiteY371" fmla="*/ 304058 h 4893730"/>
              <a:gd name="connsiteX372" fmla="*/ 4349167 w 8877359"/>
              <a:gd name="connsiteY372" fmla="*/ 301284 h 4893730"/>
              <a:gd name="connsiteX373" fmla="*/ 4348819 w 8877359"/>
              <a:gd name="connsiteY373" fmla="*/ 304741 h 4893730"/>
              <a:gd name="connsiteX374" fmla="*/ 4398151 w 8877359"/>
              <a:gd name="connsiteY374" fmla="*/ 354073 h 4893730"/>
              <a:gd name="connsiteX375" fmla="*/ 3688904 w 8877359"/>
              <a:gd name="connsiteY375" fmla="*/ 354073 h 4893730"/>
              <a:gd name="connsiteX376" fmla="*/ 3723787 w 8877359"/>
              <a:gd name="connsiteY376" fmla="*/ 339624 h 4893730"/>
              <a:gd name="connsiteX377" fmla="*/ 3729434 w 8877359"/>
              <a:gd name="connsiteY377" fmla="*/ 332780 h 4893730"/>
              <a:gd name="connsiteX378" fmla="*/ 3735080 w 8877359"/>
              <a:gd name="connsiteY378" fmla="*/ 339624 h 4893730"/>
              <a:gd name="connsiteX379" fmla="*/ 3769963 w 8877359"/>
              <a:gd name="connsiteY379" fmla="*/ 354073 h 4893730"/>
              <a:gd name="connsiteX380" fmla="*/ 3819295 w 8877359"/>
              <a:gd name="connsiteY380" fmla="*/ 304741 h 4893730"/>
              <a:gd name="connsiteX381" fmla="*/ 3818947 w 8877359"/>
              <a:gd name="connsiteY381" fmla="*/ 301284 h 4893730"/>
              <a:gd name="connsiteX382" fmla="*/ 3827885 w 8877359"/>
              <a:gd name="connsiteY382" fmla="*/ 304058 h 4893730"/>
              <a:gd name="connsiteX383" fmla="*/ 3837827 w 8877359"/>
              <a:gd name="connsiteY383" fmla="*/ 305060 h 4893730"/>
              <a:gd name="connsiteX384" fmla="*/ 3887158 w 8877359"/>
              <a:gd name="connsiteY384" fmla="*/ 255729 h 4893730"/>
              <a:gd name="connsiteX385" fmla="*/ 3878733 w 8877359"/>
              <a:gd name="connsiteY385" fmla="*/ 228147 h 4893730"/>
              <a:gd name="connsiteX386" fmla="*/ 3875466 w 8877359"/>
              <a:gd name="connsiteY386" fmla="*/ 224187 h 4893730"/>
              <a:gd name="connsiteX387" fmla="*/ 3882478 w 8877359"/>
              <a:gd name="connsiteY387" fmla="*/ 222010 h 4893730"/>
              <a:gd name="connsiteX388" fmla="*/ 3912607 w 8877359"/>
              <a:gd name="connsiteY388" fmla="*/ 176555 h 4893730"/>
              <a:gd name="connsiteX389" fmla="*/ 3882478 w 8877359"/>
              <a:gd name="connsiteY389" fmla="*/ 131100 h 4893730"/>
              <a:gd name="connsiteX390" fmla="*/ 3876098 w 8877359"/>
              <a:gd name="connsiteY390" fmla="*/ 129120 h 4893730"/>
              <a:gd name="connsiteX391" fmla="*/ 3878733 w 8877359"/>
              <a:gd name="connsiteY391" fmla="*/ 125926 h 4893730"/>
              <a:gd name="connsiteX392" fmla="*/ 3887158 w 8877359"/>
              <a:gd name="connsiteY392" fmla="*/ 98344 h 4893730"/>
              <a:gd name="connsiteX393" fmla="*/ 3837827 w 8877359"/>
              <a:gd name="connsiteY393" fmla="*/ 49012 h 4893730"/>
              <a:gd name="connsiteX394" fmla="*/ 3823157 w 8877359"/>
              <a:gd name="connsiteY394" fmla="*/ 51230 h 4893730"/>
              <a:gd name="connsiteX395" fmla="*/ 3818898 w 8877359"/>
              <a:gd name="connsiteY395" fmla="*/ 53278 h 4893730"/>
              <a:gd name="connsiteX396" fmla="*/ 3819295 w 8877359"/>
              <a:gd name="connsiteY396" fmla="*/ 49331 h 4893730"/>
              <a:gd name="connsiteX397" fmla="*/ 3769963 w 8877359"/>
              <a:gd name="connsiteY397" fmla="*/ 0 h 4893730"/>
              <a:gd name="connsiteX398" fmla="*/ 3735080 w 8877359"/>
              <a:gd name="connsiteY398" fmla="*/ 14449 h 4893730"/>
              <a:gd name="connsiteX399" fmla="*/ 3729434 w 8877359"/>
              <a:gd name="connsiteY399" fmla="*/ 21293 h 4893730"/>
              <a:gd name="connsiteX400" fmla="*/ 3723787 w 8877359"/>
              <a:gd name="connsiteY400" fmla="*/ 14449 h 4893730"/>
              <a:gd name="connsiteX401" fmla="*/ 3688904 w 8877359"/>
              <a:gd name="connsiteY401" fmla="*/ 0 h 4893730"/>
              <a:gd name="connsiteX402" fmla="*/ 3639572 w 8877359"/>
              <a:gd name="connsiteY402" fmla="*/ 49331 h 4893730"/>
              <a:gd name="connsiteX403" fmla="*/ 3639921 w 8877359"/>
              <a:gd name="connsiteY403" fmla="*/ 52789 h 4893730"/>
              <a:gd name="connsiteX404" fmla="*/ 3630983 w 8877359"/>
              <a:gd name="connsiteY404" fmla="*/ 50014 h 4893730"/>
              <a:gd name="connsiteX405" fmla="*/ 3621040 w 8877359"/>
              <a:gd name="connsiteY405" fmla="*/ 49012 h 4893730"/>
              <a:gd name="connsiteX406" fmla="*/ 3571709 w 8877359"/>
              <a:gd name="connsiteY406" fmla="*/ 98344 h 4893730"/>
              <a:gd name="connsiteX407" fmla="*/ 3580134 w 8877359"/>
              <a:gd name="connsiteY407" fmla="*/ 125926 h 4893730"/>
              <a:gd name="connsiteX408" fmla="*/ 3582769 w 8877359"/>
              <a:gd name="connsiteY408" fmla="*/ 129120 h 4893730"/>
              <a:gd name="connsiteX409" fmla="*/ 3576390 w 8877359"/>
              <a:gd name="connsiteY409" fmla="*/ 131100 h 4893730"/>
              <a:gd name="connsiteX410" fmla="*/ 3546260 w 8877359"/>
              <a:gd name="connsiteY410" fmla="*/ 176555 h 4893730"/>
              <a:gd name="connsiteX411" fmla="*/ 3576390 w 8877359"/>
              <a:gd name="connsiteY411" fmla="*/ 222010 h 4893730"/>
              <a:gd name="connsiteX412" fmla="*/ 3583402 w 8877359"/>
              <a:gd name="connsiteY412" fmla="*/ 224187 h 4893730"/>
              <a:gd name="connsiteX413" fmla="*/ 3580134 w 8877359"/>
              <a:gd name="connsiteY413" fmla="*/ 228147 h 4893730"/>
              <a:gd name="connsiteX414" fmla="*/ 3571709 w 8877359"/>
              <a:gd name="connsiteY414" fmla="*/ 255729 h 4893730"/>
              <a:gd name="connsiteX415" fmla="*/ 3621040 w 8877359"/>
              <a:gd name="connsiteY415" fmla="*/ 305060 h 4893730"/>
              <a:gd name="connsiteX416" fmla="*/ 3630983 w 8877359"/>
              <a:gd name="connsiteY416" fmla="*/ 304058 h 4893730"/>
              <a:gd name="connsiteX417" fmla="*/ 3639921 w 8877359"/>
              <a:gd name="connsiteY417" fmla="*/ 301284 h 4893730"/>
              <a:gd name="connsiteX418" fmla="*/ 3639572 w 8877359"/>
              <a:gd name="connsiteY418" fmla="*/ 304741 h 4893730"/>
              <a:gd name="connsiteX419" fmla="*/ 3688904 w 8877359"/>
              <a:gd name="connsiteY419" fmla="*/ 354073 h 4893730"/>
              <a:gd name="connsiteX420" fmla="*/ 2979652 w 8877359"/>
              <a:gd name="connsiteY420" fmla="*/ 354073 h 4893730"/>
              <a:gd name="connsiteX421" fmla="*/ 3014535 w 8877359"/>
              <a:gd name="connsiteY421" fmla="*/ 339624 h 4893730"/>
              <a:gd name="connsiteX422" fmla="*/ 3020182 w 8877359"/>
              <a:gd name="connsiteY422" fmla="*/ 332780 h 4893730"/>
              <a:gd name="connsiteX423" fmla="*/ 3025828 w 8877359"/>
              <a:gd name="connsiteY423" fmla="*/ 339624 h 4893730"/>
              <a:gd name="connsiteX424" fmla="*/ 3060710 w 8877359"/>
              <a:gd name="connsiteY424" fmla="*/ 354073 h 4893730"/>
              <a:gd name="connsiteX425" fmla="*/ 3110042 w 8877359"/>
              <a:gd name="connsiteY425" fmla="*/ 304741 h 4893730"/>
              <a:gd name="connsiteX426" fmla="*/ 3109694 w 8877359"/>
              <a:gd name="connsiteY426" fmla="*/ 301284 h 4893730"/>
              <a:gd name="connsiteX427" fmla="*/ 3118633 w 8877359"/>
              <a:gd name="connsiteY427" fmla="*/ 304058 h 4893730"/>
              <a:gd name="connsiteX428" fmla="*/ 3128575 w 8877359"/>
              <a:gd name="connsiteY428" fmla="*/ 305060 h 4893730"/>
              <a:gd name="connsiteX429" fmla="*/ 3177907 w 8877359"/>
              <a:gd name="connsiteY429" fmla="*/ 255729 h 4893730"/>
              <a:gd name="connsiteX430" fmla="*/ 3169481 w 8877359"/>
              <a:gd name="connsiteY430" fmla="*/ 228147 h 4893730"/>
              <a:gd name="connsiteX431" fmla="*/ 3166213 w 8877359"/>
              <a:gd name="connsiteY431" fmla="*/ 224187 h 4893730"/>
              <a:gd name="connsiteX432" fmla="*/ 3173226 w 8877359"/>
              <a:gd name="connsiteY432" fmla="*/ 222010 h 4893730"/>
              <a:gd name="connsiteX433" fmla="*/ 3203353 w 8877359"/>
              <a:gd name="connsiteY433" fmla="*/ 176555 h 4893730"/>
              <a:gd name="connsiteX434" fmla="*/ 3173226 w 8877359"/>
              <a:gd name="connsiteY434" fmla="*/ 131100 h 4893730"/>
              <a:gd name="connsiteX435" fmla="*/ 3166845 w 8877359"/>
              <a:gd name="connsiteY435" fmla="*/ 129120 h 4893730"/>
              <a:gd name="connsiteX436" fmla="*/ 3169481 w 8877359"/>
              <a:gd name="connsiteY436" fmla="*/ 125926 h 4893730"/>
              <a:gd name="connsiteX437" fmla="*/ 3177907 w 8877359"/>
              <a:gd name="connsiteY437" fmla="*/ 98344 h 4893730"/>
              <a:gd name="connsiteX438" fmla="*/ 3128575 w 8877359"/>
              <a:gd name="connsiteY438" fmla="*/ 49012 h 4893730"/>
              <a:gd name="connsiteX439" fmla="*/ 3113904 w 8877359"/>
              <a:gd name="connsiteY439" fmla="*/ 51230 h 4893730"/>
              <a:gd name="connsiteX440" fmla="*/ 3109645 w 8877359"/>
              <a:gd name="connsiteY440" fmla="*/ 53278 h 4893730"/>
              <a:gd name="connsiteX441" fmla="*/ 3110042 w 8877359"/>
              <a:gd name="connsiteY441" fmla="*/ 49331 h 4893730"/>
              <a:gd name="connsiteX442" fmla="*/ 3060712 w 8877359"/>
              <a:gd name="connsiteY442" fmla="*/ 0 h 4893730"/>
              <a:gd name="connsiteX443" fmla="*/ 3025828 w 8877359"/>
              <a:gd name="connsiteY443" fmla="*/ 14449 h 4893730"/>
              <a:gd name="connsiteX444" fmla="*/ 3020182 w 8877359"/>
              <a:gd name="connsiteY444" fmla="*/ 21293 h 4893730"/>
              <a:gd name="connsiteX445" fmla="*/ 3014535 w 8877359"/>
              <a:gd name="connsiteY445" fmla="*/ 14449 h 4893730"/>
              <a:gd name="connsiteX446" fmla="*/ 2979652 w 8877359"/>
              <a:gd name="connsiteY446" fmla="*/ 0 h 4893730"/>
              <a:gd name="connsiteX447" fmla="*/ 2930320 w 8877359"/>
              <a:gd name="connsiteY447" fmla="*/ 49331 h 4893730"/>
              <a:gd name="connsiteX448" fmla="*/ 2930670 w 8877359"/>
              <a:gd name="connsiteY448" fmla="*/ 52789 h 4893730"/>
              <a:gd name="connsiteX449" fmla="*/ 2921731 w 8877359"/>
              <a:gd name="connsiteY449" fmla="*/ 50014 h 4893730"/>
              <a:gd name="connsiteX450" fmla="*/ 2911789 w 8877359"/>
              <a:gd name="connsiteY450" fmla="*/ 49012 h 4893730"/>
              <a:gd name="connsiteX451" fmla="*/ 2862458 w 8877359"/>
              <a:gd name="connsiteY451" fmla="*/ 98344 h 4893730"/>
              <a:gd name="connsiteX452" fmla="*/ 2870883 w 8877359"/>
              <a:gd name="connsiteY452" fmla="*/ 125926 h 4893730"/>
              <a:gd name="connsiteX453" fmla="*/ 2873518 w 8877359"/>
              <a:gd name="connsiteY453" fmla="*/ 129120 h 4893730"/>
              <a:gd name="connsiteX454" fmla="*/ 2867137 w 8877359"/>
              <a:gd name="connsiteY454" fmla="*/ 131100 h 4893730"/>
              <a:gd name="connsiteX455" fmla="*/ 2837009 w 8877359"/>
              <a:gd name="connsiteY455" fmla="*/ 176555 h 4893730"/>
              <a:gd name="connsiteX456" fmla="*/ 2867137 w 8877359"/>
              <a:gd name="connsiteY456" fmla="*/ 222010 h 4893730"/>
              <a:gd name="connsiteX457" fmla="*/ 2874151 w 8877359"/>
              <a:gd name="connsiteY457" fmla="*/ 224187 h 4893730"/>
              <a:gd name="connsiteX458" fmla="*/ 2870883 w 8877359"/>
              <a:gd name="connsiteY458" fmla="*/ 228147 h 4893730"/>
              <a:gd name="connsiteX459" fmla="*/ 2862458 w 8877359"/>
              <a:gd name="connsiteY459" fmla="*/ 255729 h 4893730"/>
              <a:gd name="connsiteX460" fmla="*/ 2911789 w 8877359"/>
              <a:gd name="connsiteY460" fmla="*/ 305060 h 4893730"/>
              <a:gd name="connsiteX461" fmla="*/ 2921731 w 8877359"/>
              <a:gd name="connsiteY461" fmla="*/ 304058 h 4893730"/>
              <a:gd name="connsiteX462" fmla="*/ 2930669 w 8877359"/>
              <a:gd name="connsiteY462" fmla="*/ 301284 h 4893730"/>
              <a:gd name="connsiteX463" fmla="*/ 2930320 w 8877359"/>
              <a:gd name="connsiteY463" fmla="*/ 304741 h 4893730"/>
              <a:gd name="connsiteX464" fmla="*/ 2979652 w 8877359"/>
              <a:gd name="connsiteY464" fmla="*/ 354073 h 4893730"/>
              <a:gd name="connsiteX465" fmla="*/ 2270400 w 8877359"/>
              <a:gd name="connsiteY465" fmla="*/ 354073 h 4893730"/>
              <a:gd name="connsiteX466" fmla="*/ 2305283 w 8877359"/>
              <a:gd name="connsiteY466" fmla="*/ 339624 h 4893730"/>
              <a:gd name="connsiteX467" fmla="*/ 2310930 w 8877359"/>
              <a:gd name="connsiteY467" fmla="*/ 332780 h 4893730"/>
              <a:gd name="connsiteX468" fmla="*/ 2316577 w 8877359"/>
              <a:gd name="connsiteY468" fmla="*/ 339624 h 4893730"/>
              <a:gd name="connsiteX469" fmla="*/ 2351459 w 8877359"/>
              <a:gd name="connsiteY469" fmla="*/ 354073 h 4893730"/>
              <a:gd name="connsiteX470" fmla="*/ 2400792 w 8877359"/>
              <a:gd name="connsiteY470" fmla="*/ 304741 h 4893730"/>
              <a:gd name="connsiteX471" fmla="*/ 2400443 w 8877359"/>
              <a:gd name="connsiteY471" fmla="*/ 301284 h 4893730"/>
              <a:gd name="connsiteX472" fmla="*/ 2409381 w 8877359"/>
              <a:gd name="connsiteY472" fmla="*/ 304058 h 4893730"/>
              <a:gd name="connsiteX473" fmla="*/ 2419323 w 8877359"/>
              <a:gd name="connsiteY473" fmla="*/ 305060 h 4893730"/>
              <a:gd name="connsiteX474" fmla="*/ 2468655 w 8877359"/>
              <a:gd name="connsiteY474" fmla="*/ 255729 h 4893730"/>
              <a:gd name="connsiteX475" fmla="*/ 2460230 w 8877359"/>
              <a:gd name="connsiteY475" fmla="*/ 228147 h 4893730"/>
              <a:gd name="connsiteX476" fmla="*/ 2456962 w 8877359"/>
              <a:gd name="connsiteY476" fmla="*/ 224187 h 4893730"/>
              <a:gd name="connsiteX477" fmla="*/ 2463975 w 8877359"/>
              <a:gd name="connsiteY477" fmla="*/ 222010 h 4893730"/>
              <a:gd name="connsiteX478" fmla="*/ 2494104 w 8877359"/>
              <a:gd name="connsiteY478" fmla="*/ 176555 h 4893730"/>
              <a:gd name="connsiteX479" fmla="*/ 2463975 w 8877359"/>
              <a:gd name="connsiteY479" fmla="*/ 131100 h 4893730"/>
              <a:gd name="connsiteX480" fmla="*/ 2457594 w 8877359"/>
              <a:gd name="connsiteY480" fmla="*/ 129120 h 4893730"/>
              <a:gd name="connsiteX481" fmla="*/ 2460230 w 8877359"/>
              <a:gd name="connsiteY481" fmla="*/ 125926 h 4893730"/>
              <a:gd name="connsiteX482" fmla="*/ 2468655 w 8877359"/>
              <a:gd name="connsiteY482" fmla="*/ 98344 h 4893730"/>
              <a:gd name="connsiteX483" fmla="*/ 2419323 w 8877359"/>
              <a:gd name="connsiteY483" fmla="*/ 49012 h 4893730"/>
              <a:gd name="connsiteX484" fmla="*/ 2404654 w 8877359"/>
              <a:gd name="connsiteY484" fmla="*/ 51230 h 4893730"/>
              <a:gd name="connsiteX485" fmla="*/ 2400394 w 8877359"/>
              <a:gd name="connsiteY485" fmla="*/ 53278 h 4893730"/>
              <a:gd name="connsiteX486" fmla="*/ 2400792 w 8877359"/>
              <a:gd name="connsiteY486" fmla="*/ 49331 h 4893730"/>
              <a:gd name="connsiteX487" fmla="*/ 2351460 w 8877359"/>
              <a:gd name="connsiteY487" fmla="*/ 0 h 4893730"/>
              <a:gd name="connsiteX488" fmla="*/ 2316577 w 8877359"/>
              <a:gd name="connsiteY488" fmla="*/ 14449 h 4893730"/>
              <a:gd name="connsiteX489" fmla="*/ 2310930 w 8877359"/>
              <a:gd name="connsiteY489" fmla="*/ 21293 h 4893730"/>
              <a:gd name="connsiteX490" fmla="*/ 2305283 w 8877359"/>
              <a:gd name="connsiteY490" fmla="*/ 14449 h 4893730"/>
              <a:gd name="connsiteX491" fmla="*/ 2270401 w 8877359"/>
              <a:gd name="connsiteY491" fmla="*/ 0 h 4893730"/>
              <a:gd name="connsiteX492" fmla="*/ 2221069 w 8877359"/>
              <a:gd name="connsiteY492" fmla="*/ 49331 h 4893730"/>
              <a:gd name="connsiteX493" fmla="*/ 2221418 w 8877359"/>
              <a:gd name="connsiteY493" fmla="*/ 52789 h 4893730"/>
              <a:gd name="connsiteX494" fmla="*/ 2212479 w 8877359"/>
              <a:gd name="connsiteY494" fmla="*/ 50014 h 4893730"/>
              <a:gd name="connsiteX495" fmla="*/ 2202537 w 8877359"/>
              <a:gd name="connsiteY495" fmla="*/ 49012 h 4893730"/>
              <a:gd name="connsiteX496" fmla="*/ 2153205 w 8877359"/>
              <a:gd name="connsiteY496" fmla="*/ 98344 h 4893730"/>
              <a:gd name="connsiteX497" fmla="*/ 2161631 w 8877359"/>
              <a:gd name="connsiteY497" fmla="*/ 125926 h 4893730"/>
              <a:gd name="connsiteX498" fmla="*/ 2164266 w 8877359"/>
              <a:gd name="connsiteY498" fmla="*/ 129120 h 4893730"/>
              <a:gd name="connsiteX499" fmla="*/ 2157886 w 8877359"/>
              <a:gd name="connsiteY499" fmla="*/ 131100 h 4893730"/>
              <a:gd name="connsiteX500" fmla="*/ 2127757 w 8877359"/>
              <a:gd name="connsiteY500" fmla="*/ 176555 h 4893730"/>
              <a:gd name="connsiteX501" fmla="*/ 2157886 w 8877359"/>
              <a:gd name="connsiteY501" fmla="*/ 222010 h 4893730"/>
              <a:gd name="connsiteX502" fmla="*/ 2164898 w 8877359"/>
              <a:gd name="connsiteY502" fmla="*/ 224187 h 4893730"/>
              <a:gd name="connsiteX503" fmla="*/ 2161631 w 8877359"/>
              <a:gd name="connsiteY503" fmla="*/ 228147 h 4893730"/>
              <a:gd name="connsiteX504" fmla="*/ 2153205 w 8877359"/>
              <a:gd name="connsiteY504" fmla="*/ 255729 h 4893730"/>
              <a:gd name="connsiteX505" fmla="*/ 2202537 w 8877359"/>
              <a:gd name="connsiteY505" fmla="*/ 305060 h 4893730"/>
              <a:gd name="connsiteX506" fmla="*/ 2212479 w 8877359"/>
              <a:gd name="connsiteY506" fmla="*/ 304058 h 4893730"/>
              <a:gd name="connsiteX507" fmla="*/ 2221417 w 8877359"/>
              <a:gd name="connsiteY507" fmla="*/ 301284 h 4893730"/>
              <a:gd name="connsiteX508" fmla="*/ 2221069 w 8877359"/>
              <a:gd name="connsiteY508" fmla="*/ 304741 h 4893730"/>
              <a:gd name="connsiteX509" fmla="*/ 2270400 w 8877359"/>
              <a:gd name="connsiteY509" fmla="*/ 354073 h 4893730"/>
              <a:gd name="connsiteX510" fmla="*/ 1561148 w 8877359"/>
              <a:gd name="connsiteY510" fmla="*/ 354073 h 4893730"/>
              <a:gd name="connsiteX511" fmla="*/ 1596031 w 8877359"/>
              <a:gd name="connsiteY511" fmla="*/ 339624 h 4893730"/>
              <a:gd name="connsiteX512" fmla="*/ 1601678 w 8877359"/>
              <a:gd name="connsiteY512" fmla="*/ 332780 h 4893730"/>
              <a:gd name="connsiteX513" fmla="*/ 1607324 w 8877359"/>
              <a:gd name="connsiteY513" fmla="*/ 339624 h 4893730"/>
              <a:gd name="connsiteX514" fmla="*/ 1642207 w 8877359"/>
              <a:gd name="connsiteY514" fmla="*/ 354073 h 4893730"/>
              <a:gd name="connsiteX515" fmla="*/ 1691539 w 8877359"/>
              <a:gd name="connsiteY515" fmla="*/ 304741 h 4893730"/>
              <a:gd name="connsiteX516" fmla="*/ 1691191 w 8877359"/>
              <a:gd name="connsiteY516" fmla="*/ 301284 h 4893730"/>
              <a:gd name="connsiteX517" fmla="*/ 1700129 w 8877359"/>
              <a:gd name="connsiteY517" fmla="*/ 304058 h 4893730"/>
              <a:gd name="connsiteX518" fmla="*/ 1710071 w 8877359"/>
              <a:gd name="connsiteY518" fmla="*/ 305060 h 4893730"/>
              <a:gd name="connsiteX519" fmla="*/ 1759403 w 8877359"/>
              <a:gd name="connsiteY519" fmla="*/ 255729 h 4893730"/>
              <a:gd name="connsiteX520" fmla="*/ 1750978 w 8877359"/>
              <a:gd name="connsiteY520" fmla="*/ 228147 h 4893730"/>
              <a:gd name="connsiteX521" fmla="*/ 1747710 w 8877359"/>
              <a:gd name="connsiteY521" fmla="*/ 224187 h 4893730"/>
              <a:gd name="connsiteX522" fmla="*/ 1754722 w 8877359"/>
              <a:gd name="connsiteY522" fmla="*/ 222010 h 4893730"/>
              <a:gd name="connsiteX523" fmla="*/ 1784852 w 8877359"/>
              <a:gd name="connsiteY523" fmla="*/ 176555 h 4893730"/>
              <a:gd name="connsiteX524" fmla="*/ 1754722 w 8877359"/>
              <a:gd name="connsiteY524" fmla="*/ 131100 h 4893730"/>
              <a:gd name="connsiteX525" fmla="*/ 1748343 w 8877359"/>
              <a:gd name="connsiteY525" fmla="*/ 129120 h 4893730"/>
              <a:gd name="connsiteX526" fmla="*/ 1750978 w 8877359"/>
              <a:gd name="connsiteY526" fmla="*/ 125926 h 4893730"/>
              <a:gd name="connsiteX527" fmla="*/ 1759403 w 8877359"/>
              <a:gd name="connsiteY527" fmla="*/ 98344 h 4893730"/>
              <a:gd name="connsiteX528" fmla="*/ 1710071 w 8877359"/>
              <a:gd name="connsiteY528" fmla="*/ 49012 h 4893730"/>
              <a:gd name="connsiteX529" fmla="*/ 1695401 w 8877359"/>
              <a:gd name="connsiteY529" fmla="*/ 51230 h 4893730"/>
              <a:gd name="connsiteX530" fmla="*/ 1691142 w 8877359"/>
              <a:gd name="connsiteY530" fmla="*/ 53278 h 4893730"/>
              <a:gd name="connsiteX531" fmla="*/ 1691539 w 8877359"/>
              <a:gd name="connsiteY531" fmla="*/ 49331 h 4893730"/>
              <a:gd name="connsiteX532" fmla="*/ 1642207 w 8877359"/>
              <a:gd name="connsiteY532" fmla="*/ 0 h 4893730"/>
              <a:gd name="connsiteX533" fmla="*/ 1607324 w 8877359"/>
              <a:gd name="connsiteY533" fmla="*/ 14449 h 4893730"/>
              <a:gd name="connsiteX534" fmla="*/ 1601678 w 8877359"/>
              <a:gd name="connsiteY534" fmla="*/ 21293 h 4893730"/>
              <a:gd name="connsiteX535" fmla="*/ 1596031 w 8877359"/>
              <a:gd name="connsiteY535" fmla="*/ 14449 h 4893730"/>
              <a:gd name="connsiteX536" fmla="*/ 1561149 w 8877359"/>
              <a:gd name="connsiteY536" fmla="*/ 0 h 4893730"/>
              <a:gd name="connsiteX537" fmla="*/ 1511816 w 8877359"/>
              <a:gd name="connsiteY537" fmla="*/ 49331 h 4893730"/>
              <a:gd name="connsiteX538" fmla="*/ 1512165 w 8877359"/>
              <a:gd name="connsiteY538" fmla="*/ 52789 h 4893730"/>
              <a:gd name="connsiteX539" fmla="*/ 1503226 w 8877359"/>
              <a:gd name="connsiteY539" fmla="*/ 50014 h 4893730"/>
              <a:gd name="connsiteX540" fmla="*/ 1493284 w 8877359"/>
              <a:gd name="connsiteY540" fmla="*/ 49012 h 4893730"/>
              <a:gd name="connsiteX541" fmla="*/ 1443953 w 8877359"/>
              <a:gd name="connsiteY541" fmla="*/ 98344 h 4893730"/>
              <a:gd name="connsiteX542" fmla="*/ 1452378 w 8877359"/>
              <a:gd name="connsiteY542" fmla="*/ 125926 h 4893730"/>
              <a:gd name="connsiteX543" fmla="*/ 1455013 w 8877359"/>
              <a:gd name="connsiteY543" fmla="*/ 129120 h 4893730"/>
              <a:gd name="connsiteX544" fmla="*/ 1448633 w 8877359"/>
              <a:gd name="connsiteY544" fmla="*/ 131100 h 4893730"/>
              <a:gd name="connsiteX545" fmla="*/ 1418504 w 8877359"/>
              <a:gd name="connsiteY545" fmla="*/ 176555 h 4893730"/>
              <a:gd name="connsiteX546" fmla="*/ 1448633 w 8877359"/>
              <a:gd name="connsiteY546" fmla="*/ 222010 h 4893730"/>
              <a:gd name="connsiteX547" fmla="*/ 1455645 w 8877359"/>
              <a:gd name="connsiteY547" fmla="*/ 224187 h 4893730"/>
              <a:gd name="connsiteX548" fmla="*/ 1452378 w 8877359"/>
              <a:gd name="connsiteY548" fmla="*/ 228147 h 4893730"/>
              <a:gd name="connsiteX549" fmla="*/ 1443953 w 8877359"/>
              <a:gd name="connsiteY549" fmla="*/ 255729 h 4893730"/>
              <a:gd name="connsiteX550" fmla="*/ 1493284 w 8877359"/>
              <a:gd name="connsiteY550" fmla="*/ 305060 h 4893730"/>
              <a:gd name="connsiteX551" fmla="*/ 1503227 w 8877359"/>
              <a:gd name="connsiteY551" fmla="*/ 304058 h 4893730"/>
              <a:gd name="connsiteX552" fmla="*/ 1512165 w 8877359"/>
              <a:gd name="connsiteY552" fmla="*/ 301284 h 4893730"/>
              <a:gd name="connsiteX553" fmla="*/ 1511816 w 8877359"/>
              <a:gd name="connsiteY553" fmla="*/ 304741 h 4893730"/>
              <a:gd name="connsiteX554" fmla="*/ 1561148 w 8877359"/>
              <a:gd name="connsiteY554" fmla="*/ 354073 h 4893730"/>
              <a:gd name="connsiteX555" fmla="*/ 851896 w 8877359"/>
              <a:gd name="connsiteY555" fmla="*/ 354073 h 4893730"/>
              <a:gd name="connsiteX556" fmla="*/ 886778 w 8877359"/>
              <a:gd name="connsiteY556" fmla="*/ 339624 h 4893730"/>
              <a:gd name="connsiteX557" fmla="*/ 892425 w 8877359"/>
              <a:gd name="connsiteY557" fmla="*/ 332780 h 4893730"/>
              <a:gd name="connsiteX558" fmla="*/ 898072 w 8877359"/>
              <a:gd name="connsiteY558" fmla="*/ 339624 h 4893730"/>
              <a:gd name="connsiteX559" fmla="*/ 932957 w 8877359"/>
              <a:gd name="connsiteY559" fmla="*/ 354073 h 4893730"/>
              <a:gd name="connsiteX560" fmla="*/ 982288 w 8877359"/>
              <a:gd name="connsiteY560" fmla="*/ 304741 h 4893730"/>
              <a:gd name="connsiteX561" fmla="*/ 981940 w 8877359"/>
              <a:gd name="connsiteY561" fmla="*/ 301284 h 4893730"/>
              <a:gd name="connsiteX562" fmla="*/ 990878 w 8877359"/>
              <a:gd name="connsiteY562" fmla="*/ 304058 h 4893730"/>
              <a:gd name="connsiteX563" fmla="*/ 1000820 w 8877359"/>
              <a:gd name="connsiteY563" fmla="*/ 305060 h 4893730"/>
              <a:gd name="connsiteX564" fmla="*/ 1050152 w 8877359"/>
              <a:gd name="connsiteY564" fmla="*/ 255729 h 4893730"/>
              <a:gd name="connsiteX565" fmla="*/ 1041726 w 8877359"/>
              <a:gd name="connsiteY565" fmla="*/ 228147 h 4893730"/>
              <a:gd name="connsiteX566" fmla="*/ 1038458 w 8877359"/>
              <a:gd name="connsiteY566" fmla="*/ 224187 h 4893730"/>
              <a:gd name="connsiteX567" fmla="*/ 1045471 w 8877359"/>
              <a:gd name="connsiteY567" fmla="*/ 222010 h 4893730"/>
              <a:gd name="connsiteX568" fmla="*/ 1075601 w 8877359"/>
              <a:gd name="connsiteY568" fmla="*/ 176555 h 4893730"/>
              <a:gd name="connsiteX569" fmla="*/ 1045471 w 8877359"/>
              <a:gd name="connsiteY569" fmla="*/ 131100 h 4893730"/>
              <a:gd name="connsiteX570" fmla="*/ 1039091 w 8877359"/>
              <a:gd name="connsiteY570" fmla="*/ 129120 h 4893730"/>
              <a:gd name="connsiteX571" fmla="*/ 1041726 w 8877359"/>
              <a:gd name="connsiteY571" fmla="*/ 125926 h 4893730"/>
              <a:gd name="connsiteX572" fmla="*/ 1050152 w 8877359"/>
              <a:gd name="connsiteY572" fmla="*/ 98344 h 4893730"/>
              <a:gd name="connsiteX573" fmla="*/ 1000820 w 8877359"/>
              <a:gd name="connsiteY573" fmla="*/ 49012 h 4893730"/>
              <a:gd name="connsiteX574" fmla="*/ 986150 w 8877359"/>
              <a:gd name="connsiteY574" fmla="*/ 51230 h 4893730"/>
              <a:gd name="connsiteX575" fmla="*/ 981890 w 8877359"/>
              <a:gd name="connsiteY575" fmla="*/ 53278 h 4893730"/>
              <a:gd name="connsiteX576" fmla="*/ 982288 w 8877359"/>
              <a:gd name="connsiteY576" fmla="*/ 49331 h 4893730"/>
              <a:gd name="connsiteX577" fmla="*/ 932957 w 8877359"/>
              <a:gd name="connsiteY577" fmla="*/ 0 h 4893730"/>
              <a:gd name="connsiteX578" fmla="*/ 898072 w 8877359"/>
              <a:gd name="connsiteY578" fmla="*/ 14449 h 4893730"/>
              <a:gd name="connsiteX579" fmla="*/ 892425 w 8877359"/>
              <a:gd name="connsiteY579" fmla="*/ 21293 h 4893730"/>
              <a:gd name="connsiteX580" fmla="*/ 886779 w 8877359"/>
              <a:gd name="connsiteY580" fmla="*/ 14449 h 4893730"/>
              <a:gd name="connsiteX581" fmla="*/ 851896 w 8877359"/>
              <a:gd name="connsiteY581" fmla="*/ 0 h 4893730"/>
              <a:gd name="connsiteX582" fmla="*/ 802564 w 8877359"/>
              <a:gd name="connsiteY582" fmla="*/ 49331 h 4893730"/>
              <a:gd name="connsiteX583" fmla="*/ 802912 w 8877359"/>
              <a:gd name="connsiteY583" fmla="*/ 52789 h 4893730"/>
              <a:gd name="connsiteX584" fmla="*/ 793974 w 8877359"/>
              <a:gd name="connsiteY584" fmla="*/ 50014 h 4893730"/>
              <a:gd name="connsiteX585" fmla="*/ 784032 w 8877359"/>
              <a:gd name="connsiteY585" fmla="*/ 49012 h 4893730"/>
              <a:gd name="connsiteX586" fmla="*/ 734700 w 8877359"/>
              <a:gd name="connsiteY586" fmla="*/ 98344 h 4893730"/>
              <a:gd name="connsiteX587" fmla="*/ 743125 w 8877359"/>
              <a:gd name="connsiteY587" fmla="*/ 125926 h 4893730"/>
              <a:gd name="connsiteX588" fmla="*/ 745761 w 8877359"/>
              <a:gd name="connsiteY588" fmla="*/ 129120 h 4893730"/>
              <a:gd name="connsiteX589" fmla="*/ 739381 w 8877359"/>
              <a:gd name="connsiteY589" fmla="*/ 131100 h 4893730"/>
              <a:gd name="connsiteX590" fmla="*/ 709251 w 8877359"/>
              <a:gd name="connsiteY590" fmla="*/ 176555 h 4893730"/>
              <a:gd name="connsiteX591" fmla="*/ 739381 w 8877359"/>
              <a:gd name="connsiteY591" fmla="*/ 222010 h 4893730"/>
              <a:gd name="connsiteX592" fmla="*/ 746393 w 8877359"/>
              <a:gd name="connsiteY592" fmla="*/ 224187 h 4893730"/>
              <a:gd name="connsiteX593" fmla="*/ 743125 w 8877359"/>
              <a:gd name="connsiteY593" fmla="*/ 228147 h 4893730"/>
              <a:gd name="connsiteX594" fmla="*/ 734700 w 8877359"/>
              <a:gd name="connsiteY594" fmla="*/ 255729 h 4893730"/>
              <a:gd name="connsiteX595" fmla="*/ 784032 w 8877359"/>
              <a:gd name="connsiteY595" fmla="*/ 305060 h 4893730"/>
              <a:gd name="connsiteX596" fmla="*/ 793974 w 8877359"/>
              <a:gd name="connsiteY596" fmla="*/ 304058 h 4893730"/>
              <a:gd name="connsiteX597" fmla="*/ 802912 w 8877359"/>
              <a:gd name="connsiteY597" fmla="*/ 301284 h 4893730"/>
              <a:gd name="connsiteX598" fmla="*/ 802564 w 8877359"/>
              <a:gd name="connsiteY598" fmla="*/ 304741 h 4893730"/>
              <a:gd name="connsiteX599" fmla="*/ 851896 w 8877359"/>
              <a:gd name="connsiteY599" fmla="*/ 354073 h 4893730"/>
              <a:gd name="connsiteX600" fmla="*/ 142644 w 8877359"/>
              <a:gd name="connsiteY600" fmla="*/ 354073 h 4893730"/>
              <a:gd name="connsiteX601" fmla="*/ 177527 w 8877359"/>
              <a:gd name="connsiteY601" fmla="*/ 339624 h 4893730"/>
              <a:gd name="connsiteX602" fmla="*/ 183174 w 8877359"/>
              <a:gd name="connsiteY602" fmla="*/ 332780 h 4893730"/>
              <a:gd name="connsiteX603" fmla="*/ 188821 w 8877359"/>
              <a:gd name="connsiteY603" fmla="*/ 339624 h 4893730"/>
              <a:gd name="connsiteX604" fmla="*/ 223703 w 8877359"/>
              <a:gd name="connsiteY604" fmla="*/ 354073 h 4893730"/>
              <a:gd name="connsiteX605" fmla="*/ 273035 w 8877359"/>
              <a:gd name="connsiteY605" fmla="*/ 304741 h 4893730"/>
              <a:gd name="connsiteX606" fmla="*/ 272687 w 8877359"/>
              <a:gd name="connsiteY606" fmla="*/ 301284 h 4893730"/>
              <a:gd name="connsiteX607" fmla="*/ 281625 w 8877359"/>
              <a:gd name="connsiteY607" fmla="*/ 304058 h 4893730"/>
              <a:gd name="connsiteX608" fmla="*/ 291567 w 8877359"/>
              <a:gd name="connsiteY608" fmla="*/ 305060 h 4893730"/>
              <a:gd name="connsiteX609" fmla="*/ 340899 w 8877359"/>
              <a:gd name="connsiteY609" fmla="*/ 255729 h 4893730"/>
              <a:gd name="connsiteX610" fmla="*/ 332474 w 8877359"/>
              <a:gd name="connsiteY610" fmla="*/ 228147 h 4893730"/>
              <a:gd name="connsiteX611" fmla="*/ 329206 w 8877359"/>
              <a:gd name="connsiteY611" fmla="*/ 224187 h 4893730"/>
              <a:gd name="connsiteX612" fmla="*/ 336218 w 8877359"/>
              <a:gd name="connsiteY612" fmla="*/ 222010 h 4893730"/>
              <a:gd name="connsiteX613" fmla="*/ 366348 w 8877359"/>
              <a:gd name="connsiteY613" fmla="*/ 176555 h 4893730"/>
              <a:gd name="connsiteX614" fmla="*/ 336218 w 8877359"/>
              <a:gd name="connsiteY614" fmla="*/ 131100 h 4893730"/>
              <a:gd name="connsiteX615" fmla="*/ 329838 w 8877359"/>
              <a:gd name="connsiteY615" fmla="*/ 129120 h 4893730"/>
              <a:gd name="connsiteX616" fmla="*/ 332474 w 8877359"/>
              <a:gd name="connsiteY616" fmla="*/ 125926 h 4893730"/>
              <a:gd name="connsiteX617" fmla="*/ 340899 w 8877359"/>
              <a:gd name="connsiteY617" fmla="*/ 98344 h 4893730"/>
              <a:gd name="connsiteX618" fmla="*/ 291567 w 8877359"/>
              <a:gd name="connsiteY618" fmla="*/ 49012 h 4893730"/>
              <a:gd name="connsiteX619" fmla="*/ 276897 w 8877359"/>
              <a:gd name="connsiteY619" fmla="*/ 51230 h 4893730"/>
              <a:gd name="connsiteX620" fmla="*/ 272638 w 8877359"/>
              <a:gd name="connsiteY620" fmla="*/ 53278 h 4893730"/>
              <a:gd name="connsiteX621" fmla="*/ 273035 w 8877359"/>
              <a:gd name="connsiteY621" fmla="*/ 49331 h 4893730"/>
              <a:gd name="connsiteX622" fmla="*/ 223704 w 8877359"/>
              <a:gd name="connsiteY622" fmla="*/ 0 h 4893730"/>
              <a:gd name="connsiteX623" fmla="*/ 188821 w 8877359"/>
              <a:gd name="connsiteY623" fmla="*/ 14449 h 4893730"/>
              <a:gd name="connsiteX624" fmla="*/ 183174 w 8877359"/>
              <a:gd name="connsiteY624" fmla="*/ 21293 h 4893730"/>
              <a:gd name="connsiteX625" fmla="*/ 177527 w 8877359"/>
              <a:gd name="connsiteY625" fmla="*/ 14449 h 4893730"/>
              <a:gd name="connsiteX626" fmla="*/ 142644 w 8877359"/>
              <a:gd name="connsiteY626" fmla="*/ 0 h 4893730"/>
              <a:gd name="connsiteX627" fmla="*/ 93313 w 8877359"/>
              <a:gd name="connsiteY627" fmla="*/ 49331 h 4893730"/>
              <a:gd name="connsiteX628" fmla="*/ 93661 w 8877359"/>
              <a:gd name="connsiteY628" fmla="*/ 52789 h 4893730"/>
              <a:gd name="connsiteX629" fmla="*/ 84723 w 8877359"/>
              <a:gd name="connsiteY629" fmla="*/ 50014 h 4893730"/>
              <a:gd name="connsiteX630" fmla="*/ 74781 w 8877359"/>
              <a:gd name="connsiteY630" fmla="*/ 49012 h 4893730"/>
              <a:gd name="connsiteX631" fmla="*/ 25449 w 8877359"/>
              <a:gd name="connsiteY631" fmla="*/ 98344 h 4893730"/>
              <a:gd name="connsiteX632" fmla="*/ 33874 w 8877359"/>
              <a:gd name="connsiteY632" fmla="*/ 125926 h 4893730"/>
              <a:gd name="connsiteX633" fmla="*/ 36509 w 8877359"/>
              <a:gd name="connsiteY633" fmla="*/ 129120 h 4893730"/>
              <a:gd name="connsiteX634" fmla="*/ 30130 w 8877359"/>
              <a:gd name="connsiteY634" fmla="*/ 131100 h 4893730"/>
              <a:gd name="connsiteX635" fmla="*/ 0 w 8877359"/>
              <a:gd name="connsiteY635" fmla="*/ 176555 h 4893730"/>
              <a:gd name="connsiteX636" fmla="*/ 30130 w 8877359"/>
              <a:gd name="connsiteY636" fmla="*/ 222010 h 4893730"/>
              <a:gd name="connsiteX637" fmla="*/ 37142 w 8877359"/>
              <a:gd name="connsiteY637" fmla="*/ 224187 h 4893730"/>
              <a:gd name="connsiteX638" fmla="*/ 33874 w 8877359"/>
              <a:gd name="connsiteY638" fmla="*/ 228147 h 4893730"/>
              <a:gd name="connsiteX639" fmla="*/ 25449 w 8877359"/>
              <a:gd name="connsiteY639" fmla="*/ 255729 h 4893730"/>
              <a:gd name="connsiteX640" fmla="*/ 74781 w 8877359"/>
              <a:gd name="connsiteY640" fmla="*/ 305060 h 4893730"/>
              <a:gd name="connsiteX641" fmla="*/ 84723 w 8877359"/>
              <a:gd name="connsiteY641" fmla="*/ 304058 h 4893730"/>
              <a:gd name="connsiteX642" fmla="*/ 93661 w 8877359"/>
              <a:gd name="connsiteY642" fmla="*/ 301284 h 4893730"/>
              <a:gd name="connsiteX643" fmla="*/ 93312 w 8877359"/>
              <a:gd name="connsiteY643" fmla="*/ 304741 h 4893730"/>
              <a:gd name="connsiteX644" fmla="*/ 142644 w 8877359"/>
              <a:gd name="connsiteY644" fmla="*/ 354073 h 4893730"/>
              <a:gd name="connsiteX645" fmla="*/ 8701715 w 8877359"/>
              <a:gd name="connsiteY645" fmla="*/ 619763 h 4893730"/>
              <a:gd name="connsiteX646" fmla="*/ 8740791 w 8877359"/>
              <a:gd name="connsiteY646" fmla="*/ 580687 h 4893730"/>
              <a:gd name="connsiteX647" fmla="*/ 8701715 w 8877359"/>
              <a:gd name="connsiteY647" fmla="*/ 541611 h 4893730"/>
              <a:gd name="connsiteX648" fmla="*/ 8662639 w 8877359"/>
              <a:gd name="connsiteY648" fmla="*/ 580687 h 4893730"/>
              <a:gd name="connsiteX649" fmla="*/ 8701715 w 8877359"/>
              <a:gd name="connsiteY649" fmla="*/ 619763 h 4893730"/>
              <a:gd name="connsiteX650" fmla="*/ 193983 w 8877359"/>
              <a:gd name="connsiteY650" fmla="*/ 619763 h 4893730"/>
              <a:gd name="connsiteX651" fmla="*/ 233059 w 8877359"/>
              <a:gd name="connsiteY651" fmla="*/ 580687 h 4893730"/>
              <a:gd name="connsiteX652" fmla="*/ 193983 w 8877359"/>
              <a:gd name="connsiteY652" fmla="*/ 541611 h 4893730"/>
              <a:gd name="connsiteX653" fmla="*/ 154907 w 8877359"/>
              <a:gd name="connsiteY653" fmla="*/ 580687 h 4893730"/>
              <a:gd name="connsiteX654" fmla="*/ 193983 w 8877359"/>
              <a:gd name="connsiteY654" fmla="*/ 619763 h 4893730"/>
              <a:gd name="connsiteX655" fmla="*/ 8697248 w 8877359"/>
              <a:gd name="connsiteY655" fmla="*/ 1138499 h 4893730"/>
              <a:gd name="connsiteX656" fmla="*/ 8742703 w 8877359"/>
              <a:gd name="connsiteY656" fmla="*/ 1108370 h 4893730"/>
              <a:gd name="connsiteX657" fmla="*/ 8744879 w 8877359"/>
              <a:gd name="connsiteY657" fmla="*/ 1101358 h 4893730"/>
              <a:gd name="connsiteX658" fmla="*/ 8748840 w 8877359"/>
              <a:gd name="connsiteY658" fmla="*/ 1104625 h 4893730"/>
              <a:gd name="connsiteX659" fmla="*/ 8776421 w 8877359"/>
              <a:gd name="connsiteY659" fmla="*/ 1113050 h 4893730"/>
              <a:gd name="connsiteX660" fmla="*/ 8825753 w 8877359"/>
              <a:gd name="connsiteY660" fmla="*/ 1063719 h 4893730"/>
              <a:gd name="connsiteX661" fmla="*/ 8824751 w 8877359"/>
              <a:gd name="connsiteY661" fmla="*/ 1053776 h 4893730"/>
              <a:gd name="connsiteX662" fmla="*/ 8821976 w 8877359"/>
              <a:gd name="connsiteY662" fmla="*/ 1044838 h 4893730"/>
              <a:gd name="connsiteX663" fmla="*/ 8825434 w 8877359"/>
              <a:gd name="connsiteY663" fmla="*/ 1045187 h 4893730"/>
              <a:gd name="connsiteX664" fmla="*/ 8874765 w 8877359"/>
              <a:gd name="connsiteY664" fmla="*/ 995855 h 4893730"/>
              <a:gd name="connsiteX665" fmla="*/ 8860317 w 8877359"/>
              <a:gd name="connsiteY665" fmla="*/ 960972 h 4893730"/>
              <a:gd name="connsiteX666" fmla="*/ 8853473 w 8877359"/>
              <a:gd name="connsiteY666" fmla="*/ 955325 h 4893730"/>
              <a:gd name="connsiteX667" fmla="*/ 8860317 w 8877359"/>
              <a:gd name="connsiteY667" fmla="*/ 949679 h 4893730"/>
              <a:gd name="connsiteX668" fmla="*/ 8874765 w 8877359"/>
              <a:gd name="connsiteY668" fmla="*/ 914796 h 4893730"/>
              <a:gd name="connsiteX669" fmla="*/ 8825434 w 8877359"/>
              <a:gd name="connsiteY669" fmla="*/ 865464 h 4893730"/>
              <a:gd name="connsiteX670" fmla="*/ 8821976 w 8877359"/>
              <a:gd name="connsiteY670" fmla="*/ 865812 h 4893730"/>
              <a:gd name="connsiteX671" fmla="*/ 8824751 w 8877359"/>
              <a:gd name="connsiteY671" fmla="*/ 856874 h 4893730"/>
              <a:gd name="connsiteX672" fmla="*/ 8825753 w 8877359"/>
              <a:gd name="connsiteY672" fmla="*/ 846932 h 4893730"/>
              <a:gd name="connsiteX673" fmla="*/ 8776421 w 8877359"/>
              <a:gd name="connsiteY673" fmla="*/ 797600 h 4893730"/>
              <a:gd name="connsiteX674" fmla="*/ 8748840 w 8877359"/>
              <a:gd name="connsiteY674" fmla="*/ 806025 h 4893730"/>
              <a:gd name="connsiteX675" fmla="*/ 8744879 w 8877359"/>
              <a:gd name="connsiteY675" fmla="*/ 809293 h 4893730"/>
              <a:gd name="connsiteX676" fmla="*/ 8742703 w 8877359"/>
              <a:gd name="connsiteY676" fmla="*/ 802281 h 4893730"/>
              <a:gd name="connsiteX677" fmla="*/ 8697248 w 8877359"/>
              <a:gd name="connsiteY677" fmla="*/ 772151 h 4893730"/>
              <a:gd name="connsiteX678" fmla="*/ 8651793 w 8877359"/>
              <a:gd name="connsiteY678" fmla="*/ 802281 h 4893730"/>
              <a:gd name="connsiteX679" fmla="*/ 8649812 w 8877359"/>
              <a:gd name="connsiteY679" fmla="*/ 808661 h 4893730"/>
              <a:gd name="connsiteX680" fmla="*/ 8646618 w 8877359"/>
              <a:gd name="connsiteY680" fmla="*/ 806025 h 4893730"/>
              <a:gd name="connsiteX681" fmla="*/ 8619037 w 8877359"/>
              <a:gd name="connsiteY681" fmla="*/ 797600 h 4893730"/>
              <a:gd name="connsiteX682" fmla="*/ 8569705 w 8877359"/>
              <a:gd name="connsiteY682" fmla="*/ 846932 h 4893730"/>
              <a:gd name="connsiteX683" fmla="*/ 8571923 w 8877359"/>
              <a:gd name="connsiteY683" fmla="*/ 861602 h 4893730"/>
              <a:gd name="connsiteX684" fmla="*/ 8573970 w 8877359"/>
              <a:gd name="connsiteY684" fmla="*/ 865861 h 4893730"/>
              <a:gd name="connsiteX685" fmla="*/ 8570024 w 8877359"/>
              <a:gd name="connsiteY685" fmla="*/ 865464 h 4893730"/>
              <a:gd name="connsiteX686" fmla="*/ 8520693 w 8877359"/>
              <a:gd name="connsiteY686" fmla="*/ 914796 h 4893730"/>
              <a:gd name="connsiteX687" fmla="*/ 8535141 w 8877359"/>
              <a:gd name="connsiteY687" fmla="*/ 949679 h 4893730"/>
              <a:gd name="connsiteX688" fmla="*/ 8541985 w 8877359"/>
              <a:gd name="connsiteY688" fmla="*/ 955325 h 4893730"/>
              <a:gd name="connsiteX689" fmla="*/ 8535141 w 8877359"/>
              <a:gd name="connsiteY689" fmla="*/ 960972 h 4893730"/>
              <a:gd name="connsiteX690" fmla="*/ 8520693 w 8877359"/>
              <a:gd name="connsiteY690" fmla="*/ 995855 h 4893730"/>
              <a:gd name="connsiteX691" fmla="*/ 8570024 w 8877359"/>
              <a:gd name="connsiteY691" fmla="*/ 1045187 h 4893730"/>
              <a:gd name="connsiteX692" fmla="*/ 8573482 w 8877359"/>
              <a:gd name="connsiteY692" fmla="*/ 1044838 h 4893730"/>
              <a:gd name="connsiteX693" fmla="*/ 8570707 w 8877359"/>
              <a:gd name="connsiteY693" fmla="*/ 1053777 h 4893730"/>
              <a:gd name="connsiteX694" fmla="*/ 8569705 w 8877359"/>
              <a:gd name="connsiteY694" fmla="*/ 1063719 h 4893730"/>
              <a:gd name="connsiteX695" fmla="*/ 8619037 w 8877359"/>
              <a:gd name="connsiteY695" fmla="*/ 1113050 h 4893730"/>
              <a:gd name="connsiteX696" fmla="*/ 8646618 w 8877359"/>
              <a:gd name="connsiteY696" fmla="*/ 1104625 h 4893730"/>
              <a:gd name="connsiteX697" fmla="*/ 8649812 w 8877359"/>
              <a:gd name="connsiteY697" fmla="*/ 1101990 h 4893730"/>
              <a:gd name="connsiteX698" fmla="*/ 8651793 w 8877359"/>
              <a:gd name="connsiteY698" fmla="*/ 1108370 h 4893730"/>
              <a:gd name="connsiteX699" fmla="*/ 8697248 w 8877359"/>
              <a:gd name="connsiteY699" fmla="*/ 1138499 h 4893730"/>
              <a:gd name="connsiteX700" fmla="*/ 189515 w 8877359"/>
              <a:gd name="connsiteY700" fmla="*/ 1138499 h 4893730"/>
              <a:gd name="connsiteX701" fmla="*/ 234970 w 8877359"/>
              <a:gd name="connsiteY701" fmla="*/ 1108370 h 4893730"/>
              <a:gd name="connsiteX702" fmla="*/ 237147 w 8877359"/>
              <a:gd name="connsiteY702" fmla="*/ 1101358 h 4893730"/>
              <a:gd name="connsiteX703" fmla="*/ 241107 w 8877359"/>
              <a:gd name="connsiteY703" fmla="*/ 1104625 h 4893730"/>
              <a:gd name="connsiteX704" fmla="*/ 268689 w 8877359"/>
              <a:gd name="connsiteY704" fmla="*/ 1113050 h 4893730"/>
              <a:gd name="connsiteX705" fmla="*/ 318021 w 8877359"/>
              <a:gd name="connsiteY705" fmla="*/ 1063719 h 4893730"/>
              <a:gd name="connsiteX706" fmla="*/ 317018 w 8877359"/>
              <a:gd name="connsiteY706" fmla="*/ 1053776 h 4893730"/>
              <a:gd name="connsiteX707" fmla="*/ 314244 w 8877359"/>
              <a:gd name="connsiteY707" fmla="*/ 1044838 h 4893730"/>
              <a:gd name="connsiteX708" fmla="*/ 317701 w 8877359"/>
              <a:gd name="connsiteY708" fmla="*/ 1045187 h 4893730"/>
              <a:gd name="connsiteX709" fmla="*/ 367033 w 8877359"/>
              <a:gd name="connsiteY709" fmla="*/ 995855 h 4893730"/>
              <a:gd name="connsiteX710" fmla="*/ 352584 w 8877359"/>
              <a:gd name="connsiteY710" fmla="*/ 960972 h 4893730"/>
              <a:gd name="connsiteX711" fmla="*/ 345740 w 8877359"/>
              <a:gd name="connsiteY711" fmla="*/ 955325 h 4893730"/>
              <a:gd name="connsiteX712" fmla="*/ 352584 w 8877359"/>
              <a:gd name="connsiteY712" fmla="*/ 949679 h 4893730"/>
              <a:gd name="connsiteX713" fmla="*/ 367033 w 8877359"/>
              <a:gd name="connsiteY713" fmla="*/ 914796 h 4893730"/>
              <a:gd name="connsiteX714" fmla="*/ 317701 w 8877359"/>
              <a:gd name="connsiteY714" fmla="*/ 865464 h 4893730"/>
              <a:gd name="connsiteX715" fmla="*/ 314244 w 8877359"/>
              <a:gd name="connsiteY715" fmla="*/ 865812 h 4893730"/>
              <a:gd name="connsiteX716" fmla="*/ 317018 w 8877359"/>
              <a:gd name="connsiteY716" fmla="*/ 856874 h 4893730"/>
              <a:gd name="connsiteX717" fmla="*/ 318021 w 8877359"/>
              <a:gd name="connsiteY717" fmla="*/ 846932 h 4893730"/>
              <a:gd name="connsiteX718" fmla="*/ 268689 w 8877359"/>
              <a:gd name="connsiteY718" fmla="*/ 797600 h 4893730"/>
              <a:gd name="connsiteX719" fmla="*/ 241107 w 8877359"/>
              <a:gd name="connsiteY719" fmla="*/ 806025 h 4893730"/>
              <a:gd name="connsiteX720" fmla="*/ 237147 w 8877359"/>
              <a:gd name="connsiteY720" fmla="*/ 809293 h 4893730"/>
              <a:gd name="connsiteX721" fmla="*/ 234970 w 8877359"/>
              <a:gd name="connsiteY721" fmla="*/ 802281 h 4893730"/>
              <a:gd name="connsiteX722" fmla="*/ 189515 w 8877359"/>
              <a:gd name="connsiteY722" fmla="*/ 772151 h 4893730"/>
              <a:gd name="connsiteX723" fmla="*/ 144060 w 8877359"/>
              <a:gd name="connsiteY723" fmla="*/ 802281 h 4893730"/>
              <a:gd name="connsiteX724" fmla="*/ 142080 w 8877359"/>
              <a:gd name="connsiteY724" fmla="*/ 808661 h 4893730"/>
              <a:gd name="connsiteX725" fmla="*/ 138886 w 8877359"/>
              <a:gd name="connsiteY725" fmla="*/ 806025 h 4893730"/>
              <a:gd name="connsiteX726" fmla="*/ 111304 w 8877359"/>
              <a:gd name="connsiteY726" fmla="*/ 797600 h 4893730"/>
              <a:gd name="connsiteX727" fmla="*/ 61972 w 8877359"/>
              <a:gd name="connsiteY727" fmla="*/ 846932 h 4893730"/>
              <a:gd name="connsiteX728" fmla="*/ 64190 w 8877359"/>
              <a:gd name="connsiteY728" fmla="*/ 861602 h 4893730"/>
              <a:gd name="connsiteX729" fmla="*/ 66238 w 8877359"/>
              <a:gd name="connsiteY729" fmla="*/ 865861 h 4893730"/>
              <a:gd name="connsiteX730" fmla="*/ 62292 w 8877359"/>
              <a:gd name="connsiteY730" fmla="*/ 865464 h 4893730"/>
              <a:gd name="connsiteX731" fmla="*/ 12960 w 8877359"/>
              <a:gd name="connsiteY731" fmla="*/ 914796 h 4893730"/>
              <a:gd name="connsiteX732" fmla="*/ 27409 w 8877359"/>
              <a:gd name="connsiteY732" fmla="*/ 949679 h 4893730"/>
              <a:gd name="connsiteX733" fmla="*/ 34253 w 8877359"/>
              <a:gd name="connsiteY733" fmla="*/ 955325 h 4893730"/>
              <a:gd name="connsiteX734" fmla="*/ 27409 w 8877359"/>
              <a:gd name="connsiteY734" fmla="*/ 960972 h 4893730"/>
              <a:gd name="connsiteX735" fmla="*/ 12960 w 8877359"/>
              <a:gd name="connsiteY735" fmla="*/ 995855 h 4893730"/>
              <a:gd name="connsiteX736" fmla="*/ 62292 w 8877359"/>
              <a:gd name="connsiteY736" fmla="*/ 1045187 h 4893730"/>
              <a:gd name="connsiteX737" fmla="*/ 65749 w 8877359"/>
              <a:gd name="connsiteY737" fmla="*/ 1044838 h 4893730"/>
              <a:gd name="connsiteX738" fmla="*/ 62975 w 8877359"/>
              <a:gd name="connsiteY738" fmla="*/ 1053777 h 4893730"/>
              <a:gd name="connsiteX739" fmla="*/ 61972 w 8877359"/>
              <a:gd name="connsiteY739" fmla="*/ 1063719 h 4893730"/>
              <a:gd name="connsiteX740" fmla="*/ 111304 w 8877359"/>
              <a:gd name="connsiteY740" fmla="*/ 1113050 h 4893730"/>
              <a:gd name="connsiteX741" fmla="*/ 138886 w 8877359"/>
              <a:gd name="connsiteY741" fmla="*/ 1104625 h 4893730"/>
              <a:gd name="connsiteX742" fmla="*/ 142080 w 8877359"/>
              <a:gd name="connsiteY742" fmla="*/ 1101990 h 4893730"/>
              <a:gd name="connsiteX743" fmla="*/ 144060 w 8877359"/>
              <a:gd name="connsiteY743" fmla="*/ 1108370 h 4893730"/>
              <a:gd name="connsiteX744" fmla="*/ 189515 w 8877359"/>
              <a:gd name="connsiteY744" fmla="*/ 1138499 h 4893730"/>
              <a:gd name="connsiteX745" fmla="*/ 8701715 w 8877359"/>
              <a:gd name="connsiteY745" fmla="*/ 1369042 h 4893730"/>
              <a:gd name="connsiteX746" fmla="*/ 8740791 w 8877359"/>
              <a:gd name="connsiteY746" fmla="*/ 1329966 h 4893730"/>
              <a:gd name="connsiteX747" fmla="*/ 8701715 w 8877359"/>
              <a:gd name="connsiteY747" fmla="*/ 1290890 h 4893730"/>
              <a:gd name="connsiteX748" fmla="*/ 8662639 w 8877359"/>
              <a:gd name="connsiteY748" fmla="*/ 1329966 h 4893730"/>
              <a:gd name="connsiteX749" fmla="*/ 8701715 w 8877359"/>
              <a:gd name="connsiteY749" fmla="*/ 1369042 h 4893730"/>
              <a:gd name="connsiteX750" fmla="*/ 193983 w 8877359"/>
              <a:gd name="connsiteY750" fmla="*/ 1369042 h 4893730"/>
              <a:gd name="connsiteX751" fmla="*/ 233059 w 8877359"/>
              <a:gd name="connsiteY751" fmla="*/ 1329966 h 4893730"/>
              <a:gd name="connsiteX752" fmla="*/ 193983 w 8877359"/>
              <a:gd name="connsiteY752" fmla="*/ 1290890 h 4893730"/>
              <a:gd name="connsiteX753" fmla="*/ 154907 w 8877359"/>
              <a:gd name="connsiteY753" fmla="*/ 1329966 h 4893730"/>
              <a:gd name="connsiteX754" fmla="*/ 193983 w 8877359"/>
              <a:gd name="connsiteY754" fmla="*/ 1369042 h 4893730"/>
              <a:gd name="connsiteX755" fmla="*/ 8697248 w 8877359"/>
              <a:gd name="connsiteY755" fmla="*/ 1887779 h 4893730"/>
              <a:gd name="connsiteX756" fmla="*/ 8742703 w 8877359"/>
              <a:gd name="connsiteY756" fmla="*/ 1857650 h 4893730"/>
              <a:gd name="connsiteX757" fmla="*/ 8744879 w 8877359"/>
              <a:gd name="connsiteY757" fmla="*/ 1850638 h 4893730"/>
              <a:gd name="connsiteX758" fmla="*/ 8748840 w 8877359"/>
              <a:gd name="connsiteY758" fmla="*/ 1853905 h 4893730"/>
              <a:gd name="connsiteX759" fmla="*/ 8776421 w 8877359"/>
              <a:gd name="connsiteY759" fmla="*/ 1862330 h 4893730"/>
              <a:gd name="connsiteX760" fmla="*/ 8825753 w 8877359"/>
              <a:gd name="connsiteY760" fmla="*/ 1812999 h 4893730"/>
              <a:gd name="connsiteX761" fmla="*/ 8824751 w 8877359"/>
              <a:gd name="connsiteY761" fmla="*/ 1803056 h 4893730"/>
              <a:gd name="connsiteX762" fmla="*/ 8821976 w 8877359"/>
              <a:gd name="connsiteY762" fmla="*/ 1794118 h 4893730"/>
              <a:gd name="connsiteX763" fmla="*/ 8825434 w 8877359"/>
              <a:gd name="connsiteY763" fmla="*/ 1794467 h 4893730"/>
              <a:gd name="connsiteX764" fmla="*/ 8874765 w 8877359"/>
              <a:gd name="connsiteY764" fmla="*/ 1745135 h 4893730"/>
              <a:gd name="connsiteX765" fmla="*/ 8860317 w 8877359"/>
              <a:gd name="connsiteY765" fmla="*/ 1710252 h 4893730"/>
              <a:gd name="connsiteX766" fmla="*/ 8853473 w 8877359"/>
              <a:gd name="connsiteY766" fmla="*/ 1704605 h 4893730"/>
              <a:gd name="connsiteX767" fmla="*/ 8860317 w 8877359"/>
              <a:gd name="connsiteY767" fmla="*/ 1698959 h 4893730"/>
              <a:gd name="connsiteX768" fmla="*/ 8874765 w 8877359"/>
              <a:gd name="connsiteY768" fmla="*/ 1664076 h 4893730"/>
              <a:gd name="connsiteX769" fmla="*/ 8825434 w 8877359"/>
              <a:gd name="connsiteY769" fmla="*/ 1614744 h 4893730"/>
              <a:gd name="connsiteX770" fmla="*/ 8821976 w 8877359"/>
              <a:gd name="connsiteY770" fmla="*/ 1615092 h 4893730"/>
              <a:gd name="connsiteX771" fmla="*/ 8824751 w 8877359"/>
              <a:gd name="connsiteY771" fmla="*/ 1606154 h 4893730"/>
              <a:gd name="connsiteX772" fmla="*/ 8825753 w 8877359"/>
              <a:gd name="connsiteY772" fmla="*/ 1596212 h 4893730"/>
              <a:gd name="connsiteX773" fmla="*/ 8776421 w 8877359"/>
              <a:gd name="connsiteY773" fmla="*/ 1546880 h 4893730"/>
              <a:gd name="connsiteX774" fmla="*/ 8748840 w 8877359"/>
              <a:gd name="connsiteY774" fmla="*/ 1555305 h 4893730"/>
              <a:gd name="connsiteX775" fmla="*/ 8744879 w 8877359"/>
              <a:gd name="connsiteY775" fmla="*/ 1558573 h 4893730"/>
              <a:gd name="connsiteX776" fmla="*/ 8742703 w 8877359"/>
              <a:gd name="connsiteY776" fmla="*/ 1551561 h 4893730"/>
              <a:gd name="connsiteX777" fmla="*/ 8697248 w 8877359"/>
              <a:gd name="connsiteY777" fmla="*/ 1521431 h 4893730"/>
              <a:gd name="connsiteX778" fmla="*/ 8651793 w 8877359"/>
              <a:gd name="connsiteY778" fmla="*/ 1551561 h 4893730"/>
              <a:gd name="connsiteX779" fmla="*/ 8649812 w 8877359"/>
              <a:gd name="connsiteY779" fmla="*/ 1557941 h 4893730"/>
              <a:gd name="connsiteX780" fmla="*/ 8646618 w 8877359"/>
              <a:gd name="connsiteY780" fmla="*/ 1555305 h 4893730"/>
              <a:gd name="connsiteX781" fmla="*/ 8619037 w 8877359"/>
              <a:gd name="connsiteY781" fmla="*/ 1546880 h 4893730"/>
              <a:gd name="connsiteX782" fmla="*/ 8569705 w 8877359"/>
              <a:gd name="connsiteY782" fmla="*/ 1596212 h 4893730"/>
              <a:gd name="connsiteX783" fmla="*/ 8571923 w 8877359"/>
              <a:gd name="connsiteY783" fmla="*/ 1610882 h 4893730"/>
              <a:gd name="connsiteX784" fmla="*/ 8573970 w 8877359"/>
              <a:gd name="connsiteY784" fmla="*/ 1615141 h 4893730"/>
              <a:gd name="connsiteX785" fmla="*/ 8570024 w 8877359"/>
              <a:gd name="connsiteY785" fmla="*/ 1614744 h 4893730"/>
              <a:gd name="connsiteX786" fmla="*/ 8520693 w 8877359"/>
              <a:gd name="connsiteY786" fmla="*/ 1664076 h 4893730"/>
              <a:gd name="connsiteX787" fmla="*/ 8535141 w 8877359"/>
              <a:gd name="connsiteY787" fmla="*/ 1698959 h 4893730"/>
              <a:gd name="connsiteX788" fmla="*/ 8541985 w 8877359"/>
              <a:gd name="connsiteY788" fmla="*/ 1704605 h 4893730"/>
              <a:gd name="connsiteX789" fmla="*/ 8535141 w 8877359"/>
              <a:gd name="connsiteY789" fmla="*/ 1710252 h 4893730"/>
              <a:gd name="connsiteX790" fmla="*/ 8520693 w 8877359"/>
              <a:gd name="connsiteY790" fmla="*/ 1745135 h 4893730"/>
              <a:gd name="connsiteX791" fmla="*/ 8570024 w 8877359"/>
              <a:gd name="connsiteY791" fmla="*/ 1794467 h 4893730"/>
              <a:gd name="connsiteX792" fmla="*/ 8573482 w 8877359"/>
              <a:gd name="connsiteY792" fmla="*/ 1794118 h 4893730"/>
              <a:gd name="connsiteX793" fmla="*/ 8570707 w 8877359"/>
              <a:gd name="connsiteY793" fmla="*/ 1803057 h 4893730"/>
              <a:gd name="connsiteX794" fmla="*/ 8569705 w 8877359"/>
              <a:gd name="connsiteY794" fmla="*/ 1812999 h 4893730"/>
              <a:gd name="connsiteX795" fmla="*/ 8619037 w 8877359"/>
              <a:gd name="connsiteY795" fmla="*/ 1862330 h 4893730"/>
              <a:gd name="connsiteX796" fmla="*/ 8646618 w 8877359"/>
              <a:gd name="connsiteY796" fmla="*/ 1853905 h 4893730"/>
              <a:gd name="connsiteX797" fmla="*/ 8649812 w 8877359"/>
              <a:gd name="connsiteY797" fmla="*/ 1851270 h 4893730"/>
              <a:gd name="connsiteX798" fmla="*/ 8651793 w 8877359"/>
              <a:gd name="connsiteY798" fmla="*/ 1857650 h 4893730"/>
              <a:gd name="connsiteX799" fmla="*/ 8697248 w 8877359"/>
              <a:gd name="connsiteY799" fmla="*/ 1887779 h 4893730"/>
              <a:gd name="connsiteX800" fmla="*/ 189515 w 8877359"/>
              <a:gd name="connsiteY800" fmla="*/ 1887779 h 4893730"/>
              <a:gd name="connsiteX801" fmla="*/ 234970 w 8877359"/>
              <a:gd name="connsiteY801" fmla="*/ 1857650 h 4893730"/>
              <a:gd name="connsiteX802" fmla="*/ 237147 w 8877359"/>
              <a:gd name="connsiteY802" fmla="*/ 1850638 h 4893730"/>
              <a:gd name="connsiteX803" fmla="*/ 241107 w 8877359"/>
              <a:gd name="connsiteY803" fmla="*/ 1853905 h 4893730"/>
              <a:gd name="connsiteX804" fmla="*/ 268689 w 8877359"/>
              <a:gd name="connsiteY804" fmla="*/ 1862330 h 4893730"/>
              <a:gd name="connsiteX805" fmla="*/ 318021 w 8877359"/>
              <a:gd name="connsiteY805" fmla="*/ 1812999 h 4893730"/>
              <a:gd name="connsiteX806" fmla="*/ 317019 w 8877359"/>
              <a:gd name="connsiteY806" fmla="*/ 1803056 h 4893730"/>
              <a:gd name="connsiteX807" fmla="*/ 314244 w 8877359"/>
              <a:gd name="connsiteY807" fmla="*/ 1794118 h 4893730"/>
              <a:gd name="connsiteX808" fmla="*/ 317702 w 8877359"/>
              <a:gd name="connsiteY808" fmla="*/ 1794467 h 4893730"/>
              <a:gd name="connsiteX809" fmla="*/ 367033 w 8877359"/>
              <a:gd name="connsiteY809" fmla="*/ 1745135 h 4893730"/>
              <a:gd name="connsiteX810" fmla="*/ 352584 w 8877359"/>
              <a:gd name="connsiteY810" fmla="*/ 1710252 h 4893730"/>
              <a:gd name="connsiteX811" fmla="*/ 345740 w 8877359"/>
              <a:gd name="connsiteY811" fmla="*/ 1704605 h 4893730"/>
              <a:gd name="connsiteX812" fmla="*/ 352584 w 8877359"/>
              <a:gd name="connsiteY812" fmla="*/ 1698959 h 4893730"/>
              <a:gd name="connsiteX813" fmla="*/ 367033 w 8877359"/>
              <a:gd name="connsiteY813" fmla="*/ 1664076 h 4893730"/>
              <a:gd name="connsiteX814" fmla="*/ 317702 w 8877359"/>
              <a:gd name="connsiteY814" fmla="*/ 1614744 h 4893730"/>
              <a:gd name="connsiteX815" fmla="*/ 314244 w 8877359"/>
              <a:gd name="connsiteY815" fmla="*/ 1615092 h 4893730"/>
              <a:gd name="connsiteX816" fmla="*/ 317019 w 8877359"/>
              <a:gd name="connsiteY816" fmla="*/ 1606154 h 4893730"/>
              <a:gd name="connsiteX817" fmla="*/ 318021 w 8877359"/>
              <a:gd name="connsiteY817" fmla="*/ 1596212 h 4893730"/>
              <a:gd name="connsiteX818" fmla="*/ 268689 w 8877359"/>
              <a:gd name="connsiteY818" fmla="*/ 1546880 h 4893730"/>
              <a:gd name="connsiteX819" fmla="*/ 241107 w 8877359"/>
              <a:gd name="connsiteY819" fmla="*/ 1555305 h 4893730"/>
              <a:gd name="connsiteX820" fmla="*/ 237147 w 8877359"/>
              <a:gd name="connsiteY820" fmla="*/ 1558573 h 4893730"/>
              <a:gd name="connsiteX821" fmla="*/ 234970 w 8877359"/>
              <a:gd name="connsiteY821" fmla="*/ 1551561 h 4893730"/>
              <a:gd name="connsiteX822" fmla="*/ 189515 w 8877359"/>
              <a:gd name="connsiteY822" fmla="*/ 1521431 h 4893730"/>
              <a:gd name="connsiteX823" fmla="*/ 144061 w 8877359"/>
              <a:gd name="connsiteY823" fmla="*/ 1551561 h 4893730"/>
              <a:gd name="connsiteX824" fmla="*/ 142080 w 8877359"/>
              <a:gd name="connsiteY824" fmla="*/ 1557941 h 4893730"/>
              <a:gd name="connsiteX825" fmla="*/ 138886 w 8877359"/>
              <a:gd name="connsiteY825" fmla="*/ 1555305 h 4893730"/>
              <a:gd name="connsiteX826" fmla="*/ 111304 w 8877359"/>
              <a:gd name="connsiteY826" fmla="*/ 1546880 h 4893730"/>
              <a:gd name="connsiteX827" fmla="*/ 61973 w 8877359"/>
              <a:gd name="connsiteY827" fmla="*/ 1596212 h 4893730"/>
              <a:gd name="connsiteX828" fmla="*/ 64191 w 8877359"/>
              <a:gd name="connsiteY828" fmla="*/ 1610882 h 4893730"/>
              <a:gd name="connsiteX829" fmla="*/ 66238 w 8877359"/>
              <a:gd name="connsiteY829" fmla="*/ 1615141 h 4893730"/>
              <a:gd name="connsiteX830" fmla="*/ 62292 w 8877359"/>
              <a:gd name="connsiteY830" fmla="*/ 1614744 h 4893730"/>
              <a:gd name="connsiteX831" fmla="*/ 12960 w 8877359"/>
              <a:gd name="connsiteY831" fmla="*/ 1664076 h 4893730"/>
              <a:gd name="connsiteX832" fmla="*/ 27409 w 8877359"/>
              <a:gd name="connsiteY832" fmla="*/ 1698959 h 4893730"/>
              <a:gd name="connsiteX833" fmla="*/ 34253 w 8877359"/>
              <a:gd name="connsiteY833" fmla="*/ 1704605 h 4893730"/>
              <a:gd name="connsiteX834" fmla="*/ 27409 w 8877359"/>
              <a:gd name="connsiteY834" fmla="*/ 1710252 h 4893730"/>
              <a:gd name="connsiteX835" fmla="*/ 12960 w 8877359"/>
              <a:gd name="connsiteY835" fmla="*/ 1745135 h 4893730"/>
              <a:gd name="connsiteX836" fmla="*/ 62292 w 8877359"/>
              <a:gd name="connsiteY836" fmla="*/ 1794467 h 4893730"/>
              <a:gd name="connsiteX837" fmla="*/ 65749 w 8877359"/>
              <a:gd name="connsiteY837" fmla="*/ 1794118 h 4893730"/>
              <a:gd name="connsiteX838" fmla="*/ 62975 w 8877359"/>
              <a:gd name="connsiteY838" fmla="*/ 1803057 h 4893730"/>
              <a:gd name="connsiteX839" fmla="*/ 61973 w 8877359"/>
              <a:gd name="connsiteY839" fmla="*/ 1812999 h 4893730"/>
              <a:gd name="connsiteX840" fmla="*/ 111304 w 8877359"/>
              <a:gd name="connsiteY840" fmla="*/ 1862330 h 4893730"/>
              <a:gd name="connsiteX841" fmla="*/ 138886 w 8877359"/>
              <a:gd name="connsiteY841" fmla="*/ 1853905 h 4893730"/>
              <a:gd name="connsiteX842" fmla="*/ 142080 w 8877359"/>
              <a:gd name="connsiteY842" fmla="*/ 1851270 h 4893730"/>
              <a:gd name="connsiteX843" fmla="*/ 144061 w 8877359"/>
              <a:gd name="connsiteY843" fmla="*/ 1857650 h 4893730"/>
              <a:gd name="connsiteX844" fmla="*/ 189515 w 8877359"/>
              <a:gd name="connsiteY844" fmla="*/ 1887779 h 4893730"/>
              <a:gd name="connsiteX845" fmla="*/ 8701715 w 8877359"/>
              <a:gd name="connsiteY845" fmla="*/ 2118321 h 4893730"/>
              <a:gd name="connsiteX846" fmla="*/ 8740791 w 8877359"/>
              <a:gd name="connsiteY846" fmla="*/ 2079245 h 4893730"/>
              <a:gd name="connsiteX847" fmla="*/ 8701715 w 8877359"/>
              <a:gd name="connsiteY847" fmla="*/ 2040169 h 4893730"/>
              <a:gd name="connsiteX848" fmla="*/ 8662639 w 8877359"/>
              <a:gd name="connsiteY848" fmla="*/ 2079245 h 4893730"/>
              <a:gd name="connsiteX849" fmla="*/ 8701715 w 8877359"/>
              <a:gd name="connsiteY849" fmla="*/ 2118321 h 4893730"/>
              <a:gd name="connsiteX850" fmla="*/ 193983 w 8877359"/>
              <a:gd name="connsiteY850" fmla="*/ 2118321 h 4893730"/>
              <a:gd name="connsiteX851" fmla="*/ 233059 w 8877359"/>
              <a:gd name="connsiteY851" fmla="*/ 2079245 h 4893730"/>
              <a:gd name="connsiteX852" fmla="*/ 193983 w 8877359"/>
              <a:gd name="connsiteY852" fmla="*/ 2040169 h 4893730"/>
              <a:gd name="connsiteX853" fmla="*/ 154907 w 8877359"/>
              <a:gd name="connsiteY853" fmla="*/ 2079245 h 4893730"/>
              <a:gd name="connsiteX854" fmla="*/ 193983 w 8877359"/>
              <a:gd name="connsiteY854" fmla="*/ 2118321 h 4893730"/>
              <a:gd name="connsiteX855" fmla="*/ 8697248 w 8877359"/>
              <a:gd name="connsiteY855" fmla="*/ 2637058 h 4893730"/>
              <a:gd name="connsiteX856" fmla="*/ 8742703 w 8877359"/>
              <a:gd name="connsiteY856" fmla="*/ 2606929 h 4893730"/>
              <a:gd name="connsiteX857" fmla="*/ 8744879 w 8877359"/>
              <a:gd name="connsiteY857" fmla="*/ 2599917 h 4893730"/>
              <a:gd name="connsiteX858" fmla="*/ 8748840 w 8877359"/>
              <a:gd name="connsiteY858" fmla="*/ 2603184 h 4893730"/>
              <a:gd name="connsiteX859" fmla="*/ 8776421 w 8877359"/>
              <a:gd name="connsiteY859" fmla="*/ 2611609 h 4893730"/>
              <a:gd name="connsiteX860" fmla="*/ 8825753 w 8877359"/>
              <a:gd name="connsiteY860" fmla="*/ 2562278 h 4893730"/>
              <a:gd name="connsiteX861" fmla="*/ 8824751 w 8877359"/>
              <a:gd name="connsiteY861" fmla="*/ 2552335 h 4893730"/>
              <a:gd name="connsiteX862" fmla="*/ 8821976 w 8877359"/>
              <a:gd name="connsiteY862" fmla="*/ 2543397 h 4893730"/>
              <a:gd name="connsiteX863" fmla="*/ 8825434 w 8877359"/>
              <a:gd name="connsiteY863" fmla="*/ 2543746 h 4893730"/>
              <a:gd name="connsiteX864" fmla="*/ 8874765 w 8877359"/>
              <a:gd name="connsiteY864" fmla="*/ 2494414 h 4893730"/>
              <a:gd name="connsiteX865" fmla="*/ 8860317 w 8877359"/>
              <a:gd name="connsiteY865" fmla="*/ 2459531 h 4893730"/>
              <a:gd name="connsiteX866" fmla="*/ 8853473 w 8877359"/>
              <a:gd name="connsiteY866" fmla="*/ 2453884 h 4893730"/>
              <a:gd name="connsiteX867" fmla="*/ 8860317 w 8877359"/>
              <a:gd name="connsiteY867" fmla="*/ 2448238 h 4893730"/>
              <a:gd name="connsiteX868" fmla="*/ 8874765 w 8877359"/>
              <a:gd name="connsiteY868" fmla="*/ 2413355 h 4893730"/>
              <a:gd name="connsiteX869" fmla="*/ 8825434 w 8877359"/>
              <a:gd name="connsiteY869" fmla="*/ 2364023 h 4893730"/>
              <a:gd name="connsiteX870" fmla="*/ 8821976 w 8877359"/>
              <a:gd name="connsiteY870" fmla="*/ 2364371 h 4893730"/>
              <a:gd name="connsiteX871" fmla="*/ 8824751 w 8877359"/>
              <a:gd name="connsiteY871" fmla="*/ 2355433 h 4893730"/>
              <a:gd name="connsiteX872" fmla="*/ 8825753 w 8877359"/>
              <a:gd name="connsiteY872" fmla="*/ 2345491 h 4893730"/>
              <a:gd name="connsiteX873" fmla="*/ 8776421 w 8877359"/>
              <a:gd name="connsiteY873" fmla="*/ 2296159 h 4893730"/>
              <a:gd name="connsiteX874" fmla="*/ 8748840 w 8877359"/>
              <a:gd name="connsiteY874" fmla="*/ 2304584 h 4893730"/>
              <a:gd name="connsiteX875" fmla="*/ 8744879 w 8877359"/>
              <a:gd name="connsiteY875" fmla="*/ 2307852 h 4893730"/>
              <a:gd name="connsiteX876" fmla="*/ 8742703 w 8877359"/>
              <a:gd name="connsiteY876" fmla="*/ 2300840 h 4893730"/>
              <a:gd name="connsiteX877" fmla="*/ 8697248 w 8877359"/>
              <a:gd name="connsiteY877" fmla="*/ 2270710 h 4893730"/>
              <a:gd name="connsiteX878" fmla="*/ 8651793 w 8877359"/>
              <a:gd name="connsiteY878" fmla="*/ 2300840 h 4893730"/>
              <a:gd name="connsiteX879" fmla="*/ 8649812 w 8877359"/>
              <a:gd name="connsiteY879" fmla="*/ 2307220 h 4893730"/>
              <a:gd name="connsiteX880" fmla="*/ 8646618 w 8877359"/>
              <a:gd name="connsiteY880" fmla="*/ 2304584 h 4893730"/>
              <a:gd name="connsiteX881" fmla="*/ 8619037 w 8877359"/>
              <a:gd name="connsiteY881" fmla="*/ 2296159 h 4893730"/>
              <a:gd name="connsiteX882" fmla="*/ 8569705 w 8877359"/>
              <a:gd name="connsiteY882" fmla="*/ 2345491 h 4893730"/>
              <a:gd name="connsiteX883" fmla="*/ 8571923 w 8877359"/>
              <a:gd name="connsiteY883" fmla="*/ 2360161 h 4893730"/>
              <a:gd name="connsiteX884" fmla="*/ 8573970 w 8877359"/>
              <a:gd name="connsiteY884" fmla="*/ 2364420 h 4893730"/>
              <a:gd name="connsiteX885" fmla="*/ 8570024 w 8877359"/>
              <a:gd name="connsiteY885" fmla="*/ 2364023 h 4893730"/>
              <a:gd name="connsiteX886" fmla="*/ 8520693 w 8877359"/>
              <a:gd name="connsiteY886" fmla="*/ 2413355 h 4893730"/>
              <a:gd name="connsiteX887" fmla="*/ 8535141 w 8877359"/>
              <a:gd name="connsiteY887" fmla="*/ 2448238 h 4893730"/>
              <a:gd name="connsiteX888" fmla="*/ 8541985 w 8877359"/>
              <a:gd name="connsiteY888" fmla="*/ 2453884 h 4893730"/>
              <a:gd name="connsiteX889" fmla="*/ 8535141 w 8877359"/>
              <a:gd name="connsiteY889" fmla="*/ 2459531 h 4893730"/>
              <a:gd name="connsiteX890" fmla="*/ 8520693 w 8877359"/>
              <a:gd name="connsiteY890" fmla="*/ 2494414 h 4893730"/>
              <a:gd name="connsiteX891" fmla="*/ 8570024 w 8877359"/>
              <a:gd name="connsiteY891" fmla="*/ 2543746 h 4893730"/>
              <a:gd name="connsiteX892" fmla="*/ 8573482 w 8877359"/>
              <a:gd name="connsiteY892" fmla="*/ 2543397 h 4893730"/>
              <a:gd name="connsiteX893" fmla="*/ 8570707 w 8877359"/>
              <a:gd name="connsiteY893" fmla="*/ 2552336 h 4893730"/>
              <a:gd name="connsiteX894" fmla="*/ 8569705 w 8877359"/>
              <a:gd name="connsiteY894" fmla="*/ 2562278 h 4893730"/>
              <a:gd name="connsiteX895" fmla="*/ 8619037 w 8877359"/>
              <a:gd name="connsiteY895" fmla="*/ 2611609 h 4893730"/>
              <a:gd name="connsiteX896" fmla="*/ 8646618 w 8877359"/>
              <a:gd name="connsiteY896" fmla="*/ 2603184 h 4893730"/>
              <a:gd name="connsiteX897" fmla="*/ 8649812 w 8877359"/>
              <a:gd name="connsiteY897" fmla="*/ 2600549 h 4893730"/>
              <a:gd name="connsiteX898" fmla="*/ 8651793 w 8877359"/>
              <a:gd name="connsiteY898" fmla="*/ 2606929 h 4893730"/>
              <a:gd name="connsiteX899" fmla="*/ 8697248 w 8877359"/>
              <a:gd name="connsiteY899" fmla="*/ 2637058 h 4893730"/>
              <a:gd name="connsiteX900" fmla="*/ 189516 w 8877359"/>
              <a:gd name="connsiteY900" fmla="*/ 2637058 h 4893730"/>
              <a:gd name="connsiteX901" fmla="*/ 234971 w 8877359"/>
              <a:gd name="connsiteY901" fmla="*/ 2606929 h 4893730"/>
              <a:gd name="connsiteX902" fmla="*/ 237147 w 8877359"/>
              <a:gd name="connsiteY902" fmla="*/ 2599917 h 4893730"/>
              <a:gd name="connsiteX903" fmla="*/ 241108 w 8877359"/>
              <a:gd name="connsiteY903" fmla="*/ 2603184 h 4893730"/>
              <a:gd name="connsiteX904" fmla="*/ 268689 w 8877359"/>
              <a:gd name="connsiteY904" fmla="*/ 2611609 h 4893730"/>
              <a:gd name="connsiteX905" fmla="*/ 318021 w 8877359"/>
              <a:gd name="connsiteY905" fmla="*/ 2562278 h 4893730"/>
              <a:gd name="connsiteX906" fmla="*/ 317019 w 8877359"/>
              <a:gd name="connsiteY906" fmla="*/ 2552335 h 4893730"/>
              <a:gd name="connsiteX907" fmla="*/ 314244 w 8877359"/>
              <a:gd name="connsiteY907" fmla="*/ 2543397 h 4893730"/>
              <a:gd name="connsiteX908" fmla="*/ 317702 w 8877359"/>
              <a:gd name="connsiteY908" fmla="*/ 2543746 h 4893730"/>
              <a:gd name="connsiteX909" fmla="*/ 367033 w 8877359"/>
              <a:gd name="connsiteY909" fmla="*/ 2494414 h 4893730"/>
              <a:gd name="connsiteX910" fmla="*/ 352585 w 8877359"/>
              <a:gd name="connsiteY910" fmla="*/ 2459531 h 4893730"/>
              <a:gd name="connsiteX911" fmla="*/ 345741 w 8877359"/>
              <a:gd name="connsiteY911" fmla="*/ 2453884 h 4893730"/>
              <a:gd name="connsiteX912" fmla="*/ 352585 w 8877359"/>
              <a:gd name="connsiteY912" fmla="*/ 2448238 h 4893730"/>
              <a:gd name="connsiteX913" fmla="*/ 367033 w 8877359"/>
              <a:gd name="connsiteY913" fmla="*/ 2413355 h 4893730"/>
              <a:gd name="connsiteX914" fmla="*/ 317702 w 8877359"/>
              <a:gd name="connsiteY914" fmla="*/ 2364023 h 4893730"/>
              <a:gd name="connsiteX915" fmla="*/ 314244 w 8877359"/>
              <a:gd name="connsiteY915" fmla="*/ 2364371 h 4893730"/>
              <a:gd name="connsiteX916" fmla="*/ 317019 w 8877359"/>
              <a:gd name="connsiteY916" fmla="*/ 2355433 h 4893730"/>
              <a:gd name="connsiteX917" fmla="*/ 318021 w 8877359"/>
              <a:gd name="connsiteY917" fmla="*/ 2345491 h 4893730"/>
              <a:gd name="connsiteX918" fmla="*/ 268689 w 8877359"/>
              <a:gd name="connsiteY918" fmla="*/ 2296159 h 4893730"/>
              <a:gd name="connsiteX919" fmla="*/ 241108 w 8877359"/>
              <a:gd name="connsiteY919" fmla="*/ 2304584 h 4893730"/>
              <a:gd name="connsiteX920" fmla="*/ 237147 w 8877359"/>
              <a:gd name="connsiteY920" fmla="*/ 2307852 h 4893730"/>
              <a:gd name="connsiteX921" fmla="*/ 234971 w 8877359"/>
              <a:gd name="connsiteY921" fmla="*/ 2300840 h 4893730"/>
              <a:gd name="connsiteX922" fmla="*/ 189516 w 8877359"/>
              <a:gd name="connsiteY922" fmla="*/ 2270710 h 4893730"/>
              <a:gd name="connsiteX923" fmla="*/ 144061 w 8877359"/>
              <a:gd name="connsiteY923" fmla="*/ 2300840 h 4893730"/>
              <a:gd name="connsiteX924" fmla="*/ 142080 w 8877359"/>
              <a:gd name="connsiteY924" fmla="*/ 2307220 h 4893730"/>
              <a:gd name="connsiteX925" fmla="*/ 138886 w 8877359"/>
              <a:gd name="connsiteY925" fmla="*/ 2304584 h 4893730"/>
              <a:gd name="connsiteX926" fmla="*/ 111305 w 8877359"/>
              <a:gd name="connsiteY926" fmla="*/ 2296159 h 4893730"/>
              <a:gd name="connsiteX927" fmla="*/ 61973 w 8877359"/>
              <a:gd name="connsiteY927" fmla="*/ 2345491 h 4893730"/>
              <a:gd name="connsiteX928" fmla="*/ 64191 w 8877359"/>
              <a:gd name="connsiteY928" fmla="*/ 2360161 h 4893730"/>
              <a:gd name="connsiteX929" fmla="*/ 66238 w 8877359"/>
              <a:gd name="connsiteY929" fmla="*/ 2364420 h 4893730"/>
              <a:gd name="connsiteX930" fmla="*/ 62292 w 8877359"/>
              <a:gd name="connsiteY930" fmla="*/ 2364023 h 4893730"/>
              <a:gd name="connsiteX931" fmla="*/ 12961 w 8877359"/>
              <a:gd name="connsiteY931" fmla="*/ 2413355 h 4893730"/>
              <a:gd name="connsiteX932" fmla="*/ 27410 w 8877359"/>
              <a:gd name="connsiteY932" fmla="*/ 2448238 h 4893730"/>
              <a:gd name="connsiteX933" fmla="*/ 34253 w 8877359"/>
              <a:gd name="connsiteY933" fmla="*/ 2453884 h 4893730"/>
              <a:gd name="connsiteX934" fmla="*/ 27410 w 8877359"/>
              <a:gd name="connsiteY934" fmla="*/ 2459531 h 4893730"/>
              <a:gd name="connsiteX935" fmla="*/ 12961 w 8877359"/>
              <a:gd name="connsiteY935" fmla="*/ 2494414 h 4893730"/>
              <a:gd name="connsiteX936" fmla="*/ 62292 w 8877359"/>
              <a:gd name="connsiteY936" fmla="*/ 2543746 h 4893730"/>
              <a:gd name="connsiteX937" fmla="*/ 65750 w 8877359"/>
              <a:gd name="connsiteY937" fmla="*/ 2543397 h 4893730"/>
              <a:gd name="connsiteX938" fmla="*/ 62975 w 8877359"/>
              <a:gd name="connsiteY938" fmla="*/ 2552336 h 4893730"/>
              <a:gd name="connsiteX939" fmla="*/ 61973 w 8877359"/>
              <a:gd name="connsiteY939" fmla="*/ 2562278 h 4893730"/>
              <a:gd name="connsiteX940" fmla="*/ 111305 w 8877359"/>
              <a:gd name="connsiteY940" fmla="*/ 2611609 h 4893730"/>
              <a:gd name="connsiteX941" fmla="*/ 138886 w 8877359"/>
              <a:gd name="connsiteY941" fmla="*/ 2603184 h 4893730"/>
              <a:gd name="connsiteX942" fmla="*/ 142080 w 8877359"/>
              <a:gd name="connsiteY942" fmla="*/ 2600549 h 4893730"/>
              <a:gd name="connsiteX943" fmla="*/ 144061 w 8877359"/>
              <a:gd name="connsiteY943" fmla="*/ 2606929 h 4893730"/>
              <a:gd name="connsiteX944" fmla="*/ 189516 w 8877359"/>
              <a:gd name="connsiteY944" fmla="*/ 2637058 h 4893730"/>
              <a:gd name="connsiteX945" fmla="*/ 8701715 w 8877359"/>
              <a:gd name="connsiteY945" fmla="*/ 2867601 h 4893730"/>
              <a:gd name="connsiteX946" fmla="*/ 8740791 w 8877359"/>
              <a:gd name="connsiteY946" fmla="*/ 2828525 h 4893730"/>
              <a:gd name="connsiteX947" fmla="*/ 8701715 w 8877359"/>
              <a:gd name="connsiteY947" fmla="*/ 2789449 h 4893730"/>
              <a:gd name="connsiteX948" fmla="*/ 8662639 w 8877359"/>
              <a:gd name="connsiteY948" fmla="*/ 2828525 h 4893730"/>
              <a:gd name="connsiteX949" fmla="*/ 8701715 w 8877359"/>
              <a:gd name="connsiteY949" fmla="*/ 2867601 h 4893730"/>
              <a:gd name="connsiteX950" fmla="*/ 193983 w 8877359"/>
              <a:gd name="connsiteY950" fmla="*/ 2867601 h 4893730"/>
              <a:gd name="connsiteX951" fmla="*/ 233059 w 8877359"/>
              <a:gd name="connsiteY951" fmla="*/ 2828525 h 4893730"/>
              <a:gd name="connsiteX952" fmla="*/ 193983 w 8877359"/>
              <a:gd name="connsiteY952" fmla="*/ 2789449 h 4893730"/>
              <a:gd name="connsiteX953" fmla="*/ 154907 w 8877359"/>
              <a:gd name="connsiteY953" fmla="*/ 2828525 h 4893730"/>
              <a:gd name="connsiteX954" fmla="*/ 193983 w 8877359"/>
              <a:gd name="connsiteY954" fmla="*/ 2867601 h 4893730"/>
              <a:gd name="connsiteX955" fmla="*/ 189516 w 8877359"/>
              <a:gd name="connsiteY955" fmla="*/ 3386337 h 4893730"/>
              <a:gd name="connsiteX956" fmla="*/ 234971 w 8877359"/>
              <a:gd name="connsiteY956" fmla="*/ 3356207 h 4893730"/>
              <a:gd name="connsiteX957" fmla="*/ 237148 w 8877359"/>
              <a:gd name="connsiteY957" fmla="*/ 3349195 h 4893730"/>
              <a:gd name="connsiteX958" fmla="*/ 241108 w 8877359"/>
              <a:gd name="connsiteY958" fmla="*/ 3352463 h 4893730"/>
              <a:gd name="connsiteX959" fmla="*/ 268690 w 8877359"/>
              <a:gd name="connsiteY959" fmla="*/ 3360888 h 4893730"/>
              <a:gd name="connsiteX960" fmla="*/ 318021 w 8877359"/>
              <a:gd name="connsiteY960" fmla="*/ 3311556 h 4893730"/>
              <a:gd name="connsiteX961" fmla="*/ 317019 w 8877359"/>
              <a:gd name="connsiteY961" fmla="*/ 3301613 h 4893730"/>
              <a:gd name="connsiteX962" fmla="*/ 314245 w 8877359"/>
              <a:gd name="connsiteY962" fmla="*/ 3292676 h 4893730"/>
              <a:gd name="connsiteX963" fmla="*/ 317702 w 8877359"/>
              <a:gd name="connsiteY963" fmla="*/ 3293024 h 4893730"/>
              <a:gd name="connsiteX964" fmla="*/ 367034 w 8877359"/>
              <a:gd name="connsiteY964" fmla="*/ 3243692 h 4893730"/>
              <a:gd name="connsiteX965" fmla="*/ 352585 w 8877359"/>
              <a:gd name="connsiteY965" fmla="*/ 3208809 h 4893730"/>
              <a:gd name="connsiteX966" fmla="*/ 345741 w 8877359"/>
              <a:gd name="connsiteY966" fmla="*/ 3203163 h 4893730"/>
              <a:gd name="connsiteX967" fmla="*/ 352585 w 8877359"/>
              <a:gd name="connsiteY967" fmla="*/ 3197516 h 4893730"/>
              <a:gd name="connsiteX968" fmla="*/ 367034 w 8877359"/>
              <a:gd name="connsiteY968" fmla="*/ 3162633 h 4893730"/>
              <a:gd name="connsiteX969" fmla="*/ 317702 w 8877359"/>
              <a:gd name="connsiteY969" fmla="*/ 3113301 h 4893730"/>
              <a:gd name="connsiteX970" fmla="*/ 314245 w 8877359"/>
              <a:gd name="connsiteY970" fmla="*/ 3113650 h 4893730"/>
              <a:gd name="connsiteX971" fmla="*/ 317019 w 8877359"/>
              <a:gd name="connsiteY971" fmla="*/ 3104711 h 4893730"/>
              <a:gd name="connsiteX972" fmla="*/ 318021 w 8877359"/>
              <a:gd name="connsiteY972" fmla="*/ 3094769 h 4893730"/>
              <a:gd name="connsiteX973" fmla="*/ 268690 w 8877359"/>
              <a:gd name="connsiteY973" fmla="*/ 3045437 h 4893730"/>
              <a:gd name="connsiteX974" fmla="*/ 241108 w 8877359"/>
              <a:gd name="connsiteY974" fmla="*/ 3053863 h 4893730"/>
              <a:gd name="connsiteX975" fmla="*/ 237148 w 8877359"/>
              <a:gd name="connsiteY975" fmla="*/ 3057130 h 4893730"/>
              <a:gd name="connsiteX976" fmla="*/ 234971 w 8877359"/>
              <a:gd name="connsiteY976" fmla="*/ 3050118 h 4893730"/>
              <a:gd name="connsiteX977" fmla="*/ 189516 w 8877359"/>
              <a:gd name="connsiteY977" fmla="*/ 3019989 h 4893730"/>
              <a:gd name="connsiteX978" fmla="*/ 144061 w 8877359"/>
              <a:gd name="connsiteY978" fmla="*/ 3050118 h 4893730"/>
              <a:gd name="connsiteX979" fmla="*/ 142081 w 8877359"/>
              <a:gd name="connsiteY979" fmla="*/ 3056498 h 4893730"/>
              <a:gd name="connsiteX980" fmla="*/ 138887 w 8877359"/>
              <a:gd name="connsiteY980" fmla="*/ 3053863 h 4893730"/>
              <a:gd name="connsiteX981" fmla="*/ 111305 w 8877359"/>
              <a:gd name="connsiteY981" fmla="*/ 3045437 h 4893730"/>
              <a:gd name="connsiteX982" fmla="*/ 61973 w 8877359"/>
              <a:gd name="connsiteY982" fmla="*/ 3094769 h 4893730"/>
              <a:gd name="connsiteX983" fmla="*/ 64191 w 8877359"/>
              <a:gd name="connsiteY983" fmla="*/ 3109439 h 4893730"/>
              <a:gd name="connsiteX984" fmla="*/ 66239 w 8877359"/>
              <a:gd name="connsiteY984" fmla="*/ 3113699 h 4893730"/>
              <a:gd name="connsiteX985" fmla="*/ 62293 w 8877359"/>
              <a:gd name="connsiteY985" fmla="*/ 3113301 h 4893730"/>
              <a:gd name="connsiteX986" fmla="*/ 12961 w 8877359"/>
              <a:gd name="connsiteY986" fmla="*/ 3162633 h 4893730"/>
              <a:gd name="connsiteX987" fmla="*/ 27410 w 8877359"/>
              <a:gd name="connsiteY987" fmla="*/ 3197516 h 4893730"/>
              <a:gd name="connsiteX988" fmla="*/ 34254 w 8877359"/>
              <a:gd name="connsiteY988" fmla="*/ 3203163 h 4893730"/>
              <a:gd name="connsiteX989" fmla="*/ 27410 w 8877359"/>
              <a:gd name="connsiteY989" fmla="*/ 3208809 h 4893730"/>
              <a:gd name="connsiteX990" fmla="*/ 12961 w 8877359"/>
              <a:gd name="connsiteY990" fmla="*/ 3243692 h 4893730"/>
              <a:gd name="connsiteX991" fmla="*/ 62293 w 8877359"/>
              <a:gd name="connsiteY991" fmla="*/ 3293024 h 4893730"/>
              <a:gd name="connsiteX992" fmla="*/ 65750 w 8877359"/>
              <a:gd name="connsiteY992" fmla="*/ 3292675 h 4893730"/>
              <a:gd name="connsiteX993" fmla="*/ 62975 w 8877359"/>
              <a:gd name="connsiteY993" fmla="*/ 3301614 h 4893730"/>
              <a:gd name="connsiteX994" fmla="*/ 61973 w 8877359"/>
              <a:gd name="connsiteY994" fmla="*/ 3311556 h 4893730"/>
              <a:gd name="connsiteX995" fmla="*/ 111305 w 8877359"/>
              <a:gd name="connsiteY995" fmla="*/ 3360888 h 4893730"/>
              <a:gd name="connsiteX996" fmla="*/ 138887 w 8877359"/>
              <a:gd name="connsiteY996" fmla="*/ 3352463 h 4893730"/>
              <a:gd name="connsiteX997" fmla="*/ 142081 w 8877359"/>
              <a:gd name="connsiteY997" fmla="*/ 3349827 h 4893730"/>
              <a:gd name="connsiteX998" fmla="*/ 144061 w 8877359"/>
              <a:gd name="connsiteY998" fmla="*/ 3356207 h 4893730"/>
              <a:gd name="connsiteX999" fmla="*/ 189516 w 8877359"/>
              <a:gd name="connsiteY999" fmla="*/ 3386337 h 4893730"/>
              <a:gd name="connsiteX1000" fmla="*/ 8697248 w 8877359"/>
              <a:gd name="connsiteY1000" fmla="*/ 3386338 h 4893730"/>
              <a:gd name="connsiteX1001" fmla="*/ 8742703 w 8877359"/>
              <a:gd name="connsiteY1001" fmla="*/ 3356208 h 4893730"/>
              <a:gd name="connsiteX1002" fmla="*/ 8744879 w 8877359"/>
              <a:gd name="connsiteY1002" fmla="*/ 3349196 h 4893730"/>
              <a:gd name="connsiteX1003" fmla="*/ 8748840 w 8877359"/>
              <a:gd name="connsiteY1003" fmla="*/ 3352464 h 4893730"/>
              <a:gd name="connsiteX1004" fmla="*/ 8776421 w 8877359"/>
              <a:gd name="connsiteY1004" fmla="*/ 3360889 h 4893730"/>
              <a:gd name="connsiteX1005" fmla="*/ 8825753 w 8877359"/>
              <a:gd name="connsiteY1005" fmla="*/ 3311557 h 4893730"/>
              <a:gd name="connsiteX1006" fmla="*/ 8824751 w 8877359"/>
              <a:gd name="connsiteY1006" fmla="*/ 3301615 h 4893730"/>
              <a:gd name="connsiteX1007" fmla="*/ 8821976 w 8877359"/>
              <a:gd name="connsiteY1007" fmla="*/ 3292677 h 4893730"/>
              <a:gd name="connsiteX1008" fmla="*/ 8825434 w 8877359"/>
              <a:gd name="connsiteY1008" fmla="*/ 3293025 h 4893730"/>
              <a:gd name="connsiteX1009" fmla="*/ 8874765 w 8877359"/>
              <a:gd name="connsiteY1009" fmla="*/ 3243693 h 4893730"/>
              <a:gd name="connsiteX1010" fmla="*/ 8860317 w 8877359"/>
              <a:gd name="connsiteY1010" fmla="*/ 3208810 h 4893730"/>
              <a:gd name="connsiteX1011" fmla="*/ 8853473 w 8877359"/>
              <a:gd name="connsiteY1011" fmla="*/ 3203164 h 4893730"/>
              <a:gd name="connsiteX1012" fmla="*/ 8860317 w 8877359"/>
              <a:gd name="connsiteY1012" fmla="*/ 3197517 h 4893730"/>
              <a:gd name="connsiteX1013" fmla="*/ 8874765 w 8877359"/>
              <a:gd name="connsiteY1013" fmla="*/ 3162634 h 4893730"/>
              <a:gd name="connsiteX1014" fmla="*/ 8825434 w 8877359"/>
              <a:gd name="connsiteY1014" fmla="*/ 3113302 h 4893730"/>
              <a:gd name="connsiteX1015" fmla="*/ 8821976 w 8877359"/>
              <a:gd name="connsiteY1015" fmla="*/ 3113651 h 4893730"/>
              <a:gd name="connsiteX1016" fmla="*/ 8824751 w 8877359"/>
              <a:gd name="connsiteY1016" fmla="*/ 3104713 h 4893730"/>
              <a:gd name="connsiteX1017" fmla="*/ 8825753 w 8877359"/>
              <a:gd name="connsiteY1017" fmla="*/ 3094771 h 4893730"/>
              <a:gd name="connsiteX1018" fmla="*/ 8776421 w 8877359"/>
              <a:gd name="connsiteY1018" fmla="*/ 3045439 h 4893730"/>
              <a:gd name="connsiteX1019" fmla="*/ 8748840 w 8877359"/>
              <a:gd name="connsiteY1019" fmla="*/ 3053864 h 4893730"/>
              <a:gd name="connsiteX1020" fmla="*/ 8744879 w 8877359"/>
              <a:gd name="connsiteY1020" fmla="*/ 3057131 h 4893730"/>
              <a:gd name="connsiteX1021" fmla="*/ 8742703 w 8877359"/>
              <a:gd name="connsiteY1021" fmla="*/ 3050119 h 4893730"/>
              <a:gd name="connsiteX1022" fmla="*/ 8697248 w 8877359"/>
              <a:gd name="connsiteY1022" fmla="*/ 3019990 h 4893730"/>
              <a:gd name="connsiteX1023" fmla="*/ 8651793 w 8877359"/>
              <a:gd name="connsiteY1023" fmla="*/ 3050119 h 4893730"/>
              <a:gd name="connsiteX1024" fmla="*/ 8649812 w 8877359"/>
              <a:gd name="connsiteY1024" fmla="*/ 3056499 h 4893730"/>
              <a:gd name="connsiteX1025" fmla="*/ 8646618 w 8877359"/>
              <a:gd name="connsiteY1025" fmla="*/ 3053864 h 4893730"/>
              <a:gd name="connsiteX1026" fmla="*/ 8619037 w 8877359"/>
              <a:gd name="connsiteY1026" fmla="*/ 3045439 h 4893730"/>
              <a:gd name="connsiteX1027" fmla="*/ 8569705 w 8877359"/>
              <a:gd name="connsiteY1027" fmla="*/ 3094771 h 4893730"/>
              <a:gd name="connsiteX1028" fmla="*/ 8571923 w 8877359"/>
              <a:gd name="connsiteY1028" fmla="*/ 3109440 h 4893730"/>
              <a:gd name="connsiteX1029" fmla="*/ 8573970 w 8877359"/>
              <a:gd name="connsiteY1029" fmla="*/ 3113700 h 4893730"/>
              <a:gd name="connsiteX1030" fmla="*/ 8570024 w 8877359"/>
              <a:gd name="connsiteY1030" fmla="*/ 3113302 h 4893730"/>
              <a:gd name="connsiteX1031" fmla="*/ 8520693 w 8877359"/>
              <a:gd name="connsiteY1031" fmla="*/ 3162634 h 4893730"/>
              <a:gd name="connsiteX1032" fmla="*/ 8535141 w 8877359"/>
              <a:gd name="connsiteY1032" fmla="*/ 3197517 h 4893730"/>
              <a:gd name="connsiteX1033" fmla="*/ 8541985 w 8877359"/>
              <a:gd name="connsiteY1033" fmla="*/ 3203164 h 4893730"/>
              <a:gd name="connsiteX1034" fmla="*/ 8535141 w 8877359"/>
              <a:gd name="connsiteY1034" fmla="*/ 3208810 h 4893730"/>
              <a:gd name="connsiteX1035" fmla="*/ 8520693 w 8877359"/>
              <a:gd name="connsiteY1035" fmla="*/ 3243693 h 4893730"/>
              <a:gd name="connsiteX1036" fmla="*/ 8570024 w 8877359"/>
              <a:gd name="connsiteY1036" fmla="*/ 3293025 h 4893730"/>
              <a:gd name="connsiteX1037" fmla="*/ 8573482 w 8877359"/>
              <a:gd name="connsiteY1037" fmla="*/ 3292677 h 4893730"/>
              <a:gd name="connsiteX1038" fmla="*/ 8570707 w 8877359"/>
              <a:gd name="connsiteY1038" fmla="*/ 3301615 h 4893730"/>
              <a:gd name="connsiteX1039" fmla="*/ 8569705 w 8877359"/>
              <a:gd name="connsiteY1039" fmla="*/ 3311557 h 4893730"/>
              <a:gd name="connsiteX1040" fmla="*/ 8619037 w 8877359"/>
              <a:gd name="connsiteY1040" fmla="*/ 3360889 h 4893730"/>
              <a:gd name="connsiteX1041" fmla="*/ 8646618 w 8877359"/>
              <a:gd name="connsiteY1041" fmla="*/ 3352464 h 4893730"/>
              <a:gd name="connsiteX1042" fmla="*/ 8649812 w 8877359"/>
              <a:gd name="connsiteY1042" fmla="*/ 3349828 h 4893730"/>
              <a:gd name="connsiteX1043" fmla="*/ 8651793 w 8877359"/>
              <a:gd name="connsiteY1043" fmla="*/ 3356208 h 4893730"/>
              <a:gd name="connsiteX1044" fmla="*/ 8697248 w 8877359"/>
              <a:gd name="connsiteY1044" fmla="*/ 3386338 h 4893730"/>
              <a:gd name="connsiteX1045" fmla="*/ 193984 w 8877359"/>
              <a:gd name="connsiteY1045" fmla="*/ 3616878 h 4893730"/>
              <a:gd name="connsiteX1046" fmla="*/ 233060 w 8877359"/>
              <a:gd name="connsiteY1046" fmla="*/ 3577801 h 4893730"/>
              <a:gd name="connsiteX1047" fmla="*/ 193984 w 8877359"/>
              <a:gd name="connsiteY1047" fmla="*/ 3538725 h 4893730"/>
              <a:gd name="connsiteX1048" fmla="*/ 154908 w 8877359"/>
              <a:gd name="connsiteY1048" fmla="*/ 3577801 h 4893730"/>
              <a:gd name="connsiteX1049" fmla="*/ 193984 w 8877359"/>
              <a:gd name="connsiteY1049" fmla="*/ 3616878 h 4893730"/>
              <a:gd name="connsiteX1050" fmla="*/ 8701715 w 8877359"/>
              <a:gd name="connsiteY1050" fmla="*/ 3616879 h 4893730"/>
              <a:gd name="connsiteX1051" fmla="*/ 8740791 w 8877359"/>
              <a:gd name="connsiteY1051" fmla="*/ 3577803 h 4893730"/>
              <a:gd name="connsiteX1052" fmla="*/ 8701715 w 8877359"/>
              <a:gd name="connsiteY1052" fmla="*/ 3538727 h 4893730"/>
              <a:gd name="connsiteX1053" fmla="*/ 8662639 w 8877359"/>
              <a:gd name="connsiteY1053" fmla="*/ 3577803 h 4893730"/>
              <a:gd name="connsiteX1054" fmla="*/ 8701715 w 8877359"/>
              <a:gd name="connsiteY1054" fmla="*/ 3616879 h 4893730"/>
              <a:gd name="connsiteX1055" fmla="*/ 189516 w 8877359"/>
              <a:gd name="connsiteY1055" fmla="*/ 4135616 h 4893730"/>
              <a:gd name="connsiteX1056" fmla="*/ 234971 w 8877359"/>
              <a:gd name="connsiteY1056" fmla="*/ 4105486 h 4893730"/>
              <a:gd name="connsiteX1057" fmla="*/ 237148 w 8877359"/>
              <a:gd name="connsiteY1057" fmla="*/ 4098474 h 4893730"/>
              <a:gd name="connsiteX1058" fmla="*/ 241108 w 8877359"/>
              <a:gd name="connsiteY1058" fmla="*/ 4101742 h 4893730"/>
              <a:gd name="connsiteX1059" fmla="*/ 268690 w 8877359"/>
              <a:gd name="connsiteY1059" fmla="*/ 4110167 h 4893730"/>
              <a:gd name="connsiteX1060" fmla="*/ 318022 w 8877359"/>
              <a:gd name="connsiteY1060" fmla="*/ 4060835 h 4893730"/>
              <a:gd name="connsiteX1061" fmla="*/ 317019 w 8877359"/>
              <a:gd name="connsiteY1061" fmla="*/ 4050893 h 4893730"/>
              <a:gd name="connsiteX1062" fmla="*/ 314245 w 8877359"/>
              <a:gd name="connsiteY1062" fmla="*/ 4041955 h 4893730"/>
              <a:gd name="connsiteX1063" fmla="*/ 317702 w 8877359"/>
              <a:gd name="connsiteY1063" fmla="*/ 4042303 h 4893730"/>
              <a:gd name="connsiteX1064" fmla="*/ 367034 w 8877359"/>
              <a:gd name="connsiteY1064" fmla="*/ 3992972 h 4893730"/>
              <a:gd name="connsiteX1065" fmla="*/ 352585 w 8877359"/>
              <a:gd name="connsiteY1065" fmla="*/ 3958088 h 4893730"/>
              <a:gd name="connsiteX1066" fmla="*/ 345741 w 8877359"/>
              <a:gd name="connsiteY1066" fmla="*/ 3952441 h 4893730"/>
              <a:gd name="connsiteX1067" fmla="*/ 352585 w 8877359"/>
              <a:gd name="connsiteY1067" fmla="*/ 3946795 h 4893730"/>
              <a:gd name="connsiteX1068" fmla="*/ 367034 w 8877359"/>
              <a:gd name="connsiteY1068" fmla="*/ 3911912 h 4893730"/>
              <a:gd name="connsiteX1069" fmla="*/ 317702 w 8877359"/>
              <a:gd name="connsiteY1069" fmla="*/ 3862580 h 4893730"/>
              <a:gd name="connsiteX1070" fmla="*/ 314245 w 8877359"/>
              <a:gd name="connsiteY1070" fmla="*/ 3862929 h 4893730"/>
              <a:gd name="connsiteX1071" fmla="*/ 317019 w 8877359"/>
              <a:gd name="connsiteY1071" fmla="*/ 3853990 h 4893730"/>
              <a:gd name="connsiteX1072" fmla="*/ 318022 w 8877359"/>
              <a:gd name="connsiteY1072" fmla="*/ 3844048 h 4893730"/>
              <a:gd name="connsiteX1073" fmla="*/ 268690 w 8877359"/>
              <a:gd name="connsiteY1073" fmla="*/ 3794716 h 4893730"/>
              <a:gd name="connsiteX1074" fmla="*/ 241108 w 8877359"/>
              <a:gd name="connsiteY1074" fmla="*/ 3803142 h 4893730"/>
              <a:gd name="connsiteX1075" fmla="*/ 237148 w 8877359"/>
              <a:gd name="connsiteY1075" fmla="*/ 3806409 h 4893730"/>
              <a:gd name="connsiteX1076" fmla="*/ 234971 w 8877359"/>
              <a:gd name="connsiteY1076" fmla="*/ 3799397 h 4893730"/>
              <a:gd name="connsiteX1077" fmla="*/ 189516 w 8877359"/>
              <a:gd name="connsiteY1077" fmla="*/ 3769267 h 4893730"/>
              <a:gd name="connsiteX1078" fmla="*/ 144061 w 8877359"/>
              <a:gd name="connsiteY1078" fmla="*/ 3799397 h 4893730"/>
              <a:gd name="connsiteX1079" fmla="*/ 142081 w 8877359"/>
              <a:gd name="connsiteY1079" fmla="*/ 3805777 h 4893730"/>
              <a:gd name="connsiteX1080" fmla="*/ 138887 w 8877359"/>
              <a:gd name="connsiteY1080" fmla="*/ 3803142 h 4893730"/>
              <a:gd name="connsiteX1081" fmla="*/ 111305 w 8877359"/>
              <a:gd name="connsiteY1081" fmla="*/ 3794716 h 4893730"/>
              <a:gd name="connsiteX1082" fmla="*/ 61973 w 8877359"/>
              <a:gd name="connsiteY1082" fmla="*/ 3844048 h 4893730"/>
              <a:gd name="connsiteX1083" fmla="*/ 64191 w 8877359"/>
              <a:gd name="connsiteY1083" fmla="*/ 3858718 h 4893730"/>
              <a:gd name="connsiteX1084" fmla="*/ 66239 w 8877359"/>
              <a:gd name="connsiteY1084" fmla="*/ 3862978 h 4893730"/>
              <a:gd name="connsiteX1085" fmla="*/ 62293 w 8877359"/>
              <a:gd name="connsiteY1085" fmla="*/ 3862580 h 4893730"/>
              <a:gd name="connsiteX1086" fmla="*/ 12961 w 8877359"/>
              <a:gd name="connsiteY1086" fmla="*/ 3911912 h 4893730"/>
              <a:gd name="connsiteX1087" fmla="*/ 27410 w 8877359"/>
              <a:gd name="connsiteY1087" fmla="*/ 3946795 h 4893730"/>
              <a:gd name="connsiteX1088" fmla="*/ 34254 w 8877359"/>
              <a:gd name="connsiteY1088" fmla="*/ 3952441 h 4893730"/>
              <a:gd name="connsiteX1089" fmla="*/ 27410 w 8877359"/>
              <a:gd name="connsiteY1089" fmla="*/ 3958088 h 4893730"/>
              <a:gd name="connsiteX1090" fmla="*/ 12961 w 8877359"/>
              <a:gd name="connsiteY1090" fmla="*/ 3992971 h 4893730"/>
              <a:gd name="connsiteX1091" fmla="*/ 62293 w 8877359"/>
              <a:gd name="connsiteY1091" fmla="*/ 4042303 h 4893730"/>
              <a:gd name="connsiteX1092" fmla="*/ 65750 w 8877359"/>
              <a:gd name="connsiteY1092" fmla="*/ 4041955 h 4893730"/>
              <a:gd name="connsiteX1093" fmla="*/ 62976 w 8877359"/>
              <a:gd name="connsiteY1093" fmla="*/ 4050893 h 4893730"/>
              <a:gd name="connsiteX1094" fmla="*/ 61973 w 8877359"/>
              <a:gd name="connsiteY1094" fmla="*/ 4060835 h 4893730"/>
              <a:gd name="connsiteX1095" fmla="*/ 111305 w 8877359"/>
              <a:gd name="connsiteY1095" fmla="*/ 4110167 h 4893730"/>
              <a:gd name="connsiteX1096" fmla="*/ 138887 w 8877359"/>
              <a:gd name="connsiteY1096" fmla="*/ 4101742 h 4893730"/>
              <a:gd name="connsiteX1097" fmla="*/ 142081 w 8877359"/>
              <a:gd name="connsiteY1097" fmla="*/ 4099107 h 4893730"/>
              <a:gd name="connsiteX1098" fmla="*/ 144061 w 8877359"/>
              <a:gd name="connsiteY1098" fmla="*/ 4105486 h 4893730"/>
              <a:gd name="connsiteX1099" fmla="*/ 189516 w 8877359"/>
              <a:gd name="connsiteY1099" fmla="*/ 4135616 h 4893730"/>
              <a:gd name="connsiteX1100" fmla="*/ 8697248 w 8877359"/>
              <a:gd name="connsiteY1100" fmla="*/ 4135617 h 4893730"/>
              <a:gd name="connsiteX1101" fmla="*/ 8742703 w 8877359"/>
              <a:gd name="connsiteY1101" fmla="*/ 4105487 h 4893730"/>
              <a:gd name="connsiteX1102" fmla="*/ 8744879 w 8877359"/>
              <a:gd name="connsiteY1102" fmla="*/ 4098475 h 4893730"/>
              <a:gd name="connsiteX1103" fmla="*/ 8748840 w 8877359"/>
              <a:gd name="connsiteY1103" fmla="*/ 4101743 h 4893730"/>
              <a:gd name="connsiteX1104" fmla="*/ 8776421 w 8877359"/>
              <a:gd name="connsiteY1104" fmla="*/ 4110168 h 4893730"/>
              <a:gd name="connsiteX1105" fmla="*/ 8825753 w 8877359"/>
              <a:gd name="connsiteY1105" fmla="*/ 4060836 h 4893730"/>
              <a:gd name="connsiteX1106" fmla="*/ 8824751 w 8877359"/>
              <a:gd name="connsiteY1106" fmla="*/ 4050894 h 4893730"/>
              <a:gd name="connsiteX1107" fmla="*/ 8821976 w 8877359"/>
              <a:gd name="connsiteY1107" fmla="*/ 4041956 h 4893730"/>
              <a:gd name="connsiteX1108" fmla="*/ 8825434 w 8877359"/>
              <a:gd name="connsiteY1108" fmla="*/ 4042305 h 4893730"/>
              <a:gd name="connsiteX1109" fmla="*/ 8874765 w 8877359"/>
              <a:gd name="connsiteY1109" fmla="*/ 3992973 h 4893730"/>
              <a:gd name="connsiteX1110" fmla="*/ 8860317 w 8877359"/>
              <a:gd name="connsiteY1110" fmla="*/ 3958090 h 4893730"/>
              <a:gd name="connsiteX1111" fmla="*/ 8853473 w 8877359"/>
              <a:gd name="connsiteY1111" fmla="*/ 3952443 h 4893730"/>
              <a:gd name="connsiteX1112" fmla="*/ 8860317 w 8877359"/>
              <a:gd name="connsiteY1112" fmla="*/ 3946796 h 4893730"/>
              <a:gd name="connsiteX1113" fmla="*/ 8874765 w 8877359"/>
              <a:gd name="connsiteY1113" fmla="*/ 3911913 h 4893730"/>
              <a:gd name="connsiteX1114" fmla="*/ 8825434 w 8877359"/>
              <a:gd name="connsiteY1114" fmla="*/ 3862581 h 4893730"/>
              <a:gd name="connsiteX1115" fmla="*/ 8821976 w 8877359"/>
              <a:gd name="connsiteY1115" fmla="*/ 3862929 h 4893730"/>
              <a:gd name="connsiteX1116" fmla="*/ 8824751 w 8877359"/>
              <a:gd name="connsiteY1116" fmla="*/ 3853991 h 4893730"/>
              <a:gd name="connsiteX1117" fmla="*/ 8825753 w 8877359"/>
              <a:gd name="connsiteY1117" fmla="*/ 3844049 h 4893730"/>
              <a:gd name="connsiteX1118" fmla="*/ 8776421 w 8877359"/>
              <a:gd name="connsiteY1118" fmla="*/ 3794717 h 4893730"/>
              <a:gd name="connsiteX1119" fmla="*/ 8748840 w 8877359"/>
              <a:gd name="connsiteY1119" fmla="*/ 3803142 h 4893730"/>
              <a:gd name="connsiteX1120" fmla="*/ 8744879 w 8877359"/>
              <a:gd name="connsiteY1120" fmla="*/ 3806410 h 4893730"/>
              <a:gd name="connsiteX1121" fmla="*/ 8742703 w 8877359"/>
              <a:gd name="connsiteY1121" fmla="*/ 3799398 h 4893730"/>
              <a:gd name="connsiteX1122" fmla="*/ 8697248 w 8877359"/>
              <a:gd name="connsiteY1122" fmla="*/ 3769268 h 4893730"/>
              <a:gd name="connsiteX1123" fmla="*/ 8651793 w 8877359"/>
              <a:gd name="connsiteY1123" fmla="*/ 3799398 h 4893730"/>
              <a:gd name="connsiteX1124" fmla="*/ 8649812 w 8877359"/>
              <a:gd name="connsiteY1124" fmla="*/ 3805778 h 4893730"/>
              <a:gd name="connsiteX1125" fmla="*/ 8646618 w 8877359"/>
              <a:gd name="connsiteY1125" fmla="*/ 3803142 h 4893730"/>
              <a:gd name="connsiteX1126" fmla="*/ 8619037 w 8877359"/>
              <a:gd name="connsiteY1126" fmla="*/ 3794717 h 4893730"/>
              <a:gd name="connsiteX1127" fmla="*/ 8569705 w 8877359"/>
              <a:gd name="connsiteY1127" fmla="*/ 3844049 h 4893730"/>
              <a:gd name="connsiteX1128" fmla="*/ 8571923 w 8877359"/>
              <a:gd name="connsiteY1128" fmla="*/ 3858719 h 4893730"/>
              <a:gd name="connsiteX1129" fmla="*/ 8573970 w 8877359"/>
              <a:gd name="connsiteY1129" fmla="*/ 3862978 h 4893730"/>
              <a:gd name="connsiteX1130" fmla="*/ 8570024 w 8877359"/>
              <a:gd name="connsiteY1130" fmla="*/ 3862581 h 4893730"/>
              <a:gd name="connsiteX1131" fmla="*/ 8520693 w 8877359"/>
              <a:gd name="connsiteY1131" fmla="*/ 3911913 h 4893730"/>
              <a:gd name="connsiteX1132" fmla="*/ 8535141 w 8877359"/>
              <a:gd name="connsiteY1132" fmla="*/ 3946796 h 4893730"/>
              <a:gd name="connsiteX1133" fmla="*/ 8541985 w 8877359"/>
              <a:gd name="connsiteY1133" fmla="*/ 3952442 h 4893730"/>
              <a:gd name="connsiteX1134" fmla="*/ 8535141 w 8877359"/>
              <a:gd name="connsiteY1134" fmla="*/ 3958089 h 4893730"/>
              <a:gd name="connsiteX1135" fmla="*/ 8520693 w 8877359"/>
              <a:gd name="connsiteY1135" fmla="*/ 3992972 h 4893730"/>
              <a:gd name="connsiteX1136" fmla="*/ 8570024 w 8877359"/>
              <a:gd name="connsiteY1136" fmla="*/ 4042304 h 4893730"/>
              <a:gd name="connsiteX1137" fmla="*/ 8573482 w 8877359"/>
              <a:gd name="connsiteY1137" fmla="*/ 4041956 h 4893730"/>
              <a:gd name="connsiteX1138" fmla="*/ 8570707 w 8877359"/>
              <a:gd name="connsiteY1138" fmla="*/ 4050894 h 4893730"/>
              <a:gd name="connsiteX1139" fmla="*/ 8569705 w 8877359"/>
              <a:gd name="connsiteY1139" fmla="*/ 4060836 h 4893730"/>
              <a:gd name="connsiteX1140" fmla="*/ 8619037 w 8877359"/>
              <a:gd name="connsiteY1140" fmla="*/ 4110168 h 4893730"/>
              <a:gd name="connsiteX1141" fmla="*/ 8646618 w 8877359"/>
              <a:gd name="connsiteY1141" fmla="*/ 4101743 h 4893730"/>
              <a:gd name="connsiteX1142" fmla="*/ 8649812 w 8877359"/>
              <a:gd name="connsiteY1142" fmla="*/ 4099108 h 4893730"/>
              <a:gd name="connsiteX1143" fmla="*/ 8651793 w 8877359"/>
              <a:gd name="connsiteY1143" fmla="*/ 4105487 h 4893730"/>
              <a:gd name="connsiteX1144" fmla="*/ 8697248 w 8877359"/>
              <a:gd name="connsiteY1144" fmla="*/ 4135617 h 4893730"/>
              <a:gd name="connsiteX1145" fmla="*/ 193984 w 8877359"/>
              <a:gd name="connsiteY1145" fmla="*/ 4366159 h 4893730"/>
              <a:gd name="connsiteX1146" fmla="*/ 233060 w 8877359"/>
              <a:gd name="connsiteY1146" fmla="*/ 4327083 h 4893730"/>
              <a:gd name="connsiteX1147" fmla="*/ 193984 w 8877359"/>
              <a:gd name="connsiteY1147" fmla="*/ 4288007 h 4893730"/>
              <a:gd name="connsiteX1148" fmla="*/ 154908 w 8877359"/>
              <a:gd name="connsiteY1148" fmla="*/ 4327083 h 4893730"/>
              <a:gd name="connsiteX1149" fmla="*/ 193984 w 8877359"/>
              <a:gd name="connsiteY1149" fmla="*/ 4366159 h 4893730"/>
              <a:gd name="connsiteX1150" fmla="*/ 8701715 w 8877359"/>
              <a:gd name="connsiteY1150" fmla="*/ 4366159 h 4893730"/>
              <a:gd name="connsiteX1151" fmla="*/ 8740791 w 8877359"/>
              <a:gd name="connsiteY1151" fmla="*/ 4327083 h 4893730"/>
              <a:gd name="connsiteX1152" fmla="*/ 8701715 w 8877359"/>
              <a:gd name="connsiteY1152" fmla="*/ 4288007 h 4893730"/>
              <a:gd name="connsiteX1153" fmla="*/ 8662639 w 8877359"/>
              <a:gd name="connsiteY1153" fmla="*/ 4327083 h 4893730"/>
              <a:gd name="connsiteX1154" fmla="*/ 8701715 w 8877359"/>
              <a:gd name="connsiteY1154" fmla="*/ 4366159 h 4893730"/>
              <a:gd name="connsiteX1155" fmla="*/ 8339566 w 8877359"/>
              <a:gd name="connsiteY1155" fmla="*/ 4759756 h 4893730"/>
              <a:gd name="connsiteX1156" fmla="*/ 8378642 w 8877359"/>
              <a:gd name="connsiteY1156" fmla="*/ 4720680 h 4893730"/>
              <a:gd name="connsiteX1157" fmla="*/ 8339566 w 8877359"/>
              <a:gd name="connsiteY1157" fmla="*/ 4681604 h 4893730"/>
              <a:gd name="connsiteX1158" fmla="*/ 8300490 w 8877359"/>
              <a:gd name="connsiteY1158" fmla="*/ 4720680 h 4893730"/>
              <a:gd name="connsiteX1159" fmla="*/ 8339566 w 8877359"/>
              <a:gd name="connsiteY1159" fmla="*/ 4759756 h 4893730"/>
              <a:gd name="connsiteX1160" fmla="*/ 7630314 w 8877359"/>
              <a:gd name="connsiteY1160" fmla="*/ 4759756 h 4893730"/>
              <a:gd name="connsiteX1161" fmla="*/ 7669390 w 8877359"/>
              <a:gd name="connsiteY1161" fmla="*/ 4720680 h 4893730"/>
              <a:gd name="connsiteX1162" fmla="*/ 7630314 w 8877359"/>
              <a:gd name="connsiteY1162" fmla="*/ 4681604 h 4893730"/>
              <a:gd name="connsiteX1163" fmla="*/ 7591238 w 8877359"/>
              <a:gd name="connsiteY1163" fmla="*/ 4720680 h 4893730"/>
              <a:gd name="connsiteX1164" fmla="*/ 7630314 w 8877359"/>
              <a:gd name="connsiteY1164" fmla="*/ 4759756 h 4893730"/>
              <a:gd name="connsiteX1165" fmla="*/ 6921062 w 8877359"/>
              <a:gd name="connsiteY1165" fmla="*/ 4759756 h 4893730"/>
              <a:gd name="connsiteX1166" fmla="*/ 6960138 w 8877359"/>
              <a:gd name="connsiteY1166" fmla="*/ 4720680 h 4893730"/>
              <a:gd name="connsiteX1167" fmla="*/ 6921062 w 8877359"/>
              <a:gd name="connsiteY1167" fmla="*/ 4681604 h 4893730"/>
              <a:gd name="connsiteX1168" fmla="*/ 6881986 w 8877359"/>
              <a:gd name="connsiteY1168" fmla="*/ 4720680 h 4893730"/>
              <a:gd name="connsiteX1169" fmla="*/ 6921062 w 8877359"/>
              <a:gd name="connsiteY1169" fmla="*/ 4759756 h 4893730"/>
              <a:gd name="connsiteX1170" fmla="*/ 6211810 w 8877359"/>
              <a:gd name="connsiteY1170" fmla="*/ 4759756 h 4893730"/>
              <a:gd name="connsiteX1171" fmla="*/ 6250886 w 8877359"/>
              <a:gd name="connsiteY1171" fmla="*/ 4720680 h 4893730"/>
              <a:gd name="connsiteX1172" fmla="*/ 6211810 w 8877359"/>
              <a:gd name="connsiteY1172" fmla="*/ 4681604 h 4893730"/>
              <a:gd name="connsiteX1173" fmla="*/ 6172734 w 8877359"/>
              <a:gd name="connsiteY1173" fmla="*/ 4720680 h 4893730"/>
              <a:gd name="connsiteX1174" fmla="*/ 6211810 w 8877359"/>
              <a:gd name="connsiteY1174" fmla="*/ 4759756 h 4893730"/>
              <a:gd name="connsiteX1175" fmla="*/ 5502558 w 8877359"/>
              <a:gd name="connsiteY1175" fmla="*/ 4759756 h 4893730"/>
              <a:gd name="connsiteX1176" fmla="*/ 5541634 w 8877359"/>
              <a:gd name="connsiteY1176" fmla="*/ 4720680 h 4893730"/>
              <a:gd name="connsiteX1177" fmla="*/ 5502558 w 8877359"/>
              <a:gd name="connsiteY1177" fmla="*/ 4681604 h 4893730"/>
              <a:gd name="connsiteX1178" fmla="*/ 5463482 w 8877359"/>
              <a:gd name="connsiteY1178" fmla="*/ 4720680 h 4893730"/>
              <a:gd name="connsiteX1179" fmla="*/ 5502558 w 8877359"/>
              <a:gd name="connsiteY1179" fmla="*/ 4759756 h 4893730"/>
              <a:gd name="connsiteX1180" fmla="*/ 4793306 w 8877359"/>
              <a:gd name="connsiteY1180" fmla="*/ 4759756 h 4893730"/>
              <a:gd name="connsiteX1181" fmla="*/ 4832382 w 8877359"/>
              <a:gd name="connsiteY1181" fmla="*/ 4720680 h 4893730"/>
              <a:gd name="connsiteX1182" fmla="*/ 4793306 w 8877359"/>
              <a:gd name="connsiteY1182" fmla="*/ 4681604 h 4893730"/>
              <a:gd name="connsiteX1183" fmla="*/ 4754230 w 8877359"/>
              <a:gd name="connsiteY1183" fmla="*/ 4720680 h 4893730"/>
              <a:gd name="connsiteX1184" fmla="*/ 4793306 w 8877359"/>
              <a:gd name="connsiteY1184" fmla="*/ 4759756 h 4893730"/>
              <a:gd name="connsiteX1185" fmla="*/ 4084054 w 8877359"/>
              <a:gd name="connsiteY1185" fmla="*/ 4759756 h 4893730"/>
              <a:gd name="connsiteX1186" fmla="*/ 4123130 w 8877359"/>
              <a:gd name="connsiteY1186" fmla="*/ 4720680 h 4893730"/>
              <a:gd name="connsiteX1187" fmla="*/ 4084054 w 8877359"/>
              <a:gd name="connsiteY1187" fmla="*/ 4681604 h 4893730"/>
              <a:gd name="connsiteX1188" fmla="*/ 4044986 w 8877359"/>
              <a:gd name="connsiteY1188" fmla="*/ 4720680 h 4893730"/>
              <a:gd name="connsiteX1189" fmla="*/ 4084054 w 8877359"/>
              <a:gd name="connsiteY1189" fmla="*/ 4759756 h 4893730"/>
              <a:gd name="connsiteX1190" fmla="*/ 3374809 w 8877359"/>
              <a:gd name="connsiteY1190" fmla="*/ 4759756 h 4893730"/>
              <a:gd name="connsiteX1191" fmla="*/ 3413885 w 8877359"/>
              <a:gd name="connsiteY1191" fmla="*/ 4720680 h 4893730"/>
              <a:gd name="connsiteX1192" fmla="*/ 3374809 w 8877359"/>
              <a:gd name="connsiteY1192" fmla="*/ 4681604 h 4893730"/>
              <a:gd name="connsiteX1193" fmla="*/ 3335733 w 8877359"/>
              <a:gd name="connsiteY1193" fmla="*/ 4720680 h 4893730"/>
              <a:gd name="connsiteX1194" fmla="*/ 3374809 w 8877359"/>
              <a:gd name="connsiteY1194" fmla="*/ 4759756 h 4893730"/>
              <a:gd name="connsiteX1195" fmla="*/ 2665558 w 8877359"/>
              <a:gd name="connsiteY1195" fmla="*/ 4759756 h 4893730"/>
              <a:gd name="connsiteX1196" fmla="*/ 2704634 w 8877359"/>
              <a:gd name="connsiteY1196" fmla="*/ 4720680 h 4893730"/>
              <a:gd name="connsiteX1197" fmla="*/ 2665558 w 8877359"/>
              <a:gd name="connsiteY1197" fmla="*/ 4681604 h 4893730"/>
              <a:gd name="connsiteX1198" fmla="*/ 2626481 w 8877359"/>
              <a:gd name="connsiteY1198" fmla="*/ 4720680 h 4893730"/>
              <a:gd name="connsiteX1199" fmla="*/ 2665558 w 8877359"/>
              <a:gd name="connsiteY1199" fmla="*/ 4759756 h 4893730"/>
              <a:gd name="connsiteX1200" fmla="*/ 1956307 w 8877359"/>
              <a:gd name="connsiteY1200" fmla="*/ 4759756 h 4893730"/>
              <a:gd name="connsiteX1201" fmla="*/ 1995382 w 8877359"/>
              <a:gd name="connsiteY1201" fmla="*/ 4720680 h 4893730"/>
              <a:gd name="connsiteX1202" fmla="*/ 1956307 w 8877359"/>
              <a:gd name="connsiteY1202" fmla="*/ 4681604 h 4893730"/>
              <a:gd name="connsiteX1203" fmla="*/ 1917231 w 8877359"/>
              <a:gd name="connsiteY1203" fmla="*/ 4720680 h 4893730"/>
              <a:gd name="connsiteX1204" fmla="*/ 1956307 w 8877359"/>
              <a:gd name="connsiteY1204" fmla="*/ 4759756 h 4893730"/>
              <a:gd name="connsiteX1205" fmla="*/ 1247054 w 8877359"/>
              <a:gd name="connsiteY1205" fmla="*/ 4759756 h 4893730"/>
              <a:gd name="connsiteX1206" fmla="*/ 1286131 w 8877359"/>
              <a:gd name="connsiteY1206" fmla="*/ 4720680 h 4893730"/>
              <a:gd name="connsiteX1207" fmla="*/ 1247054 w 8877359"/>
              <a:gd name="connsiteY1207" fmla="*/ 4681604 h 4893730"/>
              <a:gd name="connsiteX1208" fmla="*/ 1207978 w 8877359"/>
              <a:gd name="connsiteY1208" fmla="*/ 4720680 h 4893730"/>
              <a:gd name="connsiteX1209" fmla="*/ 1247054 w 8877359"/>
              <a:gd name="connsiteY1209" fmla="*/ 4759756 h 4893730"/>
              <a:gd name="connsiteX1210" fmla="*/ 537801 w 8877359"/>
              <a:gd name="connsiteY1210" fmla="*/ 4759756 h 4893730"/>
              <a:gd name="connsiteX1211" fmla="*/ 576878 w 8877359"/>
              <a:gd name="connsiteY1211" fmla="*/ 4720680 h 4893730"/>
              <a:gd name="connsiteX1212" fmla="*/ 537801 w 8877359"/>
              <a:gd name="connsiteY1212" fmla="*/ 4681604 h 4893730"/>
              <a:gd name="connsiteX1213" fmla="*/ 498725 w 8877359"/>
              <a:gd name="connsiteY1213" fmla="*/ 4720680 h 4893730"/>
              <a:gd name="connsiteX1214" fmla="*/ 537801 w 8877359"/>
              <a:gd name="connsiteY1214" fmla="*/ 4759756 h 4893730"/>
              <a:gd name="connsiteX1215" fmla="*/ 8653655 w 8877359"/>
              <a:gd name="connsiteY1215" fmla="*/ 4893730 h 4893730"/>
              <a:gd name="connsiteX1216" fmla="*/ 8688538 w 8877359"/>
              <a:gd name="connsiteY1216" fmla="*/ 4879281 h 4893730"/>
              <a:gd name="connsiteX1217" fmla="*/ 8694185 w 8877359"/>
              <a:gd name="connsiteY1217" fmla="*/ 4872437 h 4893730"/>
              <a:gd name="connsiteX1218" fmla="*/ 8699832 w 8877359"/>
              <a:gd name="connsiteY1218" fmla="*/ 4879281 h 4893730"/>
              <a:gd name="connsiteX1219" fmla="*/ 8734715 w 8877359"/>
              <a:gd name="connsiteY1219" fmla="*/ 4893730 h 4893730"/>
              <a:gd name="connsiteX1220" fmla="*/ 8784046 w 8877359"/>
              <a:gd name="connsiteY1220" fmla="*/ 4844398 h 4893730"/>
              <a:gd name="connsiteX1221" fmla="*/ 8783698 w 8877359"/>
              <a:gd name="connsiteY1221" fmla="*/ 4840941 h 4893730"/>
              <a:gd name="connsiteX1222" fmla="*/ 8792636 w 8877359"/>
              <a:gd name="connsiteY1222" fmla="*/ 4843715 h 4893730"/>
              <a:gd name="connsiteX1223" fmla="*/ 8802578 w 8877359"/>
              <a:gd name="connsiteY1223" fmla="*/ 4844717 h 4893730"/>
              <a:gd name="connsiteX1224" fmla="*/ 8851910 w 8877359"/>
              <a:gd name="connsiteY1224" fmla="*/ 4795386 h 4893730"/>
              <a:gd name="connsiteX1225" fmla="*/ 8843485 w 8877359"/>
              <a:gd name="connsiteY1225" fmla="*/ 4767804 h 4893730"/>
              <a:gd name="connsiteX1226" fmla="*/ 8840217 w 8877359"/>
              <a:gd name="connsiteY1226" fmla="*/ 4763844 h 4893730"/>
              <a:gd name="connsiteX1227" fmla="*/ 8847229 w 8877359"/>
              <a:gd name="connsiteY1227" fmla="*/ 4761667 h 4893730"/>
              <a:gd name="connsiteX1228" fmla="*/ 8877359 w 8877359"/>
              <a:gd name="connsiteY1228" fmla="*/ 4716212 h 4893730"/>
              <a:gd name="connsiteX1229" fmla="*/ 8847229 w 8877359"/>
              <a:gd name="connsiteY1229" fmla="*/ 4670757 h 4893730"/>
              <a:gd name="connsiteX1230" fmla="*/ 8840850 w 8877359"/>
              <a:gd name="connsiteY1230" fmla="*/ 4668777 h 4893730"/>
              <a:gd name="connsiteX1231" fmla="*/ 8843485 w 8877359"/>
              <a:gd name="connsiteY1231" fmla="*/ 4665583 h 4893730"/>
              <a:gd name="connsiteX1232" fmla="*/ 8851910 w 8877359"/>
              <a:gd name="connsiteY1232" fmla="*/ 4638001 h 4893730"/>
              <a:gd name="connsiteX1233" fmla="*/ 8802578 w 8877359"/>
              <a:gd name="connsiteY1233" fmla="*/ 4588669 h 4893730"/>
              <a:gd name="connsiteX1234" fmla="*/ 8787908 w 8877359"/>
              <a:gd name="connsiteY1234" fmla="*/ 4590887 h 4893730"/>
              <a:gd name="connsiteX1235" fmla="*/ 8783649 w 8877359"/>
              <a:gd name="connsiteY1235" fmla="*/ 4592935 h 4893730"/>
              <a:gd name="connsiteX1236" fmla="*/ 8784047 w 8877359"/>
              <a:gd name="connsiteY1236" fmla="*/ 4588989 h 4893730"/>
              <a:gd name="connsiteX1237" fmla="*/ 8734715 w 8877359"/>
              <a:gd name="connsiteY1237" fmla="*/ 4539657 h 4893730"/>
              <a:gd name="connsiteX1238" fmla="*/ 8699832 w 8877359"/>
              <a:gd name="connsiteY1238" fmla="*/ 4554106 h 4893730"/>
              <a:gd name="connsiteX1239" fmla="*/ 8694185 w 8877359"/>
              <a:gd name="connsiteY1239" fmla="*/ 4560950 h 4893730"/>
              <a:gd name="connsiteX1240" fmla="*/ 8688538 w 8877359"/>
              <a:gd name="connsiteY1240" fmla="*/ 4554106 h 4893730"/>
              <a:gd name="connsiteX1241" fmla="*/ 8653655 w 8877359"/>
              <a:gd name="connsiteY1241" fmla="*/ 4539657 h 4893730"/>
              <a:gd name="connsiteX1242" fmla="*/ 8604324 w 8877359"/>
              <a:gd name="connsiteY1242" fmla="*/ 4588989 h 4893730"/>
              <a:gd name="connsiteX1243" fmla="*/ 8604672 w 8877359"/>
              <a:gd name="connsiteY1243" fmla="*/ 4592446 h 4893730"/>
              <a:gd name="connsiteX1244" fmla="*/ 8595734 w 8877359"/>
              <a:gd name="connsiteY1244" fmla="*/ 4589671 h 4893730"/>
              <a:gd name="connsiteX1245" fmla="*/ 8585792 w 8877359"/>
              <a:gd name="connsiteY1245" fmla="*/ 4588669 h 4893730"/>
              <a:gd name="connsiteX1246" fmla="*/ 8536460 w 8877359"/>
              <a:gd name="connsiteY1246" fmla="*/ 4638001 h 4893730"/>
              <a:gd name="connsiteX1247" fmla="*/ 8544885 w 8877359"/>
              <a:gd name="connsiteY1247" fmla="*/ 4665583 h 4893730"/>
              <a:gd name="connsiteX1248" fmla="*/ 8547520 w 8877359"/>
              <a:gd name="connsiteY1248" fmla="*/ 4668777 h 4893730"/>
              <a:gd name="connsiteX1249" fmla="*/ 8541141 w 8877359"/>
              <a:gd name="connsiteY1249" fmla="*/ 4670757 h 4893730"/>
              <a:gd name="connsiteX1250" fmla="*/ 8511011 w 8877359"/>
              <a:gd name="connsiteY1250" fmla="*/ 4716212 h 4893730"/>
              <a:gd name="connsiteX1251" fmla="*/ 8541141 w 8877359"/>
              <a:gd name="connsiteY1251" fmla="*/ 4761667 h 4893730"/>
              <a:gd name="connsiteX1252" fmla="*/ 8548153 w 8877359"/>
              <a:gd name="connsiteY1252" fmla="*/ 4763844 h 4893730"/>
              <a:gd name="connsiteX1253" fmla="*/ 8544885 w 8877359"/>
              <a:gd name="connsiteY1253" fmla="*/ 4767804 h 4893730"/>
              <a:gd name="connsiteX1254" fmla="*/ 8536460 w 8877359"/>
              <a:gd name="connsiteY1254" fmla="*/ 4795386 h 4893730"/>
              <a:gd name="connsiteX1255" fmla="*/ 8585792 w 8877359"/>
              <a:gd name="connsiteY1255" fmla="*/ 4844717 h 4893730"/>
              <a:gd name="connsiteX1256" fmla="*/ 8595734 w 8877359"/>
              <a:gd name="connsiteY1256" fmla="*/ 4843715 h 4893730"/>
              <a:gd name="connsiteX1257" fmla="*/ 8604672 w 8877359"/>
              <a:gd name="connsiteY1257" fmla="*/ 4840941 h 4893730"/>
              <a:gd name="connsiteX1258" fmla="*/ 8604323 w 8877359"/>
              <a:gd name="connsiteY1258" fmla="*/ 4844398 h 4893730"/>
              <a:gd name="connsiteX1259" fmla="*/ 8653655 w 8877359"/>
              <a:gd name="connsiteY1259" fmla="*/ 4893730 h 4893730"/>
              <a:gd name="connsiteX1260" fmla="*/ 7944411 w 8877359"/>
              <a:gd name="connsiteY1260" fmla="*/ 4893730 h 4893730"/>
              <a:gd name="connsiteX1261" fmla="*/ 7979293 w 8877359"/>
              <a:gd name="connsiteY1261" fmla="*/ 4879281 h 4893730"/>
              <a:gd name="connsiteX1262" fmla="*/ 7984940 w 8877359"/>
              <a:gd name="connsiteY1262" fmla="*/ 4872437 h 4893730"/>
              <a:gd name="connsiteX1263" fmla="*/ 7990587 w 8877359"/>
              <a:gd name="connsiteY1263" fmla="*/ 4879281 h 4893730"/>
              <a:gd name="connsiteX1264" fmla="*/ 8025470 w 8877359"/>
              <a:gd name="connsiteY1264" fmla="*/ 4893730 h 4893730"/>
              <a:gd name="connsiteX1265" fmla="*/ 8074802 w 8877359"/>
              <a:gd name="connsiteY1265" fmla="*/ 4844398 h 4893730"/>
              <a:gd name="connsiteX1266" fmla="*/ 8074453 w 8877359"/>
              <a:gd name="connsiteY1266" fmla="*/ 4840941 h 4893730"/>
              <a:gd name="connsiteX1267" fmla="*/ 8083391 w 8877359"/>
              <a:gd name="connsiteY1267" fmla="*/ 4843715 h 4893730"/>
              <a:gd name="connsiteX1268" fmla="*/ 8093333 w 8877359"/>
              <a:gd name="connsiteY1268" fmla="*/ 4844717 h 4893730"/>
              <a:gd name="connsiteX1269" fmla="*/ 8142665 w 8877359"/>
              <a:gd name="connsiteY1269" fmla="*/ 4795386 h 4893730"/>
              <a:gd name="connsiteX1270" fmla="*/ 8134240 w 8877359"/>
              <a:gd name="connsiteY1270" fmla="*/ 4767804 h 4893730"/>
              <a:gd name="connsiteX1271" fmla="*/ 8130973 w 8877359"/>
              <a:gd name="connsiteY1271" fmla="*/ 4763844 h 4893730"/>
              <a:gd name="connsiteX1272" fmla="*/ 8137985 w 8877359"/>
              <a:gd name="connsiteY1272" fmla="*/ 4761667 h 4893730"/>
              <a:gd name="connsiteX1273" fmla="*/ 8168114 w 8877359"/>
              <a:gd name="connsiteY1273" fmla="*/ 4716212 h 4893730"/>
              <a:gd name="connsiteX1274" fmla="*/ 8137985 w 8877359"/>
              <a:gd name="connsiteY1274" fmla="*/ 4670757 h 4893730"/>
              <a:gd name="connsiteX1275" fmla="*/ 8131605 w 8877359"/>
              <a:gd name="connsiteY1275" fmla="*/ 4668777 h 4893730"/>
              <a:gd name="connsiteX1276" fmla="*/ 8134240 w 8877359"/>
              <a:gd name="connsiteY1276" fmla="*/ 4665583 h 4893730"/>
              <a:gd name="connsiteX1277" fmla="*/ 8142665 w 8877359"/>
              <a:gd name="connsiteY1277" fmla="*/ 4638001 h 4893730"/>
              <a:gd name="connsiteX1278" fmla="*/ 8093333 w 8877359"/>
              <a:gd name="connsiteY1278" fmla="*/ 4588669 h 4893730"/>
              <a:gd name="connsiteX1279" fmla="*/ 8078664 w 8877359"/>
              <a:gd name="connsiteY1279" fmla="*/ 4590887 h 4893730"/>
              <a:gd name="connsiteX1280" fmla="*/ 8074404 w 8877359"/>
              <a:gd name="connsiteY1280" fmla="*/ 4592935 h 4893730"/>
              <a:gd name="connsiteX1281" fmla="*/ 8074802 w 8877359"/>
              <a:gd name="connsiteY1281" fmla="*/ 4588989 h 4893730"/>
              <a:gd name="connsiteX1282" fmla="*/ 8025470 w 8877359"/>
              <a:gd name="connsiteY1282" fmla="*/ 4539657 h 4893730"/>
              <a:gd name="connsiteX1283" fmla="*/ 7990587 w 8877359"/>
              <a:gd name="connsiteY1283" fmla="*/ 4554106 h 4893730"/>
              <a:gd name="connsiteX1284" fmla="*/ 7984940 w 8877359"/>
              <a:gd name="connsiteY1284" fmla="*/ 4560950 h 4893730"/>
              <a:gd name="connsiteX1285" fmla="*/ 7979294 w 8877359"/>
              <a:gd name="connsiteY1285" fmla="*/ 4554106 h 4893730"/>
              <a:gd name="connsiteX1286" fmla="*/ 7944411 w 8877359"/>
              <a:gd name="connsiteY1286" fmla="*/ 4539657 h 4893730"/>
              <a:gd name="connsiteX1287" fmla="*/ 7895079 w 8877359"/>
              <a:gd name="connsiteY1287" fmla="*/ 4588989 h 4893730"/>
              <a:gd name="connsiteX1288" fmla="*/ 7895427 w 8877359"/>
              <a:gd name="connsiteY1288" fmla="*/ 4592446 h 4893730"/>
              <a:gd name="connsiteX1289" fmla="*/ 7886489 w 8877359"/>
              <a:gd name="connsiteY1289" fmla="*/ 4589671 h 4893730"/>
              <a:gd name="connsiteX1290" fmla="*/ 7876547 w 8877359"/>
              <a:gd name="connsiteY1290" fmla="*/ 4588669 h 4893730"/>
              <a:gd name="connsiteX1291" fmla="*/ 7827215 w 8877359"/>
              <a:gd name="connsiteY1291" fmla="*/ 4638001 h 4893730"/>
              <a:gd name="connsiteX1292" fmla="*/ 7835640 w 8877359"/>
              <a:gd name="connsiteY1292" fmla="*/ 4665583 h 4893730"/>
              <a:gd name="connsiteX1293" fmla="*/ 7838276 w 8877359"/>
              <a:gd name="connsiteY1293" fmla="*/ 4668777 h 4893730"/>
              <a:gd name="connsiteX1294" fmla="*/ 7831896 w 8877359"/>
              <a:gd name="connsiteY1294" fmla="*/ 4670757 h 4893730"/>
              <a:gd name="connsiteX1295" fmla="*/ 7801766 w 8877359"/>
              <a:gd name="connsiteY1295" fmla="*/ 4716212 h 4893730"/>
              <a:gd name="connsiteX1296" fmla="*/ 7831896 w 8877359"/>
              <a:gd name="connsiteY1296" fmla="*/ 4761667 h 4893730"/>
              <a:gd name="connsiteX1297" fmla="*/ 7838908 w 8877359"/>
              <a:gd name="connsiteY1297" fmla="*/ 4763844 h 4893730"/>
              <a:gd name="connsiteX1298" fmla="*/ 7835640 w 8877359"/>
              <a:gd name="connsiteY1298" fmla="*/ 4767804 h 4893730"/>
              <a:gd name="connsiteX1299" fmla="*/ 7827215 w 8877359"/>
              <a:gd name="connsiteY1299" fmla="*/ 4795386 h 4893730"/>
              <a:gd name="connsiteX1300" fmla="*/ 7876547 w 8877359"/>
              <a:gd name="connsiteY1300" fmla="*/ 4844717 h 4893730"/>
              <a:gd name="connsiteX1301" fmla="*/ 7886489 w 8877359"/>
              <a:gd name="connsiteY1301" fmla="*/ 4843715 h 4893730"/>
              <a:gd name="connsiteX1302" fmla="*/ 7895427 w 8877359"/>
              <a:gd name="connsiteY1302" fmla="*/ 4840941 h 4893730"/>
              <a:gd name="connsiteX1303" fmla="*/ 7895079 w 8877359"/>
              <a:gd name="connsiteY1303" fmla="*/ 4844398 h 4893730"/>
              <a:gd name="connsiteX1304" fmla="*/ 7944411 w 8877359"/>
              <a:gd name="connsiteY1304" fmla="*/ 4893730 h 4893730"/>
              <a:gd name="connsiteX1305" fmla="*/ 7235159 w 8877359"/>
              <a:gd name="connsiteY1305" fmla="*/ 4893730 h 4893730"/>
              <a:gd name="connsiteX1306" fmla="*/ 7270041 w 8877359"/>
              <a:gd name="connsiteY1306" fmla="*/ 4879281 h 4893730"/>
              <a:gd name="connsiteX1307" fmla="*/ 7275688 w 8877359"/>
              <a:gd name="connsiteY1307" fmla="*/ 4872437 h 4893730"/>
              <a:gd name="connsiteX1308" fmla="*/ 7281335 w 8877359"/>
              <a:gd name="connsiteY1308" fmla="*/ 4879281 h 4893730"/>
              <a:gd name="connsiteX1309" fmla="*/ 7316218 w 8877359"/>
              <a:gd name="connsiteY1309" fmla="*/ 4893730 h 4893730"/>
              <a:gd name="connsiteX1310" fmla="*/ 7365550 w 8877359"/>
              <a:gd name="connsiteY1310" fmla="*/ 4844398 h 4893730"/>
              <a:gd name="connsiteX1311" fmla="*/ 7365201 w 8877359"/>
              <a:gd name="connsiteY1311" fmla="*/ 4840941 h 4893730"/>
              <a:gd name="connsiteX1312" fmla="*/ 7374139 w 8877359"/>
              <a:gd name="connsiteY1312" fmla="*/ 4843715 h 4893730"/>
              <a:gd name="connsiteX1313" fmla="*/ 7384081 w 8877359"/>
              <a:gd name="connsiteY1313" fmla="*/ 4844717 h 4893730"/>
              <a:gd name="connsiteX1314" fmla="*/ 7433413 w 8877359"/>
              <a:gd name="connsiteY1314" fmla="*/ 4795386 h 4893730"/>
              <a:gd name="connsiteX1315" fmla="*/ 7424988 w 8877359"/>
              <a:gd name="connsiteY1315" fmla="*/ 4767804 h 4893730"/>
              <a:gd name="connsiteX1316" fmla="*/ 7421721 w 8877359"/>
              <a:gd name="connsiteY1316" fmla="*/ 4763844 h 4893730"/>
              <a:gd name="connsiteX1317" fmla="*/ 7428733 w 8877359"/>
              <a:gd name="connsiteY1317" fmla="*/ 4761667 h 4893730"/>
              <a:gd name="connsiteX1318" fmla="*/ 7458862 w 8877359"/>
              <a:gd name="connsiteY1318" fmla="*/ 4716212 h 4893730"/>
              <a:gd name="connsiteX1319" fmla="*/ 7428733 w 8877359"/>
              <a:gd name="connsiteY1319" fmla="*/ 4670757 h 4893730"/>
              <a:gd name="connsiteX1320" fmla="*/ 7422353 w 8877359"/>
              <a:gd name="connsiteY1320" fmla="*/ 4668777 h 4893730"/>
              <a:gd name="connsiteX1321" fmla="*/ 7424988 w 8877359"/>
              <a:gd name="connsiteY1321" fmla="*/ 4665583 h 4893730"/>
              <a:gd name="connsiteX1322" fmla="*/ 7433413 w 8877359"/>
              <a:gd name="connsiteY1322" fmla="*/ 4638001 h 4893730"/>
              <a:gd name="connsiteX1323" fmla="*/ 7384081 w 8877359"/>
              <a:gd name="connsiteY1323" fmla="*/ 4588669 h 4893730"/>
              <a:gd name="connsiteX1324" fmla="*/ 7369412 w 8877359"/>
              <a:gd name="connsiteY1324" fmla="*/ 4590887 h 4893730"/>
              <a:gd name="connsiteX1325" fmla="*/ 7365152 w 8877359"/>
              <a:gd name="connsiteY1325" fmla="*/ 4592935 h 4893730"/>
              <a:gd name="connsiteX1326" fmla="*/ 7365550 w 8877359"/>
              <a:gd name="connsiteY1326" fmla="*/ 4588989 h 4893730"/>
              <a:gd name="connsiteX1327" fmla="*/ 7316218 w 8877359"/>
              <a:gd name="connsiteY1327" fmla="*/ 4539657 h 4893730"/>
              <a:gd name="connsiteX1328" fmla="*/ 7281335 w 8877359"/>
              <a:gd name="connsiteY1328" fmla="*/ 4554106 h 4893730"/>
              <a:gd name="connsiteX1329" fmla="*/ 7275688 w 8877359"/>
              <a:gd name="connsiteY1329" fmla="*/ 4560950 h 4893730"/>
              <a:gd name="connsiteX1330" fmla="*/ 7270042 w 8877359"/>
              <a:gd name="connsiteY1330" fmla="*/ 4554106 h 4893730"/>
              <a:gd name="connsiteX1331" fmla="*/ 7235159 w 8877359"/>
              <a:gd name="connsiteY1331" fmla="*/ 4539657 h 4893730"/>
              <a:gd name="connsiteX1332" fmla="*/ 7185827 w 8877359"/>
              <a:gd name="connsiteY1332" fmla="*/ 4588989 h 4893730"/>
              <a:gd name="connsiteX1333" fmla="*/ 7186175 w 8877359"/>
              <a:gd name="connsiteY1333" fmla="*/ 4592446 h 4893730"/>
              <a:gd name="connsiteX1334" fmla="*/ 7177237 w 8877359"/>
              <a:gd name="connsiteY1334" fmla="*/ 4589671 h 4893730"/>
              <a:gd name="connsiteX1335" fmla="*/ 7167295 w 8877359"/>
              <a:gd name="connsiteY1335" fmla="*/ 4588669 h 4893730"/>
              <a:gd name="connsiteX1336" fmla="*/ 7117963 w 8877359"/>
              <a:gd name="connsiteY1336" fmla="*/ 4638001 h 4893730"/>
              <a:gd name="connsiteX1337" fmla="*/ 7126388 w 8877359"/>
              <a:gd name="connsiteY1337" fmla="*/ 4665583 h 4893730"/>
              <a:gd name="connsiteX1338" fmla="*/ 7129024 w 8877359"/>
              <a:gd name="connsiteY1338" fmla="*/ 4668777 h 4893730"/>
              <a:gd name="connsiteX1339" fmla="*/ 7122644 w 8877359"/>
              <a:gd name="connsiteY1339" fmla="*/ 4670757 h 4893730"/>
              <a:gd name="connsiteX1340" fmla="*/ 7092514 w 8877359"/>
              <a:gd name="connsiteY1340" fmla="*/ 4716212 h 4893730"/>
              <a:gd name="connsiteX1341" fmla="*/ 7122644 w 8877359"/>
              <a:gd name="connsiteY1341" fmla="*/ 4761667 h 4893730"/>
              <a:gd name="connsiteX1342" fmla="*/ 7129656 w 8877359"/>
              <a:gd name="connsiteY1342" fmla="*/ 4763844 h 4893730"/>
              <a:gd name="connsiteX1343" fmla="*/ 7126388 w 8877359"/>
              <a:gd name="connsiteY1343" fmla="*/ 4767804 h 4893730"/>
              <a:gd name="connsiteX1344" fmla="*/ 7117963 w 8877359"/>
              <a:gd name="connsiteY1344" fmla="*/ 4795386 h 4893730"/>
              <a:gd name="connsiteX1345" fmla="*/ 7167295 w 8877359"/>
              <a:gd name="connsiteY1345" fmla="*/ 4844717 h 4893730"/>
              <a:gd name="connsiteX1346" fmla="*/ 7177237 w 8877359"/>
              <a:gd name="connsiteY1346" fmla="*/ 4843715 h 4893730"/>
              <a:gd name="connsiteX1347" fmla="*/ 7186175 w 8877359"/>
              <a:gd name="connsiteY1347" fmla="*/ 4840941 h 4893730"/>
              <a:gd name="connsiteX1348" fmla="*/ 7185827 w 8877359"/>
              <a:gd name="connsiteY1348" fmla="*/ 4844398 h 4893730"/>
              <a:gd name="connsiteX1349" fmla="*/ 7235159 w 8877359"/>
              <a:gd name="connsiteY1349" fmla="*/ 4893730 h 4893730"/>
              <a:gd name="connsiteX1350" fmla="*/ 6525907 w 8877359"/>
              <a:gd name="connsiteY1350" fmla="*/ 4893730 h 4893730"/>
              <a:gd name="connsiteX1351" fmla="*/ 6560789 w 8877359"/>
              <a:gd name="connsiteY1351" fmla="*/ 4879281 h 4893730"/>
              <a:gd name="connsiteX1352" fmla="*/ 6566436 w 8877359"/>
              <a:gd name="connsiteY1352" fmla="*/ 4872437 h 4893730"/>
              <a:gd name="connsiteX1353" fmla="*/ 6572083 w 8877359"/>
              <a:gd name="connsiteY1353" fmla="*/ 4879281 h 4893730"/>
              <a:gd name="connsiteX1354" fmla="*/ 6606966 w 8877359"/>
              <a:gd name="connsiteY1354" fmla="*/ 4893730 h 4893730"/>
              <a:gd name="connsiteX1355" fmla="*/ 6656298 w 8877359"/>
              <a:gd name="connsiteY1355" fmla="*/ 4844398 h 4893730"/>
              <a:gd name="connsiteX1356" fmla="*/ 6655949 w 8877359"/>
              <a:gd name="connsiteY1356" fmla="*/ 4840941 h 4893730"/>
              <a:gd name="connsiteX1357" fmla="*/ 6664887 w 8877359"/>
              <a:gd name="connsiteY1357" fmla="*/ 4843715 h 4893730"/>
              <a:gd name="connsiteX1358" fmla="*/ 6674829 w 8877359"/>
              <a:gd name="connsiteY1358" fmla="*/ 4844717 h 4893730"/>
              <a:gd name="connsiteX1359" fmla="*/ 6724161 w 8877359"/>
              <a:gd name="connsiteY1359" fmla="*/ 4795386 h 4893730"/>
              <a:gd name="connsiteX1360" fmla="*/ 6715736 w 8877359"/>
              <a:gd name="connsiteY1360" fmla="*/ 4767804 h 4893730"/>
              <a:gd name="connsiteX1361" fmla="*/ 6712469 w 8877359"/>
              <a:gd name="connsiteY1361" fmla="*/ 4763844 h 4893730"/>
              <a:gd name="connsiteX1362" fmla="*/ 6719481 w 8877359"/>
              <a:gd name="connsiteY1362" fmla="*/ 4761667 h 4893730"/>
              <a:gd name="connsiteX1363" fmla="*/ 6749610 w 8877359"/>
              <a:gd name="connsiteY1363" fmla="*/ 4716212 h 4893730"/>
              <a:gd name="connsiteX1364" fmla="*/ 6719481 w 8877359"/>
              <a:gd name="connsiteY1364" fmla="*/ 4670757 h 4893730"/>
              <a:gd name="connsiteX1365" fmla="*/ 6713101 w 8877359"/>
              <a:gd name="connsiteY1365" fmla="*/ 4668777 h 4893730"/>
              <a:gd name="connsiteX1366" fmla="*/ 6715736 w 8877359"/>
              <a:gd name="connsiteY1366" fmla="*/ 4665583 h 4893730"/>
              <a:gd name="connsiteX1367" fmla="*/ 6724161 w 8877359"/>
              <a:gd name="connsiteY1367" fmla="*/ 4638001 h 4893730"/>
              <a:gd name="connsiteX1368" fmla="*/ 6674829 w 8877359"/>
              <a:gd name="connsiteY1368" fmla="*/ 4588669 h 4893730"/>
              <a:gd name="connsiteX1369" fmla="*/ 6660160 w 8877359"/>
              <a:gd name="connsiteY1369" fmla="*/ 4590887 h 4893730"/>
              <a:gd name="connsiteX1370" fmla="*/ 6655900 w 8877359"/>
              <a:gd name="connsiteY1370" fmla="*/ 4592935 h 4893730"/>
              <a:gd name="connsiteX1371" fmla="*/ 6656298 w 8877359"/>
              <a:gd name="connsiteY1371" fmla="*/ 4588989 h 4893730"/>
              <a:gd name="connsiteX1372" fmla="*/ 6606966 w 8877359"/>
              <a:gd name="connsiteY1372" fmla="*/ 4539657 h 4893730"/>
              <a:gd name="connsiteX1373" fmla="*/ 6572083 w 8877359"/>
              <a:gd name="connsiteY1373" fmla="*/ 4554106 h 4893730"/>
              <a:gd name="connsiteX1374" fmla="*/ 6566436 w 8877359"/>
              <a:gd name="connsiteY1374" fmla="*/ 4560950 h 4893730"/>
              <a:gd name="connsiteX1375" fmla="*/ 6560790 w 8877359"/>
              <a:gd name="connsiteY1375" fmla="*/ 4554106 h 4893730"/>
              <a:gd name="connsiteX1376" fmla="*/ 6525907 w 8877359"/>
              <a:gd name="connsiteY1376" fmla="*/ 4539657 h 4893730"/>
              <a:gd name="connsiteX1377" fmla="*/ 6476575 w 8877359"/>
              <a:gd name="connsiteY1377" fmla="*/ 4588989 h 4893730"/>
              <a:gd name="connsiteX1378" fmla="*/ 6476923 w 8877359"/>
              <a:gd name="connsiteY1378" fmla="*/ 4592446 h 4893730"/>
              <a:gd name="connsiteX1379" fmla="*/ 6467985 w 8877359"/>
              <a:gd name="connsiteY1379" fmla="*/ 4589671 h 4893730"/>
              <a:gd name="connsiteX1380" fmla="*/ 6458043 w 8877359"/>
              <a:gd name="connsiteY1380" fmla="*/ 4588669 h 4893730"/>
              <a:gd name="connsiteX1381" fmla="*/ 6408711 w 8877359"/>
              <a:gd name="connsiteY1381" fmla="*/ 4638001 h 4893730"/>
              <a:gd name="connsiteX1382" fmla="*/ 6417136 w 8877359"/>
              <a:gd name="connsiteY1382" fmla="*/ 4665583 h 4893730"/>
              <a:gd name="connsiteX1383" fmla="*/ 6419772 w 8877359"/>
              <a:gd name="connsiteY1383" fmla="*/ 4668777 h 4893730"/>
              <a:gd name="connsiteX1384" fmla="*/ 6413392 w 8877359"/>
              <a:gd name="connsiteY1384" fmla="*/ 4670757 h 4893730"/>
              <a:gd name="connsiteX1385" fmla="*/ 6383262 w 8877359"/>
              <a:gd name="connsiteY1385" fmla="*/ 4716212 h 4893730"/>
              <a:gd name="connsiteX1386" fmla="*/ 6413392 w 8877359"/>
              <a:gd name="connsiteY1386" fmla="*/ 4761667 h 4893730"/>
              <a:gd name="connsiteX1387" fmla="*/ 6420404 w 8877359"/>
              <a:gd name="connsiteY1387" fmla="*/ 4763844 h 4893730"/>
              <a:gd name="connsiteX1388" fmla="*/ 6417136 w 8877359"/>
              <a:gd name="connsiteY1388" fmla="*/ 4767804 h 4893730"/>
              <a:gd name="connsiteX1389" fmla="*/ 6408711 w 8877359"/>
              <a:gd name="connsiteY1389" fmla="*/ 4795386 h 4893730"/>
              <a:gd name="connsiteX1390" fmla="*/ 6458043 w 8877359"/>
              <a:gd name="connsiteY1390" fmla="*/ 4844717 h 4893730"/>
              <a:gd name="connsiteX1391" fmla="*/ 6467985 w 8877359"/>
              <a:gd name="connsiteY1391" fmla="*/ 4843715 h 4893730"/>
              <a:gd name="connsiteX1392" fmla="*/ 6476923 w 8877359"/>
              <a:gd name="connsiteY1392" fmla="*/ 4840941 h 4893730"/>
              <a:gd name="connsiteX1393" fmla="*/ 6476575 w 8877359"/>
              <a:gd name="connsiteY1393" fmla="*/ 4844398 h 4893730"/>
              <a:gd name="connsiteX1394" fmla="*/ 6525907 w 8877359"/>
              <a:gd name="connsiteY1394" fmla="*/ 4893730 h 4893730"/>
              <a:gd name="connsiteX1395" fmla="*/ 5816655 w 8877359"/>
              <a:gd name="connsiteY1395" fmla="*/ 4893730 h 4893730"/>
              <a:gd name="connsiteX1396" fmla="*/ 5851537 w 8877359"/>
              <a:gd name="connsiteY1396" fmla="*/ 4879281 h 4893730"/>
              <a:gd name="connsiteX1397" fmla="*/ 5857184 w 8877359"/>
              <a:gd name="connsiteY1397" fmla="*/ 4872437 h 4893730"/>
              <a:gd name="connsiteX1398" fmla="*/ 5862831 w 8877359"/>
              <a:gd name="connsiteY1398" fmla="*/ 4879281 h 4893730"/>
              <a:gd name="connsiteX1399" fmla="*/ 5897714 w 8877359"/>
              <a:gd name="connsiteY1399" fmla="*/ 4893730 h 4893730"/>
              <a:gd name="connsiteX1400" fmla="*/ 5947046 w 8877359"/>
              <a:gd name="connsiteY1400" fmla="*/ 4844398 h 4893730"/>
              <a:gd name="connsiteX1401" fmla="*/ 5946697 w 8877359"/>
              <a:gd name="connsiteY1401" fmla="*/ 4840941 h 4893730"/>
              <a:gd name="connsiteX1402" fmla="*/ 5955635 w 8877359"/>
              <a:gd name="connsiteY1402" fmla="*/ 4843715 h 4893730"/>
              <a:gd name="connsiteX1403" fmla="*/ 5965577 w 8877359"/>
              <a:gd name="connsiteY1403" fmla="*/ 4844717 h 4893730"/>
              <a:gd name="connsiteX1404" fmla="*/ 6014909 w 8877359"/>
              <a:gd name="connsiteY1404" fmla="*/ 4795386 h 4893730"/>
              <a:gd name="connsiteX1405" fmla="*/ 6006484 w 8877359"/>
              <a:gd name="connsiteY1405" fmla="*/ 4767804 h 4893730"/>
              <a:gd name="connsiteX1406" fmla="*/ 6003217 w 8877359"/>
              <a:gd name="connsiteY1406" fmla="*/ 4763844 h 4893730"/>
              <a:gd name="connsiteX1407" fmla="*/ 6010229 w 8877359"/>
              <a:gd name="connsiteY1407" fmla="*/ 4761667 h 4893730"/>
              <a:gd name="connsiteX1408" fmla="*/ 6040358 w 8877359"/>
              <a:gd name="connsiteY1408" fmla="*/ 4716212 h 4893730"/>
              <a:gd name="connsiteX1409" fmla="*/ 6010229 w 8877359"/>
              <a:gd name="connsiteY1409" fmla="*/ 4670757 h 4893730"/>
              <a:gd name="connsiteX1410" fmla="*/ 6003849 w 8877359"/>
              <a:gd name="connsiteY1410" fmla="*/ 4668777 h 4893730"/>
              <a:gd name="connsiteX1411" fmla="*/ 6006484 w 8877359"/>
              <a:gd name="connsiteY1411" fmla="*/ 4665583 h 4893730"/>
              <a:gd name="connsiteX1412" fmla="*/ 6014909 w 8877359"/>
              <a:gd name="connsiteY1412" fmla="*/ 4638001 h 4893730"/>
              <a:gd name="connsiteX1413" fmla="*/ 5965577 w 8877359"/>
              <a:gd name="connsiteY1413" fmla="*/ 4588669 h 4893730"/>
              <a:gd name="connsiteX1414" fmla="*/ 5950908 w 8877359"/>
              <a:gd name="connsiteY1414" fmla="*/ 4590887 h 4893730"/>
              <a:gd name="connsiteX1415" fmla="*/ 5946648 w 8877359"/>
              <a:gd name="connsiteY1415" fmla="*/ 4592935 h 4893730"/>
              <a:gd name="connsiteX1416" fmla="*/ 5947046 w 8877359"/>
              <a:gd name="connsiteY1416" fmla="*/ 4588989 h 4893730"/>
              <a:gd name="connsiteX1417" fmla="*/ 5897714 w 8877359"/>
              <a:gd name="connsiteY1417" fmla="*/ 4539657 h 4893730"/>
              <a:gd name="connsiteX1418" fmla="*/ 5862831 w 8877359"/>
              <a:gd name="connsiteY1418" fmla="*/ 4554106 h 4893730"/>
              <a:gd name="connsiteX1419" fmla="*/ 5857184 w 8877359"/>
              <a:gd name="connsiteY1419" fmla="*/ 4560950 h 4893730"/>
              <a:gd name="connsiteX1420" fmla="*/ 5851538 w 8877359"/>
              <a:gd name="connsiteY1420" fmla="*/ 4554106 h 4893730"/>
              <a:gd name="connsiteX1421" fmla="*/ 5816655 w 8877359"/>
              <a:gd name="connsiteY1421" fmla="*/ 4539657 h 4893730"/>
              <a:gd name="connsiteX1422" fmla="*/ 5767323 w 8877359"/>
              <a:gd name="connsiteY1422" fmla="*/ 4588989 h 4893730"/>
              <a:gd name="connsiteX1423" fmla="*/ 5767671 w 8877359"/>
              <a:gd name="connsiteY1423" fmla="*/ 4592446 h 4893730"/>
              <a:gd name="connsiteX1424" fmla="*/ 5758733 w 8877359"/>
              <a:gd name="connsiteY1424" fmla="*/ 4589671 h 4893730"/>
              <a:gd name="connsiteX1425" fmla="*/ 5748791 w 8877359"/>
              <a:gd name="connsiteY1425" fmla="*/ 4588669 h 4893730"/>
              <a:gd name="connsiteX1426" fmla="*/ 5699459 w 8877359"/>
              <a:gd name="connsiteY1426" fmla="*/ 4638001 h 4893730"/>
              <a:gd name="connsiteX1427" fmla="*/ 5707884 w 8877359"/>
              <a:gd name="connsiteY1427" fmla="*/ 4665583 h 4893730"/>
              <a:gd name="connsiteX1428" fmla="*/ 5710520 w 8877359"/>
              <a:gd name="connsiteY1428" fmla="*/ 4668777 h 4893730"/>
              <a:gd name="connsiteX1429" fmla="*/ 5704140 w 8877359"/>
              <a:gd name="connsiteY1429" fmla="*/ 4670757 h 4893730"/>
              <a:gd name="connsiteX1430" fmla="*/ 5674010 w 8877359"/>
              <a:gd name="connsiteY1430" fmla="*/ 4716212 h 4893730"/>
              <a:gd name="connsiteX1431" fmla="*/ 5704140 w 8877359"/>
              <a:gd name="connsiteY1431" fmla="*/ 4761667 h 4893730"/>
              <a:gd name="connsiteX1432" fmla="*/ 5711152 w 8877359"/>
              <a:gd name="connsiteY1432" fmla="*/ 4763844 h 4893730"/>
              <a:gd name="connsiteX1433" fmla="*/ 5707884 w 8877359"/>
              <a:gd name="connsiteY1433" fmla="*/ 4767804 h 4893730"/>
              <a:gd name="connsiteX1434" fmla="*/ 5699459 w 8877359"/>
              <a:gd name="connsiteY1434" fmla="*/ 4795386 h 4893730"/>
              <a:gd name="connsiteX1435" fmla="*/ 5748791 w 8877359"/>
              <a:gd name="connsiteY1435" fmla="*/ 4844717 h 4893730"/>
              <a:gd name="connsiteX1436" fmla="*/ 5758733 w 8877359"/>
              <a:gd name="connsiteY1436" fmla="*/ 4843715 h 4893730"/>
              <a:gd name="connsiteX1437" fmla="*/ 5767671 w 8877359"/>
              <a:gd name="connsiteY1437" fmla="*/ 4840941 h 4893730"/>
              <a:gd name="connsiteX1438" fmla="*/ 5767323 w 8877359"/>
              <a:gd name="connsiteY1438" fmla="*/ 4844398 h 4893730"/>
              <a:gd name="connsiteX1439" fmla="*/ 5816655 w 8877359"/>
              <a:gd name="connsiteY1439" fmla="*/ 4893730 h 4893730"/>
              <a:gd name="connsiteX1440" fmla="*/ 5107403 w 8877359"/>
              <a:gd name="connsiteY1440" fmla="*/ 4893730 h 4893730"/>
              <a:gd name="connsiteX1441" fmla="*/ 5142285 w 8877359"/>
              <a:gd name="connsiteY1441" fmla="*/ 4879281 h 4893730"/>
              <a:gd name="connsiteX1442" fmla="*/ 5147932 w 8877359"/>
              <a:gd name="connsiteY1442" fmla="*/ 4872437 h 4893730"/>
              <a:gd name="connsiteX1443" fmla="*/ 5153579 w 8877359"/>
              <a:gd name="connsiteY1443" fmla="*/ 4879281 h 4893730"/>
              <a:gd name="connsiteX1444" fmla="*/ 5188462 w 8877359"/>
              <a:gd name="connsiteY1444" fmla="*/ 4893730 h 4893730"/>
              <a:gd name="connsiteX1445" fmla="*/ 5237794 w 8877359"/>
              <a:gd name="connsiteY1445" fmla="*/ 4844398 h 4893730"/>
              <a:gd name="connsiteX1446" fmla="*/ 5237445 w 8877359"/>
              <a:gd name="connsiteY1446" fmla="*/ 4840941 h 4893730"/>
              <a:gd name="connsiteX1447" fmla="*/ 5246383 w 8877359"/>
              <a:gd name="connsiteY1447" fmla="*/ 4843715 h 4893730"/>
              <a:gd name="connsiteX1448" fmla="*/ 5256325 w 8877359"/>
              <a:gd name="connsiteY1448" fmla="*/ 4844717 h 4893730"/>
              <a:gd name="connsiteX1449" fmla="*/ 5305657 w 8877359"/>
              <a:gd name="connsiteY1449" fmla="*/ 4795386 h 4893730"/>
              <a:gd name="connsiteX1450" fmla="*/ 5297232 w 8877359"/>
              <a:gd name="connsiteY1450" fmla="*/ 4767804 h 4893730"/>
              <a:gd name="connsiteX1451" fmla="*/ 5293965 w 8877359"/>
              <a:gd name="connsiteY1451" fmla="*/ 4763844 h 4893730"/>
              <a:gd name="connsiteX1452" fmla="*/ 5300977 w 8877359"/>
              <a:gd name="connsiteY1452" fmla="*/ 4761667 h 4893730"/>
              <a:gd name="connsiteX1453" fmla="*/ 5331106 w 8877359"/>
              <a:gd name="connsiteY1453" fmla="*/ 4716212 h 4893730"/>
              <a:gd name="connsiteX1454" fmla="*/ 5300977 w 8877359"/>
              <a:gd name="connsiteY1454" fmla="*/ 4670757 h 4893730"/>
              <a:gd name="connsiteX1455" fmla="*/ 5294597 w 8877359"/>
              <a:gd name="connsiteY1455" fmla="*/ 4668777 h 4893730"/>
              <a:gd name="connsiteX1456" fmla="*/ 5297232 w 8877359"/>
              <a:gd name="connsiteY1456" fmla="*/ 4665583 h 4893730"/>
              <a:gd name="connsiteX1457" fmla="*/ 5305657 w 8877359"/>
              <a:gd name="connsiteY1457" fmla="*/ 4638001 h 4893730"/>
              <a:gd name="connsiteX1458" fmla="*/ 5256325 w 8877359"/>
              <a:gd name="connsiteY1458" fmla="*/ 4588669 h 4893730"/>
              <a:gd name="connsiteX1459" fmla="*/ 5241656 w 8877359"/>
              <a:gd name="connsiteY1459" fmla="*/ 4590887 h 4893730"/>
              <a:gd name="connsiteX1460" fmla="*/ 5237396 w 8877359"/>
              <a:gd name="connsiteY1460" fmla="*/ 4592935 h 4893730"/>
              <a:gd name="connsiteX1461" fmla="*/ 5237794 w 8877359"/>
              <a:gd name="connsiteY1461" fmla="*/ 4588989 h 4893730"/>
              <a:gd name="connsiteX1462" fmla="*/ 5188462 w 8877359"/>
              <a:gd name="connsiteY1462" fmla="*/ 4539657 h 4893730"/>
              <a:gd name="connsiteX1463" fmla="*/ 5153579 w 8877359"/>
              <a:gd name="connsiteY1463" fmla="*/ 4554106 h 4893730"/>
              <a:gd name="connsiteX1464" fmla="*/ 5147932 w 8877359"/>
              <a:gd name="connsiteY1464" fmla="*/ 4560950 h 4893730"/>
              <a:gd name="connsiteX1465" fmla="*/ 5142286 w 8877359"/>
              <a:gd name="connsiteY1465" fmla="*/ 4554106 h 4893730"/>
              <a:gd name="connsiteX1466" fmla="*/ 5107403 w 8877359"/>
              <a:gd name="connsiteY1466" fmla="*/ 4539657 h 4893730"/>
              <a:gd name="connsiteX1467" fmla="*/ 5058071 w 8877359"/>
              <a:gd name="connsiteY1467" fmla="*/ 4588989 h 4893730"/>
              <a:gd name="connsiteX1468" fmla="*/ 5058419 w 8877359"/>
              <a:gd name="connsiteY1468" fmla="*/ 4592446 h 4893730"/>
              <a:gd name="connsiteX1469" fmla="*/ 5049481 w 8877359"/>
              <a:gd name="connsiteY1469" fmla="*/ 4589671 h 4893730"/>
              <a:gd name="connsiteX1470" fmla="*/ 5039539 w 8877359"/>
              <a:gd name="connsiteY1470" fmla="*/ 4588669 h 4893730"/>
              <a:gd name="connsiteX1471" fmla="*/ 4990207 w 8877359"/>
              <a:gd name="connsiteY1471" fmla="*/ 4638001 h 4893730"/>
              <a:gd name="connsiteX1472" fmla="*/ 4998632 w 8877359"/>
              <a:gd name="connsiteY1472" fmla="*/ 4665583 h 4893730"/>
              <a:gd name="connsiteX1473" fmla="*/ 5001268 w 8877359"/>
              <a:gd name="connsiteY1473" fmla="*/ 4668777 h 4893730"/>
              <a:gd name="connsiteX1474" fmla="*/ 4994888 w 8877359"/>
              <a:gd name="connsiteY1474" fmla="*/ 4670757 h 4893730"/>
              <a:gd name="connsiteX1475" fmla="*/ 4964758 w 8877359"/>
              <a:gd name="connsiteY1475" fmla="*/ 4716212 h 4893730"/>
              <a:gd name="connsiteX1476" fmla="*/ 4994888 w 8877359"/>
              <a:gd name="connsiteY1476" fmla="*/ 4761667 h 4893730"/>
              <a:gd name="connsiteX1477" fmla="*/ 5001900 w 8877359"/>
              <a:gd name="connsiteY1477" fmla="*/ 4763844 h 4893730"/>
              <a:gd name="connsiteX1478" fmla="*/ 4998632 w 8877359"/>
              <a:gd name="connsiteY1478" fmla="*/ 4767804 h 4893730"/>
              <a:gd name="connsiteX1479" fmla="*/ 4990207 w 8877359"/>
              <a:gd name="connsiteY1479" fmla="*/ 4795386 h 4893730"/>
              <a:gd name="connsiteX1480" fmla="*/ 5039539 w 8877359"/>
              <a:gd name="connsiteY1480" fmla="*/ 4844717 h 4893730"/>
              <a:gd name="connsiteX1481" fmla="*/ 5049481 w 8877359"/>
              <a:gd name="connsiteY1481" fmla="*/ 4843715 h 4893730"/>
              <a:gd name="connsiteX1482" fmla="*/ 5058419 w 8877359"/>
              <a:gd name="connsiteY1482" fmla="*/ 4840941 h 4893730"/>
              <a:gd name="connsiteX1483" fmla="*/ 5058071 w 8877359"/>
              <a:gd name="connsiteY1483" fmla="*/ 4844398 h 4893730"/>
              <a:gd name="connsiteX1484" fmla="*/ 5107403 w 8877359"/>
              <a:gd name="connsiteY1484" fmla="*/ 4893730 h 4893730"/>
              <a:gd name="connsiteX1485" fmla="*/ 4398151 w 8877359"/>
              <a:gd name="connsiteY1485" fmla="*/ 4893730 h 4893730"/>
              <a:gd name="connsiteX1486" fmla="*/ 4433033 w 8877359"/>
              <a:gd name="connsiteY1486" fmla="*/ 4879281 h 4893730"/>
              <a:gd name="connsiteX1487" fmla="*/ 4438680 w 8877359"/>
              <a:gd name="connsiteY1487" fmla="*/ 4872437 h 4893730"/>
              <a:gd name="connsiteX1488" fmla="*/ 4444327 w 8877359"/>
              <a:gd name="connsiteY1488" fmla="*/ 4879281 h 4893730"/>
              <a:gd name="connsiteX1489" fmla="*/ 4479210 w 8877359"/>
              <a:gd name="connsiteY1489" fmla="*/ 4893730 h 4893730"/>
              <a:gd name="connsiteX1490" fmla="*/ 4528542 w 8877359"/>
              <a:gd name="connsiteY1490" fmla="*/ 4844398 h 4893730"/>
              <a:gd name="connsiteX1491" fmla="*/ 4528193 w 8877359"/>
              <a:gd name="connsiteY1491" fmla="*/ 4840941 h 4893730"/>
              <a:gd name="connsiteX1492" fmla="*/ 4537131 w 8877359"/>
              <a:gd name="connsiteY1492" fmla="*/ 4843715 h 4893730"/>
              <a:gd name="connsiteX1493" fmla="*/ 4547073 w 8877359"/>
              <a:gd name="connsiteY1493" fmla="*/ 4844717 h 4893730"/>
              <a:gd name="connsiteX1494" fmla="*/ 4596405 w 8877359"/>
              <a:gd name="connsiteY1494" fmla="*/ 4795386 h 4893730"/>
              <a:gd name="connsiteX1495" fmla="*/ 4587980 w 8877359"/>
              <a:gd name="connsiteY1495" fmla="*/ 4767804 h 4893730"/>
              <a:gd name="connsiteX1496" fmla="*/ 4584713 w 8877359"/>
              <a:gd name="connsiteY1496" fmla="*/ 4763844 h 4893730"/>
              <a:gd name="connsiteX1497" fmla="*/ 4591725 w 8877359"/>
              <a:gd name="connsiteY1497" fmla="*/ 4761667 h 4893730"/>
              <a:gd name="connsiteX1498" fmla="*/ 4621854 w 8877359"/>
              <a:gd name="connsiteY1498" fmla="*/ 4716212 h 4893730"/>
              <a:gd name="connsiteX1499" fmla="*/ 4591725 w 8877359"/>
              <a:gd name="connsiteY1499" fmla="*/ 4670757 h 4893730"/>
              <a:gd name="connsiteX1500" fmla="*/ 4585345 w 8877359"/>
              <a:gd name="connsiteY1500" fmla="*/ 4668777 h 4893730"/>
              <a:gd name="connsiteX1501" fmla="*/ 4587980 w 8877359"/>
              <a:gd name="connsiteY1501" fmla="*/ 4665583 h 4893730"/>
              <a:gd name="connsiteX1502" fmla="*/ 4596405 w 8877359"/>
              <a:gd name="connsiteY1502" fmla="*/ 4638001 h 4893730"/>
              <a:gd name="connsiteX1503" fmla="*/ 4547073 w 8877359"/>
              <a:gd name="connsiteY1503" fmla="*/ 4588669 h 4893730"/>
              <a:gd name="connsiteX1504" fmla="*/ 4532404 w 8877359"/>
              <a:gd name="connsiteY1504" fmla="*/ 4590887 h 4893730"/>
              <a:gd name="connsiteX1505" fmla="*/ 4528144 w 8877359"/>
              <a:gd name="connsiteY1505" fmla="*/ 4592935 h 4893730"/>
              <a:gd name="connsiteX1506" fmla="*/ 4528542 w 8877359"/>
              <a:gd name="connsiteY1506" fmla="*/ 4588989 h 4893730"/>
              <a:gd name="connsiteX1507" fmla="*/ 4479210 w 8877359"/>
              <a:gd name="connsiteY1507" fmla="*/ 4539657 h 4893730"/>
              <a:gd name="connsiteX1508" fmla="*/ 4444327 w 8877359"/>
              <a:gd name="connsiteY1508" fmla="*/ 4554106 h 4893730"/>
              <a:gd name="connsiteX1509" fmla="*/ 4438680 w 8877359"/>
              <a:gd name="connsiteY1509" fmla="*/ 4560950 h 4893730"/>
              <a:gd name="connsiteX1510" fmla="*/ 4433034 w 8877359"/>
              <a:gd name="connsiteY1510" fmla="*/ 4554106 h 4893730"/>
              <a:gd name="connsiteX1511" fmla="*/ 4398151 w 8877359"/>
              <a:gd name="connsiteY1511" fmla="*/ 4539657 h 4893730"/>
              <a:gd name="connsiteX1512" fmla="*/ 4348819 w 8877359"/>
              <a:gd name="connsiteY1512" fmla="*/ 4588989 h 4893730"/>
              <a:gd name="connsiteX1513" fmla="*/ 4349167 w 8877359"/>
              <a:gd name="connsiteY1513" fmla="*/ 4592446 h 4893730"/>
              <a:gd name="connsiteX1514" fmla="*/ 4340229 w 8877359"/>
              <a:gd name="connsiteY1514" fmla="*/ 4589671 h 4893730"/>
              <a:gd name="connsiteX1515" fmla="*/ 4330287 w 8877359"/>
              <a:gd name="connsiteY1515" fmla="*/ 4588669 h 4893730"/>
              <a:gd name="connsiteX1516" fmla="*/ 4280955 w 8877359"/>
              <a:gd name="connsiteY1516" fmla="*/ 4638001 h 4893730"/>
              <a:gd name="connsiteX1517" fmla="*/ 4289380 w 8877359"/>
              <a:gd name="connsiteY1517" fmla="*/ 4665583 h 4893730"/>
              <a:gd name="connsiteX1518" fmla="*/ 4292016 w 8877359"/>
              <a:gd name="connsiteY1518" fmla="*/ 4668777 h 4893730"/>
              <a:gd name="connsiteX1519" fmla="*/ 4285636 w 8877359"/>
              <a:gd name="connsiteY1519" fmla="*/ 4670757 h 4893730"/>
              <a:gd name="connsiteX1520" fmla="*/ 4255506 w 8877359"/>
              <a:gd name="connsiteY1520" fmla="*/ 4716212 h 4893730"/>
              <a:gd name="connsiteX1521" fmla="*/ 4285636 w 8877359"/>
              <a:gd name="connsiteY1521" fmla="*/ 4761667 h 4893730"/>
              <a:gd name="connsiteX1522" fmla="*/ 4292648 w 8877359"/>
              <a:gd name="connsiteY1522" fmla="*/ 4763844 h 4893730"/>
              <a:gd name="connsiteX1523" fmla="*/ 4289380 w 8877359"/>
              <a:gd name="connsiteY1523" fmla="*/ 4767804 h 4893730"/>
              <a:gd name="connsiteX1524" fmla="*/ 4280955 w 8877359"/>
              <a:gd name="connsiteY1524" fmla="*/ 4795386 h 4893730"/>
              <a:gd name="connsiteX1525" fmla="*/ 4330287 w 8877359"/>
              <a:gd name="connsiteY1525" fmla="*/ 4844717 h 4893730"/>
              <a:gd name="connsiteX1526" fmla="*/ 4340229 w 8877359"/>
              <a:gd name="connsiteY1526" fmla="*/ 4843715 h 4893730"/>
              <a:gd name="connsiteX1527" fmla="*/ 4349167 w 8877359"/>
              <a:gd name="connsiteY1527" fmla="*/ 4840941 h 4893730"/>
              <a:gd name="connsiteX1528" fmla="*/ 4348819 w 8877359"/>
              <a:gd name="connsiteY1528" fmla="*/ 4844398 h 4893730"/>
              <a:gd name="connsiteX1529" fmla="*/ 4398151 w 8877359"/>
              <a:gd name="connsiteY1529" fmla="*/ 4893730 h 4893730"/>
              <a:gd name="connsiteX1530" fmla="*/ 3688906 w 8877359"/>
              <a:gd name="connsiteY1530" fmla="*/ 4893730 h 4893730"/>
              <a:gd name="connsiteX1531" fmla="*/ 3723789 w 8877359"/>
              <a:gd name="connsiteY1531" fmla="*/ 4879281 h 4893730"/>
              <a:gd name="connsiteX1532" fmla="*/ 3729435 w 8877359"/>
              <a:gd name="connsiteY1532" fmla="*/ 4872437 h 4893730"/>
              <a:gd name="connsiteX1533" fmla="*/ 3735082 w 8877359"/>
              <a:gd name="connsiteY1533" fmla="*/ 4879281 h 4893730"/>
              <a:gd name="connsiteX1534" fmla="*/ 3769966 w 8877359"/>
              <a:gd name="connsiteY1534" fmla="*/ 4893730 h 4893730"/>
              <a:gd name="connsiteX1535" fmla="*/ 3819297 w 8877359"/>
              <a:gd name="connsiteY1535" fmla="*/ 4844398 h 4893730"/>
              <a:gd name="connsiteX1536" fmla="*/ 3818949 w 8877359"/>
              <a:gd name="connsiteY1536" fmla="*/ 4840941 h 4893730"/>
              <a:gd name="connsiteX1537" fmla="*/ 3827887 w 8877359"/>
              <a:gd name="connsiteY1537" fmla="*/ 4843715 h 4893730"/>
              <a:gd name="connsiteX1538" fmla="*/ 3837829 w 8877359"/>
              <a:gd name="connsiteY1538" fmla="*/ 4844717 h 4893730"/>
              <a:gd name="connsiteX1539" fmla="*/ 3887161 w 8877359"/>
              <a:gd name="connsiteY1539" fmla="*/ 4795386 h 4893730"/>
              <a:gd name="connsiteX1540" fmla="*/ 3878736 w 8877359"/>
              <a:gd name="connsiteY1540" fmla="*/ 4767804 h 4893730"/>
              <a:gd name="connsiteX1541" fmla="*/ 3875469 w 8877359"/>
              <a:gd name="connsiteY1541" fmla="*/ 4763844 h 4893730"/>
              <a:gd name="connsiteX1542" fmla="*/ 3882480 w 8877359"/>
              <a:gd name="connsiteY1542" fmla="*/ 4761667 h 4893730"/>
              <a:gd name="connsiteX1543" fmla="*/ 3912610 w 8877359"/>
              <a:gd name="connsiteY1543" fmla="*/ 4716212 h 4893730"/>
              <a:gd name="connsiteX1544" fmla="*/ 3882480 w 8877359"/>
              <a:gd name="connsiteY1544" fmla="*/ 4670757 h 4893730"/>
              <a:gd name="connsiteX1545" fmla="*/ 3876100 w 8877359"/>
              <a:gd name="connsiteY1545" fmla="*/ 4668777 h 4893730"/>
              <a:gd name="connsiteX1546" fmla="*/ 3878736 w 8877359"/>
              <a:gd name="connsiteY1546" fmla="*/ 4665583 h 4893730"/>
              <a:gd name="connsiteX1547" fmla="*/ 3887161 w 8877359"/>
              <a:gd name="connsiteY1547" fmla="*/ 4638001 h 4893730"/>
              <a:gd name="connsiteX1548" fmla="*/ 3837829 w 8877359"/>
              <a:gd name="connsiteY1548" fmla="*/ 4588669 h 4893730"/>
              <a:gd name="connsiteX1549" fmla="*/ 3823160 w 8877359"/>
              <a:gd name="connsiteY1549" fmla="*/ 4590887 h 4893730"/>
              <a:gd name="connsiteX1550" fmla="*/ 3818900 w 8877359"/>
              <a:gd name="connsiteY1550" fmla="*/ 4592935 h 4893730"/>
              <a:gd name="connsiteX1551" fmla="*/ 3819297 w 8877359"/>
              <a:gd name="connsiteY1551" fmla="*/ 4588989 h 4893730"/>
              <a:gd name="connsiteX1552" fmla="*/ 3769966 w 8877359"/>
              <a:gd name="connsiteY1552" fmla="*/ 4539657 h 4893730"/>
              <a:gd name="connsiteX1553" fmla="*/ 3735082 w 8877359"/>
              <a:gd name="connsiteY1553" fmla="*/ 4554106 h 4893730"/>
              <a:gd name="connsiteX1554" fmla="*/ 3729437 w 8877359"/>
              <a:gd name="connsiteY1554" fmla="*/ 4560950 h 4893730"/>
              <a:gd name="connsiteX1555" fmla="*/ 3723789 w 8877359"/>
              <a:gd name="connsiteY1555" fmla="*/ 4554106 h 4893730"/>
              <a:gd name="connsiteX1556" fmla="*/ 3688906 w 8877359"/>
              <a:gd name="connsiteY1556" fmla="*/ 4539657 h 4893730"/>
              <a:gd name="connsiteX1557" fmla="*/ 3639575 w 8877359"/>
              <a:gd name="connsiteY1557" fmla="*/ 4588989 h 4893730"/>
              <a:gd name="connsiteX1558" fmla="*/ 3639922 w 8877359"/>
              <a:gd name="connsiteY1558" fmla="*/ 4592446 h 4893730"/>
              <a:gd name="connsiteX1559" fmla="*/ 3630985 w 8877359"/>
              <a:gd name="connsiteY1559" fmla="*/ 4589671 h 4893730"/>
              <a:gd name="connsiteX1560" fmla="*/ 3621044 w 8877359"/>
              <a:gd name="connsiteY1560" fmla="*/ 4588669 h 4893730"/>
              <a:gd name="connsiteX1561" fmla="*/ 3571711 w 8877359"/>
              <a:gd name="connsiteY1561" fmla="*/ 4638001 h 4893730"/>
              <a:gd name="connsiteX1562" fmla="*/ 3580137 w 8877359"/>
              <a:gd name="connsiteY1562" fmla="*/ 4665583 h 4893730"/>
              <a:gd name="connsiteX1563" fmla="*/ 3582772 w 8877359"/>
              <a:gd name="connsiteY1563" fmla="*/ 4668777 h 4893730"/>
              <a:gd name="connsiteX1564" fmla="*/ 3576392 w 8877359"/>
              <a:gd name="connsiteY1564" fmla="*/ 4670757 h 4893730"/>
              <a:gd name="connsiteX1565" fmla="*/ 3546263 w 8877359"/>
              <a:gd name="connsiteY1565" fmla="*/ 4716212 h 4893730"/>
              <a:gd name="connsiteX1566" fmla="*/ 3576392 w 8877359"/>
              <a:gd name="connsiteY1566" fmla="*/ 4761667 h 4893730"/>
              <a:gd name="connsiteX1567" fmla="*/ 3583404 w 8877359"/>
              <a:gd name="connsiteY1567" fmla="*/ 4763844 h 4893730"/>
              <a:gd name="connsiteX1568" fmla="*/ 3580137 w 8877359"/>
              <a:gd name="connsiteY1568" fmla="*/ 4767804 h 4893730"/>
              <a:gd name="connsiteX1569" fmla="*/ 3571711 w 8877359"/>
              <a:gd name="connsiteY1569" fmla="*/ 4795386 h 4893730"/>
              <a:gd name="connsiteX1570" fmla="*/ 3621044 w 8877359"/>
              <a:gd name="connsiteY1570" fmla="*/ 4844717 h 4893730"/>
              <a:gd name="connsiteX1571" fmla="*/ 3630986 w 8877359"/>
              <a:gd name="connsiteY1571" fmla="*/ 4843715 h 4893730"/>
              <a:gd name="connsiteX1572" fmla="*/ 3639922 w 8877359"/>
              <a:gd name="connsiteY1572" fmla="*/ 4840941 h 4893730"/>
              <a:gd name="connsiteX1573" fmla="*/ 3639575 w 8877359"/>
              <a:gd name="connsiteY1573" fmla="*/ 4844398 h 4893730"/>
              <a:gd name="connsiteX1574" fmla="*/ 3688906 w 8877359"/>
              <a:gd name="connsiteY1574" fmla="*/ 4893730 h 4893730"/>
              <a:gd name="connsiteX1575" fmla="*/ 2979655 w 8877359"/>
              <a:gd name="connsiteY1575" fmla="*/ 4893730 h 4893730"/>
              <a:gd name="connsiteX1576" fmla="*/ 3014537 w 8877359"/>
              <a:gd name="connsiteY1576" fmla="*/ 4879281 h 4893730"/>
              <a:gd name="connsiteX1577" fmla="*/ 3020184 w 8877359"/>
              <a:gd name="connsiteY1577" fmla="*/ 4872437 h 4893730"/>
              <a:gd name="connsiteX1578" fmla="*/ 3025830 w 8877359"/>
              <a:gd name="connsiteY1578" fmla="*/ 4879281 h 4893730"/>
              <a:gd name="connsiteX1579" fmla="*/ 3060713 w 8877359"/>
              <a:gd name="connsiteY1579" fmla="*/ 4893730 h 4893730"/>
              <a:gd name="connsiteX1580" fmla="*/ 3110044 w 8877359"/>
              <a:gd name="connsiteY1580" fmla="*/ 4844398 h 4893730"/>
              <a:gd name="connsiteX1581" fmla="*/ 3109696 w 8877359"/>
              <a:gd name="connsiteY1581" fmla="*/ 4840941 h 4893730"/>
              <a:gd name="connsiteX1582" fmla="*/ 3118635 w 8877359"/>
              <a:gd name="connsiteY1582" fmla="*/ 4843715 h 4893730"/>
              <a:gd name="connsiteX1583" fmla="*/ 3128576 w 8877359"/>
              <a:gd name="connsiteY1583" fmla="*/ 4844717 h 4893730"/>
              <a:gd name="connsiteX1584" fmla="*/ 3177909 w 8877359"/>
              <a:gd name="connsiteY1584" fmla="*/ 4795386 h 4893730"/>
              <a:gd name="connsiteX1585" fmla="*/ 3169483 w 8877359"/>
              <a:gd name="connsiteY1585" fmla="*/ 4767804 h 4893730"/>
              <a:gd name="connsiteX1586" fmla="*/ 3166215 w 8877359"/>
              <a:gd name="connsiteY1586" fmla="*/ 4763844 h 4893730"/>
              <a:gd name="connsiteX1587" fmla="*/ 3173228 w 8877359"/>
              <a:gd name="connsiteY1587" fmla="*/ 4761667 h 4893730"/>
              <a:gd name="connsiteX1588" fmla="*/ 3203355 w 8877359"/>
              <a:gd name="connsiteY1588" fmla="*/ 4716212 h 4893730"/>
              <a:gd name="connsiteX1589" fmla="*/ 3173228 w 8877359"/>
              <a:gd name="connsiteY1589" fmla="*/ 4670757 h 4893730"/>
              <a:gd name="connsiteX1590" fmla="*/ 3166849 w 8877359"/>
              <a:gd name="connsiteY1590" fmla="*/ 4668777 h 4893730"/>
              <a:gd name="connsiteX1591" fmla="*/ 3169483 w 8877359"/>
              <a:gd name="connsiteY1591" fmla="*/ 4665583 h 4893730"/>
              <a:gd name="connsiteX1592" fmla="*/ 3177909 w 8877359"/>
              <a:gd name="connsiteY1592" fmla="*/ 4638001 h 4893730"/>
              <a:gd name="connsiteX1593" fmla="*/ 3128576 w 8877359"/>
              <a:gd name="connsiteY1593" fmla="*/ 4588669 h 4893730"/>
              <a:gd name="connsiteX1594" fmla="*/ 3113908 w 8877359"/>
              <a:gd name="connsiteY1594" fmla="*/ 4590887 h 4893730"/>
              <a:gd name="connsiteX1595" fmla="*/ 3109647 w 8877359"/>
              <a:gd name="connsiteY1595" fmla="*/ 4592935 h 4893730"/>
              <a:gd name="connsiteX1596" fmla="*/ 3110044 w 8877359"/>
              <a:gd name="connsiteY1596" fmla="*/ 4588989 h 4893730"/>
              <a:gd name="connsiteX1597" fmla="*/ 3060713 w 8877359"/>
              <a:gd name="connsiteY1597" fmla="*/ 4539657 h 4893730"/>
              <a:gd name="connsiteX1598" fmla="*/ 3025830 w 8877359"/>
              <a:gd name="connsiteY1598" fmla="*/ 4554106 h 4893730"/>
              <a:gd name="connsiteX1599" fmla="*/ 3020184 w 8877359"/>
              <a:gd name="connsiteY1599" fmla="*/ 4560950 h 4893730"/>
              <a:gd name="connsiteX1600" fmla="*/ 3014537 w 8877359"/>
              <a:gd name="connsiteY1600" fmla="*/ 4554106 h 4893730"/>
              <a:gd name="connsiteX1601" fmla="*/ 2979655 w 8877359"/>
              <a:gd name="connsiteY1601" fmla="*/ 4539657 h 4893730"/>
              <a:gd name="connsiteX1602" fmla="*/ 2930324 w 8877359"/>
              <a:gd name="connsiteY1602" fmla="*/ 4588989 h 4893730"/>
              <a:gd name="connsiteX1603" fmla="*/ 2930672 w 8877359"/>
              <a:gd name="connsiteY1603" fmla="*/ 4592446 h 4893730"/>
              <a:gd name="connsiteX1604" fmla="*/ 2921734 w 8877359"/>
              <a:gd name="connsiteY1604" fmla="*/ 4589671 h 4893730"/>
              <a:gd name="connsiteX1605" fmla="*/ 2911792 w 8877359"/>
              <a:gd name="connsiteY1605" fmla="*/ 4588669 h 4893730"/>
              <a:gd name="connsiteX1606" fmla="*/ 2862460 w 8877359"/>
              <a:gd name="connsiteY1606" fmla="*/ 4638001 h 4893730"/>
              <a:gd name="connsiteX1607" fmla="*/ 2870885 w 8877359"/>
              <a:gd name="connsiteY1607" fmla="*/ 4665583 h 4893730"/>
              <a:gd name="connsiteX1608" fmla="*/ 2873521 w 8877359"/>
              <a:gd name="connsiteY1608" fmla="*/ 4668777 h 4893730"/>
              <a:gd name="connsiteX1609" fmla="*/ 2867140 w 8877359"/>
              <a:gd name="connsiteY1609" fmla="*/ 4670757 h 4893730"/>
              <a:gd name="connsiteX1610" fmla="*/ 2837012 w 8877359"/>
              <a:gd name="connsiteY1610" fmla="*/ 4716212 h 4893730"/>
              <a:gd name="connsiteX1611" fmla="*/ 2867140 w 8877359"/>
              <a:gd name="connsiteY1611" fmla="*/ 4761667 h 4893730"/>
              <a:gd name="connsiteX1612" fmla="*/ 2874154 w 8877359"/>
              <a:gd name="connsiteY1612" fmla="*/ 4763844 h 4893730"/>
              <a:gd name="connsiteX1613" fmla="*/ 2870885 w 8877359"/>
              <a:gd name="connsiteY1613" fmla="*/ 4767804 h 4893730"/>
              <a:gd name="connsiteX1614" fmla="*/ 2862460 w 8877359"/>
              <a:gd name="connsiteY1614" fmla="*/ 4795386 h 4893730"/>
              <a:gd name="connsiteX1615" fmla="*/ 2911792 w 8877359"/>
              <a:gd name="connsiteY1615" fmla="*/ 4844717 h 4893730"/>
              <a:gd name="connsiteX1616" fmla="*/ 2921734 w 8877359"/>
              <a:gd name="connsiteY1616" fmla="*/ 4843715 h 4893730"/>
              <a:gd name="connsiteX1617" fmla="*/ 2930672 w 8877359"/>
              <a:gd name="connsiteY1617" fmla="*/ 4840941 h 4893730"/>
              <a:gd name="connsiteX1618" fmla="*/ 2930324 w 8877359"/>
              <a:gd name="connsiteY1618" fmla="*/ 4844398 h 4893730"/>
              <a:gd name="connsiteX1619" fmla="*/ 2979655 w 8877359"/>
              <a:gd name="connsiteY1619" fmla="*/ 4893730 h 4893730"/>
              <a:gd name="connsiteX1620" fmla="*/ 2270403 w 8877359"/>
              <a:gd name="connsiteY1620" fmla="*/ 4893730 h 4893730"/>
              <a:gd name="connsiteX1621" fmla="*/ 2305285 w 8877359"/>
              <a:gd name="connsiteY1621" fmla="*/ 4879281 h 4893730"/>
              <a:gd name="connsiteX1622" fmla="*/ 2310932 w 8877359"/>
              <a:gd name="connsiteY1622" fmla="*/ 4872437 h 4893730"/>
              <a:gd name="connsiteX1623" fmla="*/ 2316578 w 8877359"/>
              <a:gd name="connsiteY1623" fmla="*/ 4879281 h 4893730"/>
              <a:gd name="connsiteX1624" fmla="*/ 2351461 w 8877359"/>
              <a:gd name="connsiteY1624" fmla="*/ 4893730 h 4893730"/>
              <a:gd name="connsiteX1625" fmla="*/ 2400794 w 8877359"/>
              <a:gd name="connsiteY1625" fmla="*/ 4844398 h 4893730"/>
              <a:gd name="connsiteX1626" fmla="*/ 2400445 w 8877359"/>
              <a:gd name="connsiteY1626" fmla="*/ 4840941 h 4893730"/>
              <a:gd name="connsiteX1627" fmla="*/ 2409382 w 8877359"/>
              <a:gd name="connsiteY1627" fmla="*/ 4843715 h 4893730"/>
              <a:gd name="connsiteX1628" fmla="*/ 2419325 w 8877359"/>
              <a:gd name="connsiteY1628" fmla="*/ 4844717 h 4893730"/>
              <a:gd name="connsiteX1629" fmla="*/ 2468657 w 8877359"/>
              <a:gd name="connsiteY1629" fmla="*/ 4795386 h 4893730"/>
              <a:gd name="connsiteX1630" fmla="*/ 2460232 w 8877359"/>
              <a:gd name="connsiteY1630" fmla="*/ 4767804 h 4893730"/>
              <a:gd name="connsiteX1631" fmla="*/ 2456965 w 8877359"/>
              <a:gd name="connsiteY1631" fmla="*/ 4763844 h 4893730"/>
              <a:gd name="connsiteX1632" fmla="*/ 2463977 w 8877359"/>
              <a:gd name="connsiteY1632" fmla="*/ 4761667 h 4893730"/>
              <a:gd name="connsiteX1633" fmla="*/ 2494106 w 8877359"/>
              <a:gd name="connsiteY1633" fmla="*/ 4716212 h 4893730"/>
              <a:gd name="connsiteX1634" fmla="*/ 2463977 w 8877359"/>
              <a:gd name="connsiteY1634" fmla="*/ 4670757 h 4893730"/>
              <a:gd name="connsiteX1635" fmla="*/ 2457596 w 8877359"/>
              <a:gd name="connsiteY1635" fmla="*/ 4668777 h 4893730"/>
              <a:gd name="connsiteX1636" fmla="*/ 2460232 w 8877359"/>
              <a:gd name="connsiteY1636" fmla="*/ 4665583 h 4893730"/>
              <a:gd name="connsiteX1637" fmla="*/ 2468657 w 8877359"/>
              <a:gd name="connsiteY1637" fmla="*/ 4638001 h 4893730"/>
              <a:gd name="connsiteX1638" fmla="*/ 2419325 w 8877359"/>
              <a:gd name="connsiteY1638" fmla="*/ 4588669 h 4893730"/>
              <a:gd name="connsiteX1639" fmla="*/ 2404655 w 8877359"/>
              <a:gd name="connsiteY1639" fmla="*/ 4590887 h 4893730"/>
              <a:gd name="connsiteX1640" fmla="*/ 2400396 w 8877359"/>
              <a:gd name="connsiteY1640" fmla="*/ 4592935 h 4893730"/>
              <a:gd name="connsiteX1641" fmla="*/ 2400794 w 8877359"/>
              <a:gd name="connsiteY1641" fmla="*/ 4588989 h 4893730"/>
              <a:gd name="connsiteX1642" fmla="*/ 2351461 w 8877359"/>
              <a:gd name="connsiteY1642" fmla="*/ 4539657 h 4893730"/>
              <a:gd name="connsiteX1643" fmla="*/ 2316578 w 8877359"/>
              <a:gd name="connsiteY1643" fmla="*/ 4554106 h 4893730"/>
              <a:gd name="connsiteX1644" fmla="*/ 2310933 w 8877359"/>
              <a:gd name="connsiteY1644" fmla="*/ 4560950 h 4893730"/>
              <a:gd name="connsiteX1645" fmla="*/ 2305285 w 8877359"/>
              <a:gd name="connsiteY1645" fmla="*/ 4554106 h 4893730"/>
              <a:gd name="connsiteX1646" fmla="*/ 2270403 w 8877359"/>
              <a:gd name="connsiteY1646" fmla="*/ 4539657 h 4893730"/>
              <a:gd name="connsiteX1647" fmla="*/ 2221070 w 8877359"/>
              <a:gd name="connsiteY1647" fmla="*/ 4588989 h 4893730"/>
              <a:gd name="connsiteX1648" fmla="*/ 2221420 w 8877359"/>
              <a:gd name="connsiteY1648" fmla="*/ 4592446 h 4893730"/>
              <a:gd name="connsiteX1649" fmla="*/ 2212481 w 8877359"/>
              <a:gd name="connsiteY1649" fmla="*/ 4589671 h 4893730"/>
              <a:gd name="connsiteX1650" fmla="*/ 2202539 w 8877359"/>
              <a:gd name="connsiteY1650" fmla="*/ 4588669 h 4893730"/>
              <a:gd name="connsiteX1651" fmla="*/ 2153208 w 8877359"/>
              <a:gd name="connsiteY1651" fmla="*/ 4638001 h 4893730"/>
              <a:gd name="connsiteX1652" fmla="*/ 2161632 w 8877359"/>
              <a:gd name="connsiteY1652" fmla="*/ 4665583 h 4893730"/>
              <a:gd name="connsiteX1653" fmla="*/ 2164267 w 8877359"/>
              <a:gd name="connsiteY1653" fmla="*/ 4668777 h 4893730"/>
              <a:gd name="connsiteX1654" fmla="*/ 2157888 w 8877359"/>
              <a:gd name="connsiteY1654" fmla="*/ 4670757 h 4893730"/>
              <a:gd name="connsiteX1655" fmla="*/ 2127759 w 8877359"/>
              <a:gd name="connsiteY1655" fmla="*/ 4716212 h 4893730"/>
              <a:gd name="connsiteX1656" fmla="*/ 2157888 w 8877359"/>
              <a:gd name="connsiteY1656" fmla="*/ 4761667 h 4893730"/>
              <a:gd name="connsiteX1657" fmla="*/ 2164900 w 8877359"/>
              <a:gd name="connsiteY1657" fmla="*/ 4763844 h 4893730"/>
              <a:gd name="connsiteX1658" fmla="*/ 2161632 w 8877359"/>
              <a:gd name="connsiteY1658" fmla="*/ 4767804 h 4893730"/>
              <a:gd name="connsiteX1659" fmla="*/ 2153208 w 8877359"/>
              <a:gd name="connsiteY1659" fmla="*/ 4795386 h 4893730"/>
              <a:gd name="connsiteX1660" fmla="*/ 2202539 w 8877359"/>
              <a:gd name="connsiteY1660" fmla="*/ 4844717 h 4893730"/>
              <a:gd name="connsiteX1661" fmla="*/ 2212481 w 8877359"/>
              <a:gd name="connsiteY1661" fmla="*/ 4843715 h 4893730"/>
              <a:gd name="connsiteX1662" fmla="*/ 2221419 w 8877359"/>
              <a:gd name="connsiteY1662" fmla="*/ 4840941 h 4893730"/>
              <a:gd name="connsiteX1663" fmla="*/ 2221070 w 8877359"/>
              <a:gd name="connsiteY1663" fmla="*/ 4844398 h 4893730"/>
              <a:gd name="connsiteX1664" fmla="*/ 2270403 w 8877359"/>
              <a:gd name="connsiteY1664" fmla="*/ 4893730 h 4893730"/>
              <a:gd name="connsiteX1665" fmla="*/ 1561150 w 8877359"/>
              <a:gd name="connsiteY1665" fmla="*/ 4893730 h 4893730"/>
              <a:gd name="connsiteX1666" fmla="*/ 1596033 w 8877359"/>
              <a:gd name="connsiteY1666" fmla="*/ 4879281 h 4893730"/>
              <a:gd name="connsiteX1667" fmla="*/ 1601680 w 8877359"/>
              <a:gd name="connsiteY1667" fmla="*/ 4872437 h 4893730"/>
              <a:gd name="connsiteX1668" fmla="*/ 1607327 w 8877359"/>
              <a:gd name="connsiteY1668" fmla="*/ 4879281 h 4893730"/>
              <a:gd name="connsiteX1669" fmla="*/ 1642209 w 8877359"/>
              <a:gd name="connsiteY1669" fmla="*/ 4893730 h 4893730"/>
              <a:gd name="connsiteX1670" fmla="*/ 1691542 w 8877359"/>
              <a:gd name="connsiteY1670" fmla="*/ 4844398 h 4893730"/>
              <a:gd name="connsiteX1671" fmla="*/ 1691193 w 8877359"/>
              <a:gd name="connsiteY1671" fmla="*/ 4840941 h 4893730"/>
              <a:gd name="connsiteX1672" fmla="*/ 1700131 w 8877359"/>
              <a:gd name="connsiteY1672" fmla="*/ 4843715 h 4893730"/>
              <a:gd name="connsiteX1673" fmla="*/ 1710073 w 8877359"/>
              <a:gd name="connsiteY1673" fmla="*/ 4844717 h 4893730"/>
              <a:gd name="connsiteX1674" fmla="*/ 1759405 w 8877359"/>
              <a:gd name="connsiteY1674" fmla="*/ 4795386 h 4893730"/>
              <a:gd name="connsiteX1675" fmla="*/ 1750980 w 8877359"/>
              <a:gd name="connsiteY1675" fmla="*/ 4767804 h 4893730"/>
              <a:gd name="connsiteX1676" fmla="*/ 1747712 w 8877359"/>
              <a:gd name="connsiteY1676" fmla="*/ 4763844 h 4893730"/>
              <a:gd name="connsiteX1677" fmla="*/ 1754724 w 8877359"/>
              <a:gd name="connsiteY1677" fmla="*/ 4761667 h 4893730"/>
              <a:gd name="connsiteX1678" fmla="*/ 1784854 w 8877359"/>
              <a:gd name="connsiteY1678" fmla="*/ 4716212 h 4893730"/>
              <a:gd name="connsiteX1679" fmla="*/ 1754724 w 8877359"/>
              <a:gd name="connsiteY1679" fmla="*/ 4670757 h 4893730"/>
              <a:gd name="connsiteX1680" fmla="*/ 1748345 w 8877359"/>
              <a:gd name="connsiteY1680" fmla="*/ 4668777 h 4893730"/>
              <a:gd name="connsiteX1681" fmla="*/ 1750980 w 8877359"/>
              <a:gd name="connsiteY1681" fmla="*/ 4665583 h 4893730"/>
              <a:gd name="connsiteX1682" fmla="*/ 1759405 w 8877359"/>
              <a:gd name="connsiteY1682" fmla="*/ 4638001 h 4893730"/>
              <a:gd name="connsiteX1683" fmla="*/ 1710073 w 8877359"/>
              <a:gd name="connsiteY1683" fmla="*/ 4588669 h 4893730"/>
              <a:gd name="connsiteX1684" fmla="*/ 1695403 w 8877359"/>
              <a:gd name="connsiteY1684" fmla="*/ 4590887 h 4893730"/>
              <a:gd name="connsiteX1685" fmla="*/ 1691144 w 8877359"/>
              <a:gd name="connsiteY1685" fmla="*/ 4592935 h 4893730"/>
              <a:gd name="connsiteX1686" fmla="*/ 1691542 w 8877359"/>
              <a:gd name="connsiteY1686" fmla="*/ 4588989 h 4893730"/>
              <a:gd name="connsiteX1687" fmla="*/ 1642209 w 8877359"/>
              <a:gd name="connsiteY1687" fmla="*/ 4539657 h 4893730"/>
              <a:gd name="connsiteX1688" fmla="*/ 1607327 w 8877359"/>
              <a:gd name="connsiteY1688" fmla="*/ 4554106 h 4893730"/>
              <a:gd name="connsiteX1689" fmla="*/ 1601680 w 8877359"/>
              <a:gd name="connsiteY1689" fmla="*/ 4560950 h 4893730"/>
              <a:gd name="connsiteX1690" fmla="*/ 1596034 w 8877359"/>
              <a:gd name="connsiteY1690" fmla="*/ 4554106 h 4893730"/>
              <a:gd name="connsiteX1691" fmla="*/ 1561151 w 8877359"/>
              <a:gd name="connsiteY1691" fmla="*/ 4539657 h 4893730"/>
              <a:gd name="connsiteX1692" fmla="*/ 1511819 w 8877359"/>
              <a:gd name="connsiteY1692" fmla="*/ 4588989 h 4893730"/>
              <a:gd name="connsiteX1693" fmla="*/ 1512167 w 8877359"/>
              <a:gd name="connsiteY1693" fmla="*/ 4592446 h 4893730"/>
              <a:gd name="connsiteX1694" fmla="*/ 1503230 w 8877359"/>
              <a:gd name="connsiteY1694" fmla="*/ 4589671 h 4893730"/>
              <a:gd name="connsiteX1695" fmla="*/ 1493287 w 8877359"/>
              <a:gd name="connsiteY1695" fmla="*/ 4588669 h 4893730"/>
              <a:gd name="connsiteX1696" fmla="*/ 1443955 w 8877359"/>
              <a:gd name="connsiteY1696" fmla="*/ 4638001 h 4893730"/>
              <a:gd name="connsiteX1697" fmla="*/ 1452380 w 8877359"/>
              <a:gd name="connsiteY1697" fmla="*/ 4665583 h 4893730"/>
              <a:gd name="connsiteX1698" fmla="*/ 1455015 w 8877359"/>
              <a:gd name="connsiteY1698" fmla="*/ 4668777 h 4893730"/>
              <a:gd name="connsiteX1699" fmla="*/ 1448636 w 8877359"/>
              <a:gd name="connsiteY1699" fmla="*/ 4670757 h 4893730"/>
              <a:gd name="connsiteX1700" fmla="*/ 1418506 w 8877359"/>
              <a:gd name="connsiteY1700" fmla="*/ 4716212 h 4893730"/>
              <a:gd name="connsiteX1701" fmla="*/ 1448636 w 8877359"/>
              <a:gd name="connsiteY1701" fmla="*/ 4761667 h 4893730"/>
              <a:gd name="connsiteX1702" fmla="*/ 1455648 w 8877359"/>
              <a:gd name="connsiteY1702" fmla="*/ 4763844 h 4893730"/>
              <a:gd name="connsiteX1703" fmla="*/ 1452380 w 8877359"/>
              <a:gd name="connsiteY1703" fmla="*/ 4767804 h 4893730"/>
              <a:gd name="connsiteX1704" fmla="*/ 1443955 w 8877359"/>
              <a:gd name="connsiteY1704" fmla="*/ 4795386 h 4893730"/>
              <a:gd name="connsiteX1705" fmla="*/ 1493287 w 8877359"/>
              <a:gd name="connsiteY1705" fmla="*/ 4844717 h 4893730"/>
              <a:gd name="connsiteX1706" fmla="*/ 1503230 w 8877359"/>
              <a:gd name="connsiteY1706" fmla="*/ 4843715 h 4893730"/>
              <a:gd name="connsiteX1707" fmla="*/ 1512167 w 8877359"/>
              <a:gd name="connsiteY1707" fmla="*/ 4840941 h 4893730"/>
              <a:gd name="connsiteX1708" fmla="*/ 1511818 w 8877359"/>
              <a:gd name="connsiteY1708" fmla="*/ 4844398 h 4893730"/>
              <a:gd name="connsiteX1709" fmla="*/ 1561150 w 8877359"/>
              <a:gd name="connsiteY1709" fmla="*/ 4893730 h 4893730"/>
              <a:gd name="connsiteX1710" fmla="*/ 851898 w 8877359"/>
              <a:gd name="connsiteY1710" fmla="*/ 4893730 h 4893730"/>
              <a:gd name="connsiteX1711" fmla="*/ 886780 w 8877359"/>
              <a:gd name="connsiteY1711" fmla="*/ 4879281 h 4893730"/>
              <a:gd name="connsiteX1712" fmla="*/ 892427 w 8877359"/>
              <a:gd name="connsiteY1712" fmla="*/ 4872437 h 4893730"/>
              <a:gd name="connsiteX1713" fmla="*/ 898074 w 8877359"/>
              <a:gd name="connsiteY1713" fmla="*/ 4879281 h 4893730"/>
              <a:gd name="connsiteX1714" fmla="*/ 932958 w 8877359"/>
              <a:gd name="connsiteY1714" fmla="*/ 4893730 h 4893730"/>
              <a:gd name="connsiteX1715" fmla="*/ 982290 w 8877359"/>
              <a:gd name="connsiteY1715" fmla="*/ 4844398 h 4893730"/>
              <a:gd name="connsiteX1716" fmla="*/ 981941 w 8877359"/>
              <a:gd name="connsiteY1716" fmla="*/ 4840941 h 4893730"/>
              <a:gd name="connsiteX1717" fmla="*/ 990880 w 8877359"/>
              <a:gd name="connsiteY1717" fmla="*/ 4843715 h 4893730"/>
              <a:gd name="connsiteX1718" fmla="*/ 1000822 w 8877359"/>
              <a:gd name="connsiteY1718" fmla="*/ 4844717 h 4893730"/>
              <a:gd name="connsiteX1719" fmla="*/ 1050154 w 8877359"/>
              <a:gd name="connsiteY1719" fmla="*/ 4795386 h 4893730"/>
              <a:gd name="connsiteX1720" fmla="*/ 1041729 w 8877359"/>
              <a:gd name="connsiteY1720" fmla="*/ 4767804 h 4893730"/>
              <a:gd name="connsiteX1721" fmla="*/ 1038461 w 8877359"/>
              <a:gd name="connsiteY1721" fmla="*/ 4763844 h 4893730"/>
              <a:gd name="connsiteX1722" fmla="*/ 1045473 w 8877359"/>
              <a:gd name="connsiteY1722" fmla="*/ 4761667 h 4893730"/>
              <a:gd name="connsiteX1723" fmla="*/ 1075602 w 8877359"/>
              <a:gd name="connsiteY1723" fmla="*/ 4716212 h 4893730"/>
              <a:gd name="connsiteX1724" fmla="*/ 1045473 w 8877359"/>
              <a:gd name="connsiteY1724" fmla="*/ 4670757 h 4893730"/>
              <a:gd name="connsiteX1725" fmla="*/ 1039092 w 8877359"/>
              <a:gd name="connsiteY1725" fmla="*/ 4668777 h 4893730"/>
              <a:gd name="connsiteX1726" fmla="*/ 1041729 w 8877359"/>
              <a:gd name="connsiteY1726" fmla="*/ 4665583 h 4893730"/>
              <a:gd name="connsiteX1727" fmla="*/ 1050154 w 8877359"/>
              <a:gd name="connsiteY1727" fmla="*/ 4638001 h 4893730"/>
              <a:gd name="connsiteX1728" fmla="*/ 1000822 w 8877359"/>
              <a:gd name="connsiteY1728" fmla="*/ 4588669 h 4893730"/>
              <a:gd name="connsiteX1729" fmla="*/ 986151 w 8877359"/>
              <a:gd name="connsiteY1729" fmla="*/ 4590887 h 4893730"/>
              <a:gd name="connsiteX1730" fmla="*/ 981892 w 8877359"/>
              <a:gd name="connsiteY1730" fmla="*/ 4592935 h 4893730"/>
              <a:gd name="connsiteX1731" fmla="*/ 982290 w 8877359"/>
              <a:gd name="connsiteY1731" fmla="*/ 4588989 h 4893730"/>
              <a:gd name="connsiteX1732" fmla="*/ 932959 w 8877359"/>
              <a:gd name="connsiteY1732" fmla="*/ 4539657 h 4893730"/>
              <a:gd name="connsiteX1733" fmla="*/ 898074 w 8877359"/>
              <a:gd name="connsiteY1733" fmla="*/ 4554106 h 4893730"/>
              <a:gd name="connsiteX1734" fmla="*/ 892427 w 8877359"/>
              <a:gd name="connsiteY1734" fmla="*/ 4560950 h 4893730"/>
              <a:gd name="connsiteX1735" fmla="*/ 886781 w 8877359"/>
              <a:gd name="connsiteY1735" fmla="*/ 4554106 h 4893730"/>
              <a:gd name="connsiteX1736" fmla="*/ 851898 w 8877359"/>
              <a:gd name="connsiteY1736" fmla="*/ 4539657 h 4893730"/>
              <a:gd name="connsiteX1737" fmla="*/ 802566 w 8877359"/>
              <a:gd name="connsiteY1737" fmla="*/ 4588989 h 4893730"/>
              <a:gd name="connsiteX1738" fmla="*/ 802914 w 8877359"/>
              <a:gd name="connsiteY1738" fmla="*/ 4592446 h 4893730"/>
              <a:gd name="connsiteX1739" fmla="*/ 793976 w 8877359"/>
              <a:gd name="connsiteY1739" fmla="*/ 4589671 h 4893730"/>
              <a:gd name="connsiteX1740" fmla="*/ 784034 w 8877359"/>
              <a:gd name="connsiteY1740" fmla="*/ 4588669 h 4893730"/>
              <a:gd name="connsiteX1741" fmla="*/ 734702 w 8877359"/>
              <a:gd name="connsiteY1741" fmla="*/ 4638001 h 4893730"/>
              <a:gd name="connsiteX1742" fmla="*/ 743127 w 8877359"/>
              <a:gd name="connsiteY1742" fmla="*/ 4665583 h 4893730"/>
              <a:gd name="connsiteX1743" fmla="*/ 745763 w 8877359"/>
              <a:gd name="connsiteY1743" fmla="*/ 4668777 h 4893730"/>
              <a:gd name="connsiteX1744" fmla="*/ 739383 w 8877359"/>
              <a:gd name="connsiteY1744" fmla="*/ 4670757 h 4893730"/>
              <a:gd name="connsiteX1745" fmla="*/ 709253 w 8877359"/>
              <a:gd name="connsiteY1745" fmla="*/ 4716212 h 4893730"/>
              <a:gd name="connsiteX1746" fmla="*/ 739383 w 8877359"/>
              <a:gd name="connsiteY1746" fmla="*/ 4761667 h 4893730"/>
              <a:gd name="connsiteX1747" fmla="*/ 746395 w 8877359"/>
              <a:gd name="connsiteY1747" fmla="*/ 4763844 h 4893730"/>
              <a:gd name="connsiteX1748" fmla="*/ 743127 w 8877359"/>
              <a:gd name="connsiteY1748" fmla="*/ 4767804 h 4893730"/>
              <a:gd name="connsiteX1749" fmla="*/ 734702 w 8877359"/>
              <a:gd name="connsiteY1749" fmla="*/ 4795386 h 4893730"/>
              <a:gd name="connsiteX1750" fmla="*/ 784034 w 8877359"/>
              <a:gd name="connsiteY1750" fmla="*/ 4844717 h 4893730"/>
              <a:gd name="connsiteX1751" fmla="*/ 793976 w 8877359"/>
              <a:gd name="connsiteY1751" fmla="*/ 4843715 h 4893730"/>
              <a:gd name="connsiteX1752" fmla="*/ 802914 w 8877359"/>
              <a:gd name="connsiteY1752" fmla="*/ 4840941 h 4893730"/>
              <a:gd name="connsiteX1753" fmla="*/ 802566 w 8877359"/>
              <a:gd name="connsiteY1753" fmla="*/ 4844398 h 4893730"/>
              <a:gd name="connsiteX1754" fmla="*/ 851898 w 8877359"/>
              <a:gd name="connsiteY1754" fmla="*/ 4893730 h 4893730"/>
              <a:gd name="connsiteX1755" fmla="*/ 142646 w 8877359"/>
              <a:gd name="connsiteY1755" fmla="*/ 4893730 h 4893730"/>
              <a:gd name="connsiteX1756" fmla="*/ 177529 w 8877359"/>
              <a:gd name="connsiteY1756" fmla="*/ 4879281 h 4893730"/>
              <a:gd name="connsiteX1757" fmla="*/ 183175 w 8877359"/>
              <a:gd name="connsiteY1757" fmla="*/ 4872437 h 4893730"/>
              <a:gd name="connsiteX1758" fmla="*/ 188822 w 8877359"/>
              <a:gd name="connsiteY1758" fmla="*/ 4879281 h 4893730"/>
              <a:gd name="connsiteX1759" fmla="*/ 223705 w 8877359"/>
              <a:gd name="connsiteY1759" fmla="*/ 4893730 h 4893730"/>
              <a:gd name="connsiteX1760" fmla="*/ 273037 w 8877359"/>
              <a:gd name="connsiteY1760" fmla="*/ 4844398 h 4893730"/>
              <a:gd name="connsiteX1761" fmla="*/ 272688 w 8877359"/>
              <a:gd name="connsiteY1761" fmla="*/ 4840941 h 4893730"/>
              <a:gd name="connsiteX1762" fmla="*/ 281627 w 8877359"/>
              <a:gd name="connsiteY1762" fmla="*/ 4843715 h 4893730"/>
              <a:gd name="connsiteX1763" fmla="*/ 291569 w 8877359"/>
              <a:gd name="connsiteY1763" fmla="*/ 4844717 h 4893730"/>
              <a:gd name="connsiteX1764" fmla="*/ 340901 w 8877359"/>
              <a:gd name="connsiteY1764" fmla="*/ 4795386 h 4893730"/>
              <a:gd name="connsiteX1765" fmla="*/ 332476 w 8877359"/>
              <a:gd name="connsiteY1765" fmla="*/ 4767804 h 4893730"/>
              <a:gd name="connsiteX1766" fmla="*/ 329208 w 8877359"/>
              <a:gd name="connsiteY1766" fmla="*/ 4763844 h 4893730"/>
              <a:gd name="connsiteX1767" fmla="*/ 336220 w 8877359"/>
              <a:gd name="connsiteY1767" fmla="*/ 4761667 h 4893730"/>
              <a:gd name="connsiteX1768" fmla="*/ 366349 w 8877359"/>
              <a:gd name="connsiteY1768" fmla="*/ 4716212 h 4893730"/>
              <a:gd name="connsiteX1769" fmla="*/ 336220 w 8877359"/>
              <a:gd name="connsiteY1769" fmla="*/ 4670757 h 4893730"/>
              <a:gd name="connsiteX1770" fmla="*/ 329840 w 8877359"/>
              <a:gd name="connsiteY1770" fmla="*/ 4668777 h 4893730"/>
              <a:gd name="connsiteX1771" fmla="*/ 332476 w 8877359"/>
              <a:gd name="connsiteY1771" fmla="*/ 4665583 h 4893730"/>
              <a:gd name="connsiteX1772" fmla="*/ 340901 w 8877359"/>
              <a:gd name="connsiteY1772" fmla="*/ 4638001 h 4893730"/>
              <a:gd name="connsiteX1773" fmla="*/ 291569 w 8877359"/>
              <a:gd name="connsiteY1773" fmla="*/ 4588669 h 4893730"/>
              <a:gd name="connsiteX1774" fmla="*/ 276899 w 8877359"/>
              <a:gd name="connsiteY1774" fmla="*/ 4590887 h 4893730"/>
              <a:gd name="connsiteX1775" fmla="*/ 272640 w 8877359"/>
              <a:gd name="connsiteY1775" fmla="*/ 4592935 h 4893730"/>
              <a:gd name="connsiteX1776" fmla="*/ 273037 w 8877359"/>
              <a:gd name="connsiteY1776" fmla="*/ 4588989 h 4893730"/>
              <a:gd name="connsiteX1777" fmla="*/ 223705 w 8877359"/>
              <a:gd name="connsiteY1777" fmla="*/ 4539657 h 4893730"/>
              <a:gd name="connsiteX1778" fmla="*/ 188823 w 8877359"/>
              <a:gd name="connsiteY1778" fmla="*/ 4554106 h 4893730"/>
              <a:gd name="connsiteX1779" fmla="*/ 183176 w 8877359"/>
              <a:gd name="connsiteY1779" fmla="*/ 4560950 h 4893730"/>
              <a:gd name="connsiteX1780" fmla="*/ 177529 w 8877359"/>
              <a:gd name="connsiteY1780" fmla="*/ 4554106 h 4893730"/>
              <a:gd name="connsiteX1781" fmla="*/ 142646 w 8877359"/>
              <a:gd name="connsiteY1781" fmla="*/ 4539657 h 4893730"/>
              <a:gd name="connsiteX1782" fmla="*/ 93314 w 8877359"/>
              <a:gd name="connsiteY1782" fmla="*/ 4588989 h 4893730"/>
              <a:gd name="connsiteX1783" fmla="*/ 93663 w 8877359"/>
              <a:gd name="connsiteY1783" fmla="*/ 4592446 h 4893730"/>
              <a:gd name="connsiteX1784" fmla="*/ 84725 w 8877359"/>
              <a:gd name="connsiteY1784" fmla="*/ 4589671 h 4893730"/>
              <a:gd name="connsiteX1785" fmla="*/ 74783 w 8877359"/>
              <a:gd name="connsiteY1785" fmla="*/ 4588669 h 4893730"/>
              <a:gd name="connsiteX1786" fmla="*/ 25451 w 8877359"/>
              <a:gd name="connsiteY1786" fmla="*/ 4638001 h 4893730"/>
              <a:gd name="connsiteX1787" fmla="*/ 33876 w 8877359"/>
              <a:gd name="connsiteY1787" fmla="*/ 4665583 h 4893730"/>
              <a:gd name="connsiteX1788" fmla="*/ 36511 w 8877359"/>
              <a:gd name="connsiteY1788" fmla="*/ 4668777 h 4893730"/>
              <a:gd name="connsiteX1789" fmla="*/ 30131 w 8877359"/>
              <a:gd name="connsiteY1789" fmla="*/ 4670757 h 4893730"/>
              <a:gd name="connsiteX1790" fmla="*/ 2 w 8877359"/>
              <a:gd name="connsiteY1790" fmla="*/ 4716212 h 4893730"/>
              <a:gd name="connsiteX1791" fmla="*/ 30131 w 8877359"/>
              <a:gd name="connsiteY1791" fmla="*/ 4761667 h 4893730"/>
              <a:gd name="connsiteX1792" fmla="*/ 37144 w 8877359"/>
              <a:gd name="connsiteY1792" fmla="*/ 4763844 h 4893730"/>
              <a:gd name="connsiteX1793" fmla="*/ 33876 w 8877359"/>
              <a:gd name="connsiteY1793" fmla="*/ 4767804 h 4893730"/>
              <a:gd name="connsiteX1794" fmla="*/ 25451 w 8877359"/>
              <a:gd name="connsiteY1794" fmla="*/ 4795386 h 4893730"/>
              <a:gd name="connsiteX1795" fmla="*/ 74783 w 8877359"/>
              <a:gd name="connsiteY1795" fmla="*/ 4844717 h 4893730"/>
              <a:gd name="connsiteX1796" fmla="*/ 84725 w 8877359"/>
              <a:gd name="connsiteY1796" fmla="*/ 4843715 h 4893730"/>
              <a:gd name="connsiteX1797" fmla="*/ 93663 w 8877359"/>
              <a:gd name="connsiteY1797" fmla="*/ 4840941 h 4893730"/>
              <a:gd name="connsiteX1798" fmla="*/ 93314 w 8877359"/>
              <a:gd name="connsiteY1798" fmla="*/ 4844398 h 4893730"/>
              <a:gd name="connsiteX1799" fmla="*/ 142646 w 8877359"/>
              <a:gd name="connsiteY1799" fmla="*/ 4893730 h 489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Lst>
            <a:rect l="l" t="t" r="r" b="b"/>
            <a:pathLst>
              <a:path w="8877359" h="4893730">
                <a:moveTo>
                  <a:pt x="8339566" y="220099"/>
                </a:moveTo>
                <a:cubicBezTo>
                  <a:pt x="8361147" y="220099"/>
                  <a:pt x="8378642" y="202604"/>
                  <a:pt x="8378642" y="181023"/>
                </a:cubicBezTo>
                <a:cubicBezTo>
                  <a:pt x="8378642" y="159442"/>
                  <a:pt x="8361147" y="141947"/>
                  <a:pt x="8339566" y="141947"/>
                </a:cubicBezTo>
                <a:cubicBezTo>
                  <a:pt x="8317985" y="141947"/>
                  <a:pt x="8300490" y="159442"/>
                  <a:pt x="8300490" y="181023"/>
                </a:cubicBezTo>
                <a:cubicBezTo>
                  <a:pt x="8300490" y="202604"/>
                  <a:pt x="8317985" y="220099"/>
                  <a:pt x="8339566" y="220099"/>
                </a:cubicBezTo>
                <a:close/>
                <a:moveTo>
                  <a:pt x="7630314" y="220099"/>
                </a:moveTo>
                <a:cubicBezTo>
                  <a:pt x="7651895" y="220099"/>
                  <a:pt x="7669390" y="202604"/>
                  <a:pt x="7669390" y="181023"/>
                </a:cubicBezTo>
                <a:cubicBezTo>
                  <a:pt x="7669390" y="159442"/>
                  <a:pt x="7651895" y="141947"/>
                  <a:pt x="7630314" y="141947"/>
                </a:cubicBezTo>
                <a:cubicBezTo>
                  <a:pt x="7608733" y="141947"/>
                  <a:pt x="7591238" y="159442"/>
                  <a:pt x="7591238" y="181023"/>
                </a:cubicBezTo>
                <a:cubicBezTo>
                  <a:pt x="7591238" y="202604"/>
                  <a:pt x="7608733" y="220099"/>
                  <a:pt x="7630314" y="220099"/>
                </a:cubicBezTo>
                <a:close/>
                <a:moveTo>
                  <a:pt x="6921062" y="220099"/>
                </a:moveTo>
                <a:cubicBezTo>
                  <a:pt x="6942643" y="220099"/>
                  <a:pt x="6960138" y="202604"/>
                  <a:pt x="6960138" y="181023"/>
                </a:cubicBezTo>
                <a:cubicBezTo>
                  <a:pt x="6960138" y="159442"/>
                  <a:pt x="6942643" y="141947"/>
                  <a:pt x="6921062" y="141947"/>
                </a:cubicBezTo>
                <a:cubicBezTo>
                  <a:pt x="6899481" y="141947"/>
                  <a:pt x="6881986" y="159442"/>
                  <a:pt x="6881986" y="181023"/>
                </a:cubicBezTo>
                <a:cubicBezTo>
                  <a:pt x="6881986" y="202604"/>
                  <a:pt x="6899481" y="220099"/>
                  <a:pt x="6921062" y="220099"/>
                </a:cubicBezTo>
                <a:close/>
                <a:moveTo>
                  <a:pt x="6211810" y="220099"/>
                </a:moveTo>
                <a:cubicBezTo>
                  <a:pt x="6233391" y="220099"/>
                  <a:pt x="6250886" y="202604"/>
                  <a:pt x="6250886" y="181023"/>
                </a:cubicBezTo>
                <a:cubicBezTo>
                  <a:pt x="6250886" y="159442"/>
                  <a:pt x="6233391" y="141947"/>
                  <a:pt x="6211810" y="141947"/>
                </a:cubicBezTo>
                <a:cubicBezTo>
                  <a:pt x="6190229" y="141947"/>
                  <a:pt x="6172734" y="159442"/>
                  <a:pt x="6172734" y="181023"/>
                </a:cubicBezTo>
                <a:cubicBezTo>
                  <a:pt x="6172734" y="202604"/>
                  <a:pt x="6190229" y="220099"/>
                  <a:pt x="6211810" y="220099"/>
                </a:cubicBezTo>
                <a:close/>
                <a:moveTo>
                  <a:pt x="5502558" y="220099"/>
                </a:moveTo>
                <a:cubicBezTo>
                  <a:pt x="5524139" y="220099"/>
                  <a:pt x="5541634" y="202604"/>
                  <a:pt x="5541634" y="181023"/>
                </a:cubicBezTo>
                <a:cubicBezTo>
                  <a:pt x="5541634" y="159442"/>
                  <a:pt x="5524139" y="141947"/>
                  <a:pt x="5502558" y="141947"/>
                </a:cubicBezTo>
                <a:cubicBezTo>
                  <a:pt x="5480977" y="141947"/>
                  <a:pt x="5463482" y="159442"/>
                  <a:pt x="5463482" y="181023"/>
                </a:cubicBezTo>
                <a:cubicBezTo>
                  <a:pt x="5463482" y="202604"/>
                  <a:pt x="5480977" y="220099"/>
                  <a:pt x="5502558" y="220099"/>
                </a:cubicBezTo>
                <a:close/>
                <a:moveTo>
                  <a:pt x="4793306" y="220099"/>
                </a:moveTo>
                <a:cubicBezTo>
                  <a:pt x="4814887" y="220099"/>
                  <a:pt x="4832382" y="202604"/>
                  <a:pt x="4832382" y="181023"/>
                </a:cubicBezTo>
                <a:cubicBezTo>
                  <a:pt x="4832382" y="159442"/>
                  <a:pt x="4814887" y="141947"/>
                  <a:pt x="4793306" y="141947"/>
                </a:cubicBezTo>
                <a:cubicBezTo>
                  <a:pt x="4771725" y="141947"/>
                  <a:pt x="4754230" y="159442"/>
                  <a:pt x="4754230" y="181023"/>
                </a:cubicBezTo>
                <a:cubicBezTo>
                  <a:pt x="4754230" y="202604"/>
                  <a:pt x="4771725" y="220099"/>
                  <a:pt x="4793306" y="220099"/>
                </a:cubicBezTo>
                <a:close/>
                <a:moveTo>
                  <a:pt x="4084054" y="220099"/>
                </a:moveTo>
                <a:cubicBezTo>
                  <a:pt x="4105635" y="220099"/>
                  <a:pt x="4123130" y="202604"/>
                  <a:pt x="4123130" y="181023"/>
                </a:cubicBezTo>
                <a:cubicBezTo>
                  <a:pt x="4123130" y="159442"/>
                  <a:pt x="4105635" y="141947"/>
                  <a:pt x="4084054" y="141947"/>
                </a:cubicBezTo>
                <a:cubicBezTo>
                  <a:pt x="4062473" y="141947"/>
                  <a:pt x="4044984" y="159442"/>
                  <a:pt x="4044984" y="181023"/>
                </a:cubicBezTo>
                <a:cubicBezTo>
                  <a:pt x="4044984" y="202604"/>
                  <a:pt x="4062473" y="220099"/>
                  <a:pt x="4084054" y="220099"/>
                </a:cubicBezTo>
                <a:close/>
                <a:moveTo>
                  <a:pt x="3374807" y="220099"/>
                </a:moveTo>
                <a:cubicBezTo>
                  <a:pt x="3396389" y="220099"/>
                  <a:pt x="3413884" y="202604"/>
                  <a:pt x="3413884" y="181023"/>
                </a:cubicBezTo>
                <a:cubicBezTo>
                  <a:pt x="3413884" y="159442"/>
                  <a:pt x="3396389" y="141947"/>
                  <a:pt x="3374807" y="141947"/>
                </a:cubicBezTo>
                <a:cubicBezTo>
                  <a:pt x="3353226" y="141947"/>
                  <a:pt x="3335731" y="159442"/>
                  <a:pt x="3335731" y="181023"/>
                </a:cubicBezTo>
                <a:cubicBezTo>
                  <a:pt x="3335731" y="202604"/>
                  <a:pt x="3353226" y="220099"/>
                  <a:pt x="3374807" y="220099"/>
                </a:cubicBezTo>
                <a:close/>
                <a:moveTo>
                  <a:pt x="2665556" y="220099"/>
                </a:moveTo>
                <a:cubicBezTo>
                  <a:pt x="2687137" y="220099"/>
                  <a:pt x="2704632" y="202604"/>
                  <a:pt x="2704632" y="181023"/>
                </a:cubicBezTo>
                <a:cubicBezTo>
                  <a:pt x="2704632" y="159442"/>
                  <a:pt x="2687137" y="141947"/>
                  <a:pt x="2665556" y="141947"/>
                </a:cubicBezTo>
                <a:cubicBezTo>
                  <a:pt x="2643975" y="141947"/>
                  <a:pt x="2626479" y="159442"/>
                  <a:pt x="2626479" y="181023"/>
                </a:cubicBezTo>
                <a:cubicBezTo>
                  <a:pt x="2626479" y="202604"/>
                  <a:pt x="2643975" y="220099"/>
                  <a:pt x="2665556" y="220099"/>
                </a:cubicBezTo>
                <a:close/>
                <a:moveTo>
                  <a:pt x="1956304" y="220099"/>
                </a:moveTo>
                <a:cubicBezTo>
                  <a:pt x="1977886" y="220099"/>
                  <a:pt x="1995381" y="202604"/>
                  <a:pt x="1995381" y="181023"/>
                </a:cubicBezTo>
                <a:cubicBezTo>
                  <a:pt x="1995381" y="159442"/>
                  <a:pt x="1977886" y="141947"/>
                  <a:pt x="1956304" y="141947"/>
                </a:cubicBezTo>
                <a:cubicBezTo>
                  <a:pt x="1934723" y="141947"/>
                  <a:pt x="1917228" y="159442"/>
                  <a:pt x="1917228" y="181023"/>
                </a:cubicBezTo>
                <a:cubicBezTo>
                  <a:pt x="1917228" y="202604"/>
                  <a:pt x="1934723" y="220099"/>
                  <a:pt x="1956304" y="220099"/>
                </a:cubicBezTo>
                <a:close/>
                <a:moveTo>
                  <a:pt x="1247052" y="220099"/>
                </a:moveTo>
                <a:cubicBezTo>
                  <a:pt x="1268634" y="220099"/>
                  <a:pt x="1286129" y="202604"/>
                  <a:pt x="1286129" y="181023"/>
                </a:cubicBezTo>
                <a:cubicBezTo>
                  <a:pt x="1286129" y="159442"/>
                  <a:pt x="1268634" y="141947"/>
                  <a:pt x="1247052" y="141947"/>
                </a:cubicBezTo>
                <a:cubicBezTo>
                  <a:pt x="1225471" y="141947"/>
                  <a:pt x="1207977" y="159442"/>
                  <a:pt x="1207977" y="181023"/>
                </a:cubicBezTo>
                <a:cubicBezTo>
                  <a:pt x="1207977" y="202604"/>
                  <a:pt x="1225471" y="220099"/>
                  <a:pt x="1247052" y="220099"/>
                </a:cubicBezTo>
                <a:close/>
                <a:moveTo>
                  <a:pt x="537800" y="220099"/>
                </a:moveTo>
                <a:cubicBezTo>
                  <a:pt x="559381" y="220099"/>
                  <a:pt x="576876" y="202604"/>
                  <a:pt x="576876" y="181023"/>
                </a:cubicBezTo>
                <a:cubicBezTo>
                  <a:pt x="576876" y="159442"/>
                  <a:pt x="559381" y="141947"/>
                  <a:pt x="537800" y="141947"/>
                </a:cubicBezTo>
                <a:cubicBezTo>
                  <a:pt x="516219" y="141947"/>
                  <a:pt x="498724" y="159442"/>
                  <a:pt x="498724" y="181023"/>
                </a:cubicBezTo>
                <a:cubicBezTo>
                  <a:pt x="498724" y="202604"/>
                  <a:pt x="516219" y="220099"/>
                  <a:pt x="537800" y="220099"/>
                </a:cubicBezTo>
                <a:close/>
                <a:moveTo>
                  <a:pt x="8653655" y="354073"/>
                </a:moveTo>
                <a:cubicBezTo>
                  <a:pt x="8667278" y="354073"/>
                  <a:pt x="8679611" y="348551"/>
                  <a:pt x="8688538" y="339624"/>
                </a:cubicBezTo>
                <a:lnTo>
                  <a:pt x="8694185" y="332780"/>
                </a:lnTo>
                <a:lnTo>
                  <a:pt x="8699832" y="339624"/>
                </a:lnTo>
                <a:cubicBezTo>
                  <a:pt x="8708759" y="348551"/>
                  <a:pt x="8721092" y="354073"/>
                  <a:pt x="8734715" y="354073"/>
                </a:cubicBezTo>
                <a:cubicBezTo>
                  <a:pt x="8761960" y="354073"/>
                  <a:pt x="8784046" y="331986"/>
                  <a:pt x="8784046" y="304741"/>
                </a:cubicBezTo>
                <a:lnTo>
                  <a:pt x="8783698" y="301284"/>
                </a:lnTo>
                <a:lnTo>
                  <a:pt x="8792636" y="304058"/>
                </a:lnTo>
                <a:cubicBezTo>
                  <a:pt x="8795848" y="304715"/>
                  <a:pt x="8799173" y="305060"/>
                  <a:pt x="8802578" y="305060"/>
                </a:cubicBezTo>
                <a:cubicBezTo>
                  <a:pt x="8829823" y="305060"/>
                  <a:pt x="8851910" y="282974"/>
                  <a:pt x="8851910" y="255729"/>
                </a:cubicBezTo>
                <a:cubicBezTo>
                  <a:pt x="8851910" y="245512"/>
                  <a:pt x="8848804" y="236020"/>
                  <a:pt x="8843485" y="228147"/>
                </a:cubicBezTo>
                <a:lnTo>
                  <a:pt x="8840217" y="224187"/>
                </a:lnTo>
                <a:lnTo>
                  <a:pt x="8847229" y="222010"/>
                </a:lnTo>
                <a:cubicBezTo>
                  <a:pt x="8864935" y="214521"/>
                  <a:pt x="8877359" y="196989"/>
                  <a:pt x="8877359" y="176555"/>
                </a:cubicBezTo>
                <a:cubicBezTo>
                  <a:pt x="8877359" y="156121"/>
                  <a:pt x="8864935" y="138589"/>
                  <a:pt x="8847229" y="131100"/>
                </a:cubicBezTo>
                <a:lnTo>
                  <a:pt x="8840850" y="129120"/>
                </a:lnTo>
                <a:lnTo>
                  <a:pt x="8843485" y="125926"/>
                </a:lnTo>
                <a:cubicBezTo>
                  <a:pt x="8848804" y="118052"/>
                  <a:pt x="8851910" y="108561"/>
                  <a:pt x="8851910" y="98344"/>
                </a:cubicBezTo>
                <a:cubicBezTo>
                  <a:pt x="8851910" y="71099"/>
                  <a:pt x="8829823" y="49012"/>
                  <a:pt x="8802578" y="49012"/>
                </a:cubicBezTo>
                <a:cubicBezTo>
                  <a:pt x="8797470" y="49012"/>
                  <a:pt x="8792543" y="49789"/>
                  <a:pt x="8787908" y="51230"/>
                </a:cubicBezTo>
                <a:lnTo>
                  <a:pt x="8783649" y="53278"/>
                </a:lnTo>
                <a:lnTo>
                  <a:pt x="8784047" y="49331"/>
                </a:lnTo>
                <a:cubicBezTo>
                  <a:pt x="8784047" y="22086"/>
                  <a:pt x="8761960" y="0"/>
                  <a:pt x="8734715" y="0"/>
                </a:cubicBezTo>
                <a:cubicBezTo>
                  <a:pt x="8721092" y="0"/>
                  <a:pt x="8708759" y="5521"/>
                  <a:pt x="8699832" y="14449"/>
                </a:cubicBezTo>
                <a:lnTo>
                  <a:pt x="8694185" y="21293"/>
                </a:lnTo>
                <a:lnTo>
                  <a:pt x="8688538" y="14449"/>
                </a:lnTo>
                <a:cubicBezTo>
                  <a:pt x="8679611" y="5521"/>
                  <a:pt x="8667278" y="0"/>
                  <a:pt x="8653655" y="0"/>
                </a:cubicBezTo>
                <a:cubicBezTo>
                  <a:pt x="8626410" y="0"/>
                  <a:pt x="8604324" y="22086"/>
                  <a:pt x="8604324" y="49331"/>
                </a:cubicBezTo>
                <a:lnTo>
                  <a:pt x="8604672" y="52789"/>
                </a:lnTo>
                <a:lnTo>
                  <a:pt x="8595734" y="50014"/>
                </a:lnTo>
                <a:cubicBezTo>
                  <a:pt x="8592523" y="49357"/>
                  <a:pt x="8589198" y="49012"/>
                  <a:pt x="8585792" y="49012"/>
                </a:cubicBezTo>
                <a:cubicBezTo>
                  <a:pt x="8558547" y="49012"/>
                  <a:pt x="8536460" y="71099"/>
                  <a:pt x="8536460" y="98344"/>
                </a:cubicBezTo>
                <a:cubicBezTo>
                  <a:pt x="8536460" y="108561"/>
                  <a:pt x="8539566" y="118052"/>
                  <a:pt x="8544885" y="125926"/>
                </a:cubicBezTo>
                <a:lnTo>
                  <a:pt x="8547520" y="129120"/>
                </a:lnTo>
                <a:lnTo>
                  <a:pt x="8541141" y="131100"/>
                </a:lnTo>
                <a:cubicBezTo>
                  <a:pt x="8523435" y="138589"/>
                  <a:pt x="8511011" y="156121"/>
                  <a:pt x="8511011" y="176555"/>
                </a:cubicBezTo>
                <a:cubicBezTo>
                  <a:pt x="8511011" y="196989"/>
                  <a:pt x="8523435" y="214521"/>
                  <a:pt x="8541141" y="222010"/>
                </a:cubicBezTo>
                <a:lnTo>
                  <a:pt x="8548153" y="224187"/>
                </a:lnTo>
                <a:lnTo>
                  <a:pt x="8544885" y="228147"/>
                </a:lnTo>
                <a:cubicBezTo>
                  <a:pt x="8539566" y="236020"/>
                  <a:pt x="8536460" y="245512"/>
                  <a:pt x="8536460" y="255729"/>
                </a:cubicBezTo>
                <a:cubicBezTo>
                  <a:pt x="8536460" y="282974"/>
                  <a:pt x="8558547" y="305060"/>
                  <a:pt x="8585792" y="305060"/>
                </a:cubicBezTo>
                <a:cubicBezTo>
                  <a:pt x="8589198" y="305060"/>
                  <a:pt x="8592523" y="304715"/>
                  <a:pt x="8595734" y="304058"/>
                </a:cubicBezTo>
                <a:lnTo>
                  <a:pt x="8604672" y="301284"/>
                </a:lnTo>
                <a:lnTo>
                  <a:pt x="8604323" y="304741"/>
                </a:lnTo>
                <a:cubicBezTo>
                  <a:pt x="8604323" y="331986"/>
                  <a:pt x="8626410" y="354073"/>
                  <a:pt x="8653655" y="354073"/>
                </a:cubicBezTo>
                <a:close/>
                <a:moveTo>
                  <a:pt x="7944411" y="354073"/>
                </a:moveTo>
                <a:cubicBezTo>
                  <a:pt x="7958033" y="354073"/>
                  <a:pt x="7970366" y="348551"/>
                  <a:pt x="7979293" y="339624"/>
                </a:cubicBezTo>
                <a:lnTo>
                  <a:pt x="7984940" y="332780"/>
                </a:lnTo>
                <a:lnTo>
                  <a:pt x="7990587" y="339624"/>
                </a:lnTo>
                <a:cubicBezTo>
                  <a:pt x="7999514" y="348551"/>
                  <a:pt x="8011847" y="354073"/>
                  <a:pt x="8025470" y="354073"/>
                </a:cubicBezTo>
                <a:cubicBezTo>
                  <a:pt x="8052715" y="354073"/>
                  <a:pt x="8074802" y="331986"/>
                  <a:pt x="8074802" y="304741"/>
                </a:cubicBezTo>
                <a:lnTo>
                  <a:pt x="8074453" y="301284"/>
                </a:lnTo>
                <a:lnTo>
                  <a:pt x="8083391" y="304058"/>
                </a:lnTo>
                <a:cubicBezTo>
                  <a:pt x="8086603" y="304715"/>
                  <a:pt x="8089928" y="305060"/>
                  <a:pt x="8093333" y="305060"/>
                </a:cubicBezTo>
                <a:cubicBezTo>
                  <a:pt x="8120579" y="305060"/>
                  <a:pt x="8142665" y="282974"/>
                  <a:pt x="8142665" y="255729"/>
                </a:cubicBezTo>
                <a:cubicBezTo>
                  <a:pt x="8142665" y="245512"/>
                  <a:pt x="8139559" y="236020"/>
                  <a:pt x="8134240" y="228147"/>
                </a:cubicBezTo>
                <a:lnTo>
                  <a:pt x="8130973" y="224187"/>
                </a:lnTo>
                <a:lnTo>
                  <a:pt x="8137985" y="222010"/>
                </a:lnTo>
                <a:cubicBezTo>
                  <a:pt x="8155691" y="214521"/>
                  <a:pt x="8168114" y="196989"/>
                  <a:pt x="8168114" y="176555"/>
                </a:cubicBezTo>
                <a:cubicBezTo>
                  <a:pt x="8168114" y="156121"/>
                  <a:pt x="8155691" y="138589"/>
                  <a:pt x="8137985" y="131100"/>
                </a:cubicBezTo>
                <a:lnTo>
                  <a:pt x="8131605" y="129120"/>
                </a:lnTo>
                <a:lnTo>
                  <a:pt x="8134240" y="125926"/>
                </a:lnTo>
                <a:cubicBezTo>
                  <a:pt x="8139559" y="118052"/>
                  <a:pt x="8142665" y="108561"/>
                  <a:pt x="8142665" y="98344"/>
                </a:cubicBezTo>
                <a:cubicBezTo>
                  <a:pt x="8142665" y="71099"/>
                  <a:pt x="8120579" y="49012"/>
                  <a:pt x="8093333" y="49012"/>
                </a:cubicBezTo>
                <a:cubicBezTo>
                  <a:pt x="8088225" y="49012"/>
                  <a:pt x="8083298" y="49789"/>
                  <a:pt x="8078664" y="51230"/>
                </a:cubicBezTo>
                <a:lnTo>
                  <a:pt x="8074404" y="53278"/>
                </a:lnTo>
                <a:lnTo>
                  <a:pt x="8074802" y="49331"/>
                </a:lnTo>
                <a:cubicBezTo>
                  <a:pt x="8074802" y="22086"/>
                  <a:pt x="8052715" y="0"/>
                  <a:pt x="8025470" y="0"/>
                </a:cubicBezTo>
                <a:cubicBezTo>
                  <a:pt x="8011847" y="0"/>
                  <a:pt x="7999515" y="5521"/>
                  <a:pt x="7990587" y="14449"/>
                </a:cubicBezTo>
                <a:lnTo>
                  <a:pt x="7984940" y="21293"/>
                </a:lnTo>
                <a:lnTo>
                  <a:pt x="7979294" y="14449"/>
                </a:lnTo>
                <a:cubicBezTo>
                  <a:pt x="7970366" y="5521"/>
                  <a:pt x="7958033" y="0"/>
                  <a:pt x="7944411" y="0"/>
                </a:cubicBezTo>
                <a:cubicBezTo>
                  <a:pt x="7917165" y="0"/>
                  <a:pt x="7895079" y="22086"/>
                  <a:pt x="7895079" y="49331"/>
                </a:cubicBezTo>
                <a:lnTo>
                  <a:pt x="7895427" y="52789"/>
                </a:lnTo>
                <a:lnTo>
                  <a:pt x="7886489" y="50014"/>
                </a:lnTo>
                <a:cubicBezTo>
                  <a:pt x="7883278" y="49357"/>
                  <a:pt x="7879953" y="49012"/>
                  <a:pt x="7876547" y="49012"/>
                </a:cubicBezTo>
                <a:cubicBezTo>
                  <a:pt x="7849302" y="49012"/>
                  <a:pt x="7827215" y="71099"/>
                  <a:pt x="7827215" y="98344"/>
                </a:cubicBezTo>
                <a:cubicBezTo>
                  <a:pt x="7827215" y="108561"/>
                  <a:pt x="7830321" y="118052"/>
                  <a:pt x="7835640" y="125926"/>
                </a:cubicBezTo>
                <a:lnTo>
                  <a:pt x="7838276" y="129120"/>
                </a:lnTo>
                <a:lnTo>
                  <a:pt x="7831896" y="131100"/>
                </a:lnTo>
                <a:cubicBezTo>
                  <a:pt x="7814190" y="138589"/>
                  <a:pt x="7801766" y="156121"/>
                  <a:pt x="7801766" y="176555"/>
                </a:cubicBezTo>
                <a:cubicBezTo>
                  <a:pt x="7801766" y="196989"/>
                  <a:pt x="7814190" y="214521"/>
                  <a:pt x="7831896" y="222010"/>
                </a:cubicBezTo>
                <a:lnTo>
                  <a:pt x="7838908" y="224187"/>
                </a:lnTo>
                <a:lnTo>
                  <a:pt x="7835640" y="228147"/>
                </a:lnTo>
                <a:cubicBezTo>
                  <a:pt x="7830321" y="236020"/>
                  <a:pt x="7827215" y="245512"/>
                  <a:pt x="7827215" y="255729"/>
                </a:cubicBezTo>
                <a:cubicBezTo>
                  <a:pt x="7827215" y="282974"/>
                  <a:pt x="7849302" y="305060"/>
                  <a:pt x="7876547" y="305060"/>
                </a:cubicBezTo>
                <a:cubicBezTo>
                  <a:pt x="7879953" y="305060"/>
                  <a:pt x="7883278" y="304715"/>
                  <a:pt x="7886489" y="304058"/>
                </a:cubicBezTo>
                <a:lnTo>
                  <a:pt x="7895427" y="301284"/>
                </a:lnTo>
                <a:lnTo>
                  <a:pt x="7895079" y="304741"/>
                </a:lnTo>
                <a:cubicBezTo>
                  <a:pt x="7895079" y="331986"/>
                  <a:pt x="7917165" y="354073"/>
                  <a:pt x="7944411" y="354073"/>
                </a:cubicBezTo>
                <a:close/>
                <a:moveTo>
                  <a:pt x="7235159" y="354073"/>
                </a:moveTo>
                <a:cubicBezTo>
                  <a:pt x="7248781" y="354073"/>
                  <a:pt x="7261114" y="348551"/>
                  <a:pt x="7270041" y="339624"/>
                </a:cubicBezTo>
                <a:lnTo>
                  <a:pt x="7275688" y="332780"/>
                </a:lnTo>
                <a:lnTo>
                  <a:pt x="7281335" y="339624"/>
                </a:lnTo>
                <a:cubicBezTo>
                  <a:pt x="7290262" y="348551"/>
                  <a:pt x="7302595" y="354073"/>
                  <a:pt x="7316218" y="354073"/>
                </a:cubicBezTo>
                <a:cubicBezTo>
                  <a:pt x="7343463" y="354073"/>
                  <a:pt x="7365550" y="331986"/>
                  <a:pt x="7365550" y="304741"/>
                </a:cubicBezTo>
                <a:lnTo>
                  <a:pt x="7365201" y="301284"/>
                </a:lnTo>
                <a:lnTo>
                  <a:pt x="7374139" y="304058"/>
                </a:lnTo>
                <a:cubicBezTo>
                  <a:pt x="7377351" y="304715"/>
                  <a:pt x="7380676" y="305060"/>
                  <a:pt x="7384081" y="305060"/>
                </a:cubicBezTo>
                <a:cubicBezTo>
                  <a:pt x="7411327" y="305060"/>
                  <a:pt x="7433413" y="282974"/>
                  <a:pt x="7433413" y="255729"/>
                </a:cubicBezTo>
                <a:cubicBezTo>
                  <a:pt x="7433413" y="245512"/>
                  <a:pt x="7430307" y="236020"/>
                  <a:pt x="7424988" y="228147"/>
                </a:cubicBezTo>
                <a:lnTo>
                  <a:pt x="7421721" y="224187"/>
                </a:lnTo>
                <a:lnTo>
                  <a:pt x="7428733" y="222010"/>
                </a:lnTo>
                <a:cubicBezTo>
                  <a:pt x="7446439" y="214521"/>
                  <a:pt x="7458862" y="196989"/>
                  <a:pt x="7458862" y="176555"/>
                </a:cubicBezTo>
                <a:cubicBezTo>
                  <a:pt x="7458862" y="156121"/>
                  <a:pt x="7446439" y="138589"/>
                  <a:pt x="7428733" y="131100"/>
                </a:cubicBezTo>
                <a:lnTo>
                  <a:pt x="7422353" y="129120"/>
                </a:lnTo>
                <a:lnTo>
                  <a:pt x="7424988" y="125926"/>
                </a:lnTo>
                <a:cubicBezTo>
                  <a:pt x="7430307" y="118052"/>
                  <a:pt x="7433413" y="108561"/>
                  <a:pt x="7433413" y="98344"/>
                </a:cubicBezTo>
                <a:cubicBezTo>
                  <a:pt x="7433413" y="71099"/>
                  <a:pt x="7411327" y="49012"/>
                  <a:pt x="7384081" y="49012"/>
                </a:cubicBezTo>
                <a:cubicBezTo>
                  <a:pt x="7378973" y="49012"/>
                  <a:pt x="7374046" y="49789"/>
                  <a:pt x="7369412" y="51230"/>
                </a:cubicBezTo>
                <a:lnTo>
                  <a:pt x="7365152" y="53278"/>
                </a:lnTo>
                <a:lnTo>
                  <a:pt x="7365550" y="49331"/>
                </a:lnTo>
                <a:cubicBezTo>
                  <a:pt x="7365550" y="22086"/>
                  <a:pt x="7343463" y="0"/>
                  <a:pt x="7316218" y="0"/>
                </a:cubicBezTo>
                <a:cubicBezTo>
                  <a:pt x="7302595" y="0"/>
                  <a:pt x="7290263" y="5521"/>
                  <a:pt x="7281335" y="14449"/>
                </a:cubicBezTo>
                <a:lnTo>
                  <a:pt x="7275688" y="21293"/>
                </a:lnTo>
                <a:lnTo>
                  <a:pt x="7270042" y="14449"/>
                </a:lnTo>
                <a:cubicBezTo>
                  <a:pt x="7261114" y="5521"/>
                  <a:pt x="7248781" y="0"/>
                  <a:pt x="7235159" y="0"/>
                </a:cubicBezTo>
                <a:cubicBezTo>
                  <a:pt x="7207913" y="0"/>
                  <a:pt x="7185827" y="22086"/>
                  <a:pt x="7185827" y="49331"/>
                </a:cubicBezTo>
                <a:lnTo>
                  <a:pt x="7186175" y="52789"/>
                </a:lnTo>
                <a:lnTo>
                  <a:pt x="7177237" y="50014"/>
                </a:lnTo>
                <a:cubicBezTo>
                  <a:pt x="7174026" y="49357"/>
                  <a:pt x="7170701" y="49012"/>
                  <a:pt x="7167295" y="49012"/>
                </a:cubicBezTo>
                <a:cubicBezTo>
                  <a:pt x="7140050" y="49012"/>
                  <a:pt x="7117963" y="71099"/>
                  <a:pt x="7117963" y="98344"/>
                </a:cubicBezTo>
                <a:cubicBezTo>
                  <a:pt x="7117963" y="108561"/>
                  <a:pt x="7121069" y="118052"/>
                  <a:pt x="7126388" y="125926"/>
                </a:cubicBezTo>
                <a:lnTo>
                  <a:pt x="7129024" y="129120"/>
                </a:lnTo>
                <a:lnTo>
                  <a:pt x="7122644" y="131100"/>
                </a:lnTo>
                <a:cubicBezTo>
                  <a:pt x="7104938" y="138589"/>
                  <a:pt x="7092514" y="156121"/>
                  <a:pt x="7092514" y="176555"/>
                </a:cubicBezTo>
                <a:cubicBezTo>
                  <a:pt x="7092514" y="196989"/>
                  <a:pt x="7104938" y="214521"/>
                  <a:pt x="7122644" y="222010"/>
                </a:cubicBezTo>
                <a:lnTo>
                  <a:pt x="7129656" y="224187"/>
                </a:lnTo>
                <a:lnTo>
                  <a:pt x="7126388" y="228147"/>
                </a:lnTo>
                <a:cubicBezTo>
                  <a:pt x="7121069" y="236020"/>
                  <a:pt x="7117963" y="245512"/>
                  <a:pt x="7117963" y="255729"/>
                </a:cubicBezTo>
                <a:cubicBezTo>
                  <a:pt x="7117963" y="282974"/>
                  <a:pt x="7140050" y="305060"/>
                  <a:pt x="7167295" y="305060"/>
                </a:cubicBezTo>
                <a:cubicBezTo>
                  <a:pt x="7170701" y="305060"/>
                  <a:pt x="7174026" y="304715"/>
                  <a:pt x="7177237" y="304058"/>
                </a:cubicBezTo>
                <a:lnTo>
                  <a:pt x="7186175" y="301284"/>
                </a:lnTo>
                <a:lnTo>
                  <a:pt x="7185827" y="304741"/>
                </a:lnTo>
                <a:cubicBezTo>
                  <a:pt x="7185827" y="331986"/>
                  <a:pt x="7207913" y="354073"/>
                  <a:pt x="7235159" y="354073"/>
                </a:cubicBezTo>
                <a:close/>
                <a:moveTo>
                  <a:pt x="6525907" y="354073"/>
                </a:moveTo>
                <a:cubicBezTo>
                  <a:pt x="6539529" y="354073"/>
                  <a:pt x="6551862" y="348551"/>
                  <a:pt x="6560789" y="339624"/>
                </a:cubicBezTo>
                <a:lnTo>
                  <a:pt x="6566436" y="332780"/>
                </a:lnTo>
                <a:lnTo>
                  <a:pt x="6572083" y="339624"/>
                </a:lnTo>
                <a:cubicBezTo>
                  <a:pt x="6581010" y="348551"/>
                  <a:pt x="6593343" y="354073"/>
                  <a:pt x="6606966" y="354073"/>
                </a:cubicBezTo>
                <a:cubicBezTo>
                  <a:pt x="6634211" y="354073"/>
                  <a:pt x="6656298" y="331986"/>
                  <a:pt x="6656298" y="304741"/>
                </a:cubicBezTo>
                <a:lnTo>
                  <a:pt x="6655949" y="301284"/>
                </a:lnTo>
                <a:lnTo>
                  <a:pt x="6664887" y="304058"/>
                </a:lnTo>
                <a:cubicBezTo>
                  <a:pt x="6668099" y="304715"/>
                  <a:pt x="6671424" y="305060"/>
                  <a:pt x="6674829" y="305060"/>
                </a:cubicBezTo>
                <a:cubicBezTo>
                  <a:pt x="6702075" y="305060"/>
                  <a:pt x="6724161" y="282974"/>
                  <a:pt x="6724161" y="255729"/>
                </a:cubicBezTo>
                <a:cubicBezTo>
                  <a:pt x="6724161" y="245512"/>
                  <a:pt x="6721055" y="236020"/>
                  <a:pt x="6715736" y="228147"/>
                </a:cubicBezTo>
                <a:lnTo>
                  <a:pt x="6712469" y="224187"/>
                </a:lnTo>
                <a:lnTo>
                  <a:pt x="6719481" y="222010"/>
                </a:lnTo>
                <a:cubicBezTo>
                  <a:pt x="6737187" y="214521"/>
                  <a:pt x="6749610" y="196989"/>
                  <a:pt x="6749610" y="176555"/>
                </a:cubicBezTo>
                <a:cubicBezTo>
                  <a:pt x="6749610" y="156121"/>
                  <a:pt x="6737187" y="138589"/>
                  <a:pt x="6719481" y="131100"/>
                </a:cubicBezTo>
                <a:lnTo>
                  <a:pt x="6713101" y="129120"/>
                </a:lnTo>
                <a:lnTo>
                  <a:pt x="6715736" y="125926"/>
                </a:lnTo>
                <a:cubicBezTo>
                  <a:pt x="6721055" y="118052"/>
                  <a:pt x="6724161" y="108561"/>
                  <a:pt x="6724161" y="98344"/>
                </a:cubicBezTo>
                <a:cubicBezTo>
                  <a:pt x="6724161" y="71099"/>
                  <a:pt x="6702075" y="49012"/>
                  <a:pt x="6674829" y="49012"/>
                </a:cubicBezTo>
                <a:cubicBezTo>
                  <a:pt x="6669721" y="49012"/>
                  <a:pt x="6664794" y="49789"/>
                  <a:pt x="6660160" y="51230"/>
                </a:cubicBezTo>
                <a:lnTo>
                  <a:pt x="6655900" y="53278"/>
                </a:lnTo>
                <a:lnTo>
                  <a:pt x="6656298" y="49331"/>
                </a:lnTo>
                <a:cubicBezTo>
                  <a:pt x="6656298" y="22086"/>
                  <a:pt x="6634211" y="0"/>
                  <a:pt x="6606966" y="0"/>
                </a:cubicBezTo>
                <a:cubicBezTo>
                  <a:pt x="6593343" y="0"/>
                  <a:pt x="6581011" y="5521"/>
                  <a:pt x="6572083" y="14449"/>
                </a:cubicBezTo>
                <a:lnTo>
                  <a:pt x="6566436" y="21293"/>
                </a:lnTo>
                <a:lnTo>
                  <a:pt x="6560790" y="14449"/>
                </a:lnTo>
                <a:cubicBezTo>
                  <a:pt x="6551862" y="5521"/>
                  <a:pt x="6539529" y="0"/>
                  <a:pt x="6525907" y="0"/>
                </a:cubicBezTo>
                <a:cubicBezTo>
                  <a:pt x="6498661" y="0"/>
                  <a:pt x="6476575" y="22086"/>
                  <a:pt x="6476575" y="49331"/>
                </a:cubicBezTo>
                <a:lnTo>
                  <a:pt x="6476923" y="52789"/>
                </a:lnTo>
                <a:lnTo>
                  <a:pt x="6467985" y="50014"/>
                </a:lnTo>
                <a:cubicBezTo>
                  <a:pt x="6464774" y="49357"/>
                  <a:pt x="6461449" y="49012"/>
                  <a:pt x="6458043" y="49012"/>
                </a:cubicBezTo>
                <a:cubicBezTo>
                  <a:pt x="6430798" y="49012"/>
                  <a:pt x="6408711" y="71099"/>
                  <a:pt x="6408711" y="98344"/>
                </a:cubicBezTo>
                <a:cubicBezTo>
                  <a:pt x="6408711" y="108561"/>
                  <a:pt x="6411817" y="118052"/>
                  <a:pt x="6417136" y="125926"/>
                </a:cubicBezTo>
                <a:lnTo>
                  <a:pt x="6419772" y="129120"/>
                </a:lnTo>
                <a:lnTo>
                  <a:pt x="6413392" y="131100"/>
                </a:lnTo>
                <a:cubicBezTo>
                  <a:pt x="6395686" y="138589"/>
                  <a:pt x="6383262" y="156121"/>
                  <a:pt x="6383262" y="176555"/>
                </a:cubicBezTo>
                <a:cubicBezTo>
                  <a:pt x="6383262" y="196989"/>
                  <a:pt x="6395686" y="214521"/>
                  <a:pt x="6413392" y="222010"/>
                </a:cubicBezTo>
                <a:lnTo>
                  <a:pt x="6420404" y="224187"/>
                </a:lnTo>
                <a:lnTo>
                  <a:pt x="6417136" y="228147"/>
                </a:lnTo>
                <a:cubicBezTo>
                  <a:pt x="6411817" y="236020"/>
                  <a:pt x="6408711" y="245512"/>
                  <a:pt x="6408711" y="255729"/>
                </a:cubicBezTo>
                <a:cubicBezTo>
                  <a:pt x="6408711" y="282974"/>
                  <a:pt x="6430798" y="305060"/>
                  <a:pt x="6458043" y="305060"/>
                </a:cubicBezTo>
                <a:cubicBezTo>
                  <a:pt x="6461449" y="305060"/>
                  <a:pt x="6464774" y="304715"/>
                  <a:pt x="6467985" y="304058"/>
                </a:cubicBezTo>
                <a:lnTo>
                  <a:pt x="6476923" y="301284"/>
                </a:lnTo>
                <a:lnTo>
                  <a:pt x="6476575" y="304741"/>
                </a:lnTo>
                <a:cubicBezTo>
                  <a:pt x="6476575" y="331986"/>
                  <a:pt x="6498661" y="354073"/>
                  <a:pt x="6525907" y="354073"/>
                </a:cubicBezTo>
                <a:close/>
                <a:moveTo>
                  <a:pt x="5816655" y="354073"/>
                </a:moveTo>
                <a:cubicBezTo>
                  <a:pt x="5830277" y="354073"/>
                  <a:pt x="5842610" y="348551"/>
                  <a:pt x="5851537" y="339624"/>
                </a:cubicBezTo>
                <a:lnTo>
                  <a:pt x="5857184" y="332780"/>
                </a:lnTo>
                <a:lnTo>
                  <a:pt x="5862831" y="339624"/>
                </a:lnTo>
                <a:cubicBezTo>
                  <a:pt x="5871758" y="348551"/>
                  <a:pt x="5884091" y="354073"/>
                  <a:pt x="5897714" y="354073"/>
                </a:cubicBezTo>
                <a:cubicBezTo>
                  <a:pt x="5924959" y="354073"/>
                  <a:pt x="5947046" y="331986"/>
                  <a:pt x="5947046" y="304741"/>
                </a:cubicBezTo>
                <a:lnTo>
                  <a:pt x="5946697" y="301284"/>
                </a:lnTo>
                <a:lnTo>
                  <a:pt x="5955635" y="304058"/>
                </a:lnTo>
                <a:cubicBezTo>
                  <a:pt x="5958847" y="304715"/>
                  <a:pt x="5962172" y="305060"/>
                  <a:pt x="5965577" y="305060"/>
                </a:cubicBezTo>
                <a:cubicBezTo>
                  <a:pt x="5992823" y="305060"/>
                  <a:pt x="6014909" y="282974"/>
                  <a:pt x="6014909" y="255729"/>
                </a:cubicBezTo>
                <a:cubicBezTo>
                  <a:pt x="6014909" y="245512"/>
                  <a:pt x="6011803" y="236020"/>
                  <a:pt x="6006484" y="228147"/>
                </a:cubicBezTo>
                <a:lnTo>
                  <a:pt x="6003217" y="224187"/>
                </a:lnTo>
                <a:lnTo>
                  <a:pt x="6010229" y="222010"/>
                </a:lnTo>
                <a:cubicBezTo>
                  <a:pt x="6027935" y="214521"/>
                  <a:pt x="6040358" y="196989"/>
                  <a:pt x="6040358" y="176555"/>
                </a:cubicBezTo>
                <a:cubicBezTo>
                  <a:pt x="6040358" y="156121"/>
                  <a:pt x="6027935" y="138589"/>
                  <a:pt x="6010229" y="131100"/>
                </a:cubicBezTo>
                <a:lnTo>
                  <a:pt x="6003849" y="129120"/>
                </a:lnTo>
                <a:lnTo>
                  <a:pt x="6006484" y="125926"/>
                </a:lnTo>
                <a:cubicBezTo>
                  <a:pt x="6011803" y="118052"/>
                  <a:pt x="6014909" y="108561"/>
                  <a:pt x="6014909" y="98344"/>
                </a:cubicBezTo>
                <a:cubicBezTo>
                  <a:pt x="6014909" y="71099"/>
                  <a:pt x="5992823" y="49012"/>
                  <a:pt x="5965577" y="49012"/>
                </a:cubicBezTo>
                <a:cubicBezTo>
                  <a:pt x="5960469" y="49012"/>
                  <a:pt x="5955542" y="49789"/>
                  <a:pt x="5950908" y="51230"/>
                </a:cubicBezTo>
                <a:lnTo>
                  <a:pt x="5946648" y="53278"/>
                </a:lnTo>
                <a:lnTo>
                  <a:pt x="5947046" y="49331"/>
                </a:lnTo>
                <a:cubicBezTo>
                  <a:pt x="5947046" y="22086"/>
                  <a:pt x="5924959" y="0"/>
                  <a:pt x="5897714" y="0"/>
                </a:cubicBezTo>
                <a:cubicBezTo>
                  <a:pt x="5884091" y="0"/>
                  <a:pt x="5871759" y="5521"/>
                  <a:pt x="5862831" y="14449"/>
                </a:cubicBezTo>
                <a:lnTo>
                  <a:pt x="5857184" y="21293"/>
                </a:lnTo>
                <a:lnTo>
                  <a:pt x="5851538" y="14449"/>
                </a:lnTo>
                <a:cubicBezTo>
                  <a:pt x="5842610" y="5521"/>
                  <a:pt x="5830277" y="0"/>
                  <a:pt x="5816655" y="0"/>
                </a:cubicBezTo>
                <a:cubicBezTo>
                  <a:pt x="5789409" y="0"/>
                  <a:pt x="5767323" y="22086"/>
                  <a:pt x="5767323" y="49331"/>
                </a:cubicBezTo>
                <a:lnTo>
                  <a:pt x="5767671" y="52789"/>
                </a:lnTo>
                <a:lnTo>
                  <a:pt x="5758733" y="50014"/>
                </a:lnTo>
                <a:cubicBezTo>
                  <a:pt x="5755522" y="49357"/>
                  <a:pt x="5752197" y="49012"/>
                  <a:pt x="5748791" y="49012"/>
                </a:cubicBezTo>
                <a:cubicBezTo>
                  <a:pt x="5721546" y="49012"/>
                  <a:pt x="5699459" y="71099"/>
                  <a:pt x="5699459" y="98344"/>
                </a:cubicBezTo>
                <a:cubicBezTo>
                  <a:pt x="5699459" y="108561"/>
                  <a:pt x="5702565" y="118052"/>
                  <a:pt x="5707884" y="125926"/>
                </a:cubicBezTo>
                <a:lnTo>
                  <a:pt x="5710520" y="129120"/>
                </a:lnTo>
                <a:lnTo>
                  <a:pt x="5704140" y="131100"/>
                </a:lnTo>
                <a:cubicBezTo>
                  <a:pt x="5686434" y="138589"/>
                  <a:pt x="5674010" y="156121"/>
                  <a:pt x="5674010" y="176555"/>
                </a:cubicBezTo>
                <a:cubicBezTo>
                  <a:pt x="5674010" y="196989"/>
                  <a:pt x="5686434" y="214521"/>
                  <a:pt x="5704140" y="222010"/>
                </a:cubicBezTo>
                <a:lnTo>
                  <a:pt x="5711152" y="224187"/>
                </a:lnTo>
                <a:lnTo>
                  <a:pt x="5707884" y="228147"/>
                </a:lnTo>
                <a:cubicBezTo>
                  <a:pt x="5702565" y="236020"/>
                  <a:pt x="5699459" y="245512"/>
                  <a:pt x="5699459" y="255729"/>
                </a:cubicBezTo>
                <a:cubicBezTo>
                  <a:pt x="5699459" y="282974"/>
                  <a:pt x="5721546" y="305060"/>
                  <a:pt x="5748791" y="305060"/>
                </a:cubicBezTo>
                <a:cubicBezTo>
                  <a:pt x="5752197" y="305060"/>
                  <a:pt x="5755522" y="304715"/>
                  <a:pt x="5758733" y="304058"/>
                </a:cubicBezTo>
                <a:lnTo>
                  <a:pt x="5767671" y="301284"/>
                </a:lnTo>
                <a:lnTo>
                  <a:pt x="5767323" y="304741"/>
                </a:lnTo>
                <a:cubicBezTo>
                  <a:pt x="5767323" y="331986"/>
                  <a:pt x="5789409" y="354073"/>
                  <a:pt x="5816655" y="354073"/>
                </a:cubicBezTo>
                <a:close/>
                <a:moveTo>
                  <a:pt x="5107403" y="354073"/>
                </a:moveTo>
                <a:cubicBezTo>
                  <a:pt x="5121025" y="354073"/>
                  <a:pt x="5133358" y="348551"/>
                  <a:pt x="5142285" y="339624"/>
                </a:cubicBezTo>
                <a:lnTo>
                  <a:pt x="5147932" y="332780"/>
                </a:lnTo>
                <a:lnTo>
                  <a:pt x="5153579" y="339624"/>
                </a:lnTo>
                <a:cubicBezTo>
                  <a:pt x="5162506" y="348551"/>
                  <a:pt x="5174839" y="354073"/>
                  <a:pt x="5188462" y="354073"/>
                </a:cubicBezTo>
                <a:cubicBezTo>
                  <a:pt x="5215707" y="354073"/>
                  <a:pt x="5237794" y="331986"/>
                  <a:pt x="5237794" y="304741"/>
                </a:cubicBezTo>
                <a:lnTo>
                  <a:pt x="5237445" y="301284"/>
                </a:lnTo>
                <a:lnTo>
                  <a:pt x="5246383" y="304058"/>
                </a:lnTo>
                <a:cubicBezTo>
                  <a:pt x="5249595" y="304715"/>
                  <a:pt x="5252920" y="305060"/>
                  <a:pt x="5256325" y="305060"/>
                </a:cubicBezTo>
                <a:cubicBezTo>
                  <a:pt x="5283571" y="305060"/>
                  <a:pt x="5305657" y="282974"/>
                  <a:pt x="5305657" y="255729"/>
                </a:cubicBezTo>
                <a:cubicBezTo>
                  <a:pt x="5305657" y="245512"/>
                  <a:pt x="5302551" y="236020"/>
                  <a:pt x="5297232" y="228147"/>
                </a:cubicBezTo>
                <a:lnTo>
                  <a:pt x="5293965" y="224187"/>
                </a:lnTo>
                <a:lnTo>
                  <a:pt x="5300977" y="222010"/>
                </a:lnTo>
                <a:cubicBezTo>
                  <a:pt x="5318683" y="214521"/>
                  <a:pt x="5331106" y="196989"/>
                  <a:pt x="5331106" y="176555"/>
                </a:cubicBezTo>
                <a:cubicBezTo>
                  <a:pt x="5331106" y="156121"/>
                  <a:pt x="5318683" y="138589"/>
                  <a:pt x="5300977" y="131100"/>
                </a:cubicBezTo>
                <a:lnTo>
                  <a:pt x="5294597" y="129120"/>
                </a:lnTo>
                <a:lnTo>
                  <a:pt x="5297232" y="125926"/>
                </a:lnTo>
                <a:cubicBezTo>
                  <a:pt x="5302551" y="118052"/>
                  <a:pt x="5305657" y="108561"/>
                  <a:pt x="5305657" y="98344"/>
                </a:cubicBezTo>
                <a:cubicBezTo>
                  <a:pt x="5305657" y="71099"/>
                  <a:pt x="5283571" y="49012"/>
                  <a:pt x="5256325" y="49012"/>
                </a:cubicBezTo>
                <a:cubicBezTo>
                  <a:pt x="5251217" y="49012"/>
                  <a:pt x="5246290" y="49789"/>
                  <a:pt x="5241656" y="51230"/>
                </a:cubicBezTo>
                <a:lnTo>
                  <a:pt x="5237396" y="53278"/>
                </a:lnTo>
                <a:lnTo>
                  <a:pt x="5237794" y="49331"/>
                </a:lnTo>
                <a:cubicBezTo>
                  <a:pt x="5237794" y="22086"/>
                  <a:pt x="5215707" y="0"/>
                  <a:pt x="5188462" y="0"/>
                </a:cubicBezTo>
                <a:cubicBezTo>
                  <a:pt x="5174839" y="0"/>
                  <a:pt x="5162507" y="5521"/>
                  <a:pt x="5153579" y="14449"/>
                </a:cubicBezTo>
                <a:lnTo>
                  <a:pt x="5147932" y="21293"/>
                </a:lnTo>
                <a:lnTo>
                  <a:pt x="5142286" y="14449"/>
                </a:lnTo>
                <a:cubicBezTo>
                  <a:pt x="5133358" y="5521"/>
                  <a:pt x="5121025" y="0"/>
                  <a:pt x="5107403" y="0"/>
                </a:cubicBezTo>
                <a:cubicBezTo>
                  <a:pt x="5080157" y="0"/>
                  <a:pt x="5058071" y="22086"/>
                  <a:pt x="5058071" y="49331"/>
                </a:cubicBezTo>
                <a:lnTo>
                  <a:pt x="5058419" y="52789"/>
                </a:lnTo>
                <a:lnTo>
                  <a:pt x="5049481" y="50014"/>
                </a:lnTo>
                <a:cubicBezTo>
                  <a:pt x="5046270" y="49357"/>
                  <a:pt x="5042945" y="49012"/>
                  <a:pt x="5039539" y="49012"/>
                </a:cubicBezTo>
                <a:cubicBezTo>
                  <a:pt x="5012294" y="49012"/>
                  <a:pt x="4990207" y="71099"/>
                  <a:pt x="4990207" y="98344"/>
                </a:cubicBezTo>
                <a:cubicBezTo>
                  <a:pt x="4990207" y="108561"/>
                  <a:pt x="4993313" y="118052"/>
                  <a:pt x="4998632" y="125926"/>
                </a:cubicBezTo>
                <a:lnTo>
                  <a:pt x="5001268" y="129120"/>
                </a:lnTo>
                <a:lnTo>
                  <a:pt x="4994888" y="131100"/>
                </a:lnTo>
                <a:cubicBezTo>
                  <a:pt x="4977182" y="138589"/>
                  <a:pt x="4964758" y="156121"/>
                  <a:pt x="4964758" y="176555"/>
                </a:cubicBezTo>
                <a:cubicBezTo>
                  <a:pt x="4964758" y="196989"/>
                  <a:pt x="4977182" y="214521"/>
                  <a:pt x="4994888" y="222010"/>
                </a:cubicBezTo>
                <a:lnTo>
                  <a:pt x="5001900" y="224187"/>
                </a:lnTo>
                <a:lnTo>
                  <a:pt x="4998632" y="228147"/>
                </a:lnTo>
                <a:cubicBezTo>
                  <a:pt x="4993313" y="236020"/>
                  <a:pt x="4990207" y="245512"/>
                  <a:pt x="4990207" y="255729"/>
                </a:cubicBezTo>
                <a:cubicBezTo>
                  <a:pt x="4990207" y="282974"/>
                  <a:pt x="5012294" y="305060"/>
                  <a:pt x="5039539" y="305060"/>
                </a:cubicBezTo>
                <a:cubicBezTo>
                  <a:pt x="5042945" y="305060"/>
                  <a:pt x="5046270" y="304715"/>
                  <a:pt x="5049481" y="304058"/>
                </a:cubicBezTo>
                <a:lnTo>
                  <a:pt x="5058419" y="301284"/>
                </a:lnTo>
                <a:lnTo>
                  <a:pt x="5058071" y="304741"/>
                </a:lnTo>
                <a:cubicBezTo>
                  <a:pt x="5058071" y="331986"/>
                  <a:pt x="5080157" y="354073"/>
                  <a:pt x="5107403" y="354073"/>
                </a:cubicBezTo>
                <a:close/>
                <a:moveTo>
                  <a:pt x="4398151" y="354073"/>
                </a:moveTo>
                <a:cubicBezTo>
                  <a:pt x="4411773" y="354073"/>
                  <a:pt x="4424106" y="348551"/>
                  <a:pt x="4433033" y="339624"/>
                </a:cubicBezTo>
                <a:lnTo>
                  <a:pt x="4438680" y="332780"/>
                </a:lnTo>
                <a:lnTo>
                  <a:pt x="4444327" y="339624"/>
                </a:lnTo>
                <a:cubicBezTo>
                  <a:pt x="4453254" y="348551"/>
                  <a:pt x="4465587" y="354073"/>
                  <a:pt x="4479210" y="354073"/>
                </a:cubicBezTo>
                <a:cubicBezTo>
                  <a:pt x="4506455" y="354073"/>
                  <a:pt x="4528542" y="331986"/>
                  <a:pt x="4528542" y="304741"/>
                </a:cubicBezTo>
                <a:lnTo>
                  <a:pt x="4528193" y="301284"/>
                </a:lnTo>
                <a:lnTo>
                  <a:pt x="4537131" y="304058"/>
                </a:lnTo>
                <a:cubicBezTo>
                  <a:pt x="4540343" y="304715"/>
                  <a:pt x="4543668" y="305060"/>
                  <a:pt x="4547073" y="305060"/>
                </a:cubicBezTo>
                <a:cubicBezTo>
                  <a:pt x="4574319" y="305060"/>
                  <a:pt x="4596405" y="282974"/>
                  <a:pt x="4596405" y="255729"/>
                </a:cubicBezTo>
                <a:cubicBezTo>
                  <a:pt x="4596405" y="245512"/>
                  <a:pt x="4593299" y="236020"/>
                  <a:pt x="4587980" y="228147"/>
                </a:cubicBezTo>
                <a:lnTo>
                  <a:pt x="4584713" y="224187"/>
                </a:lnTo>
                <a:lnTo>
                  <a:pt x="4591725" y="222010"/>
                </a:lnTo>
                <a:cubicBezTo>
                  <a:pt x="4609431" y="214521"/>
                  <a:pt x="4621854" y="196989"/>
                  <a:pt x="4621854" y="176555"/>
                </a:cubicBezTo>
                <a:cubicBezTo>
                  <a:pt x="4621854" y="156121"/>
                  <a:pt x="4609431" y="138589"/>
                  <a:pt x="4591725" y="131100"/>
                </a:cubicBezTo>
                <a:lnTo>
                  <a:pt x="4585345" y="129120"/>
                </a:lnTo>
                <a:lnTo>
                  <a:pt x="4587980" y="125926"/>
                </a:lnTo>
                <a:cubicBezTo>
                  <a:pt x="4593299" y="118052"/>
                  <a:pt x="4596405" y="108561"/>
                  <a:pt x="4596405" y="98344"/>
                </a:cubicBezTo>
                <a:cubicBezTo>
                  <a:pt x="4596405" y="71099"/>
                  <a:pt x="4574319" y="49012"/>
                  <a:pt x="4547073" y="49012"/>
                </a:cubicBezTo>
                <a:cubicBezTo>
                  <a:pt x="4541965" y="49012"/>
                  <a:pt x="4537038" y="49789"/>
                  <a:pt x="4532404" y="51230"/>
                </a:cubicBezTo>
                <a:lnTo>
                  <a:pt x="4528144" y="53278"/>
                </a:lnTo>
                <a:lnTo>
                  <a:pt x="4528542" y="49331"/>
                </a:lnTo>
                <a:cubicBezTo>
                  <a:pt x="4528542" y="22086"/>
                  <a:pt x="4506455" y="0"/>
                  <a:pt x="4479210" y="0"/>
                </a:cubicBezTo>
                <a:cubicBezTo>
                  <a:pt x="4465587" y="0"/>
                  <a:pt x="4453255" y="5521"/>
                  <a:pt x="4444327" y="14449"/>
                </a:cubicBezTo>
                <a:lnTo>
                  <a:pt x="4438680" y="21293"/>
                </a:lnTo>
                <a:lnTo>
                  <a:pt x="4433034" y="14449"/>
                </a:lnTo>
                <a:cubicBezTo>
                  <a:pt x="4424106" y="5521"/>
                  <a:pt x="4411773" y="0"/>
                  <a:pt x="4398151" y="0"/>
                </a:cubicBezTo>
                <a:cubicBezTo>
                  <a:pt x="4370905" y="0"/>
                  <a:pt x="4348819" y="22086"/>
                  <a:pt x="4348819" y="49331"/>
                </a:cubicBezTo>
                <a:lnTo>
                  <a:pt x="4349167" y="52789"/>
                </a:lnTo>
                <a:lnTo>
                  <a:pt x="4340229" y="50014"/>
                </a:lnTo>
                <a:cubicBezTo>
                  <a:pt x="4337018" y="49357"/>
                  <a:pt x="4333693" y="49012"/>
                  <a:pt x="4330287" y="49012"/>
                </a:cubicBezTo>
                <a:cubicBezTo>
                  <a:pt x="4303042" y="49012"/>
                  <a:pt x="4280955" y="71099"/>
                  <a:pt x="4280955" y="98344"/>
                </a:cubicBezTo>
                <a:cubicBezTo>
                  <a:pt x="4280955" y="108561"/>
                  <a:pt x="4284061" y="118052"/>
                  <a:pt x="4289380" y="125926"/>
                </a:cubicBezTo>
                <a:lnTo>
                  <a:pt x="4292016" y="129120"/>
                </a:lnTo>
                <a:lnTo>
                  <a:pt x="4285636" y="131100"/>
                </a:lnTo>
                <a:cubicBezTo>
                  <a:pt x="4267930" y="138589"/>
                  <a:pt x="4255506" y="156121"/>
                  <a:pt x="4255506" y="176555"/>
                </a:cubicBezTo>
                <a:cubicBezTo>
                  <a:pt x="4255506" y="196989"/>
                  <a:pt x="4267930" y="214521"/>
                  <a:pt x="4285636" y="222010"/>
                </a:cubicBezTo>
                <a:lnTo>
                  <a:pt x="4292648" y="224187"/>
                </a:lnTo>
                <a:lnTo>
                  <a:pt x="4289380" y="228147"/>
                </a:lnTo>
                <a:cubicBezTo>
                  <a:pt x="4284061" y="236020"/>
                  <a:pt x="4280955" y="245512"/>
                  <a:pt x="4280955" y="255729"/>
                </a:cubicBezTo>
                <a:cubicBezTo>
                  <a:pt x="4280955" y="282974"/>
                  <a:pt x="4303042" y="305060"/>
                  <a:pt x="4330287" y="305060"/>
                </a:cubicBezTo>
                <a:cubicBezTo>
                  <a:pt x="4333693" y="305060"/>
                  <a:pt x="4337018" y="304715"/>
                  <a:pt x="4340229" y="304058"/>
                </a:cubicBezTo>
                <a:lnTo>
                  <a:pt x="4349167" y="301284"/>
                </a:lnTo>
                <a:lnTo>
                  <a:pt x="4348819" y="304741"/>
                </a:lnTo>
                <a:cubicBezTo>
                  <a:pt x="4348819" y="331986"/>
                  <a:pt x="4370905" y="354073"/>
                  <a:pt x="4398151" y="354073"/>
                </a:cubicBezTo>
                <a:close/>
                <a:moveTo>
                  <a:pt x="3688904" y="354073"/>
                </a:moveTo>
                <a:cubicBezTo>
                  <a:pt x="3702527" y="354073"/>
                  <a:pt x="3714860" y="348551"/>
                  <a:pt x="3723787" y="339624"/>
                </a:cubicBezTo>
                <a:lnTo>
                  <a:pt x="3729434" y="332780"/>
                </a:lnTo>
                <a:lnTo>
                  <a:pt x="3735080" y="339624"/>
                </a:lnTo>
                <a:cubicBezTo>
                  <a:pt x="3744007" y="348551"/>
                  <a:pt x="3756341" y="354073"/>
                  <a:pt x="3769963" y="354073"/>
                </a:cubicBezTo>
                <a:cubicBezTo>
                  <a:pt x="3797208" y="354073"/>
                  <a:pt x="3819295" y="331986"/>
                  <a:pt x="3819295" y="304741"/>
                </a:cubicBezTo>
                <a:lnTo>
                  <a:pt x="3818947" y="301284"/>
                </a:lnTo>
                <a:lnTo>
                  <a:pt x="3827885" y="304058"/>
                </a:lnTo>
                <a:cubicBezTo>
                  <a:pt x="3831096" y="304715"/>
                  <a:pt x="3834421" y="305060"/>
                  <a:pt x="3837827" y="305060"/>
                </a:cubicBezTo>
                <a:cubicBezTo>
                  <a:pt x="3865072" y="305060"/>
                  <a:pt x="3887158" y="282974"/>
                  <a:pt x="3887158" y="255729"/>
                </a:cubicBezTo>
                <a:cubicBezTo>
                  <a:pt x="3887158" y="245512"/>
                  <a:pt x="3884053" y="236020"/>
                  <a:pt x="3878733" y="228147"/>
                </a:cubicBezTo>
                <a:lnTo>
                  <a:pt x="3875466" y="224187"/>
                </a:lnTo>
                <a:lnTo>
                  <a:pt x="3882478" y="222010"/>
                </a:lnTo>
                <a:cubicBezTo>
                  <a:pt x="3900184" y="214521"/>
                  <a:pt x="3912607" y="196989"/>
                  <a:pt x="3912607" y="176555"/>
                </a:cubicBezTo>
                <a:cubicBezTo>
                  <a:pt x="3912607" y="156121"/>
                  <a:pt x="3900184" y="138589"/>
                  <a:pt x="3882478" y="131100"/>
                </a:cubicBezTo>
                <a:lnTo>
                  <a:pt x="3876098" y="129120"/>
                </a:lnTo>
                <a:lnTo>
                  <a:pt x="3878733" y="125926"/>
                </a:lnTo>
                <a:cubicBezTo>
                  <a:pt x="3884053" y="118052"/>
                  <a:pt x="3887158" y="108561"/>
                  <a:pt x="3887158" y="98344"/>
                </a:cubicBezTo>
                <a:cubicBezTo>
                  <a:pt x="3887158" y="71099"/>
                  <a:pt x="3865072" y="49012"/>
                  <a:pt x="3837827" y="49012"/>
                </a:cubicBezTo>
                <a:cubicBezTo>
                  <a:pt x="3832718" y="49012"/>
                  <a:pt x="3827791" y="49789"/>
                  <a:pt x="3823157" y="51230"/>
                </a:cubicBezTo>
                <a:lnTo>
                  <a:pt x="3818898" y="53278"/>
                </a:lnTo>
                <a:lnTo>
                  <a:pt x="3819295" y="49331"/>
                </a:lnTo>
                <a:cubicBezTo>
                  <a:pt x="3819295" y="22086"/>
                  <a:pt x="3797208" y="0"/>
                  <a:pt x="3769963" y="0"/>
                </a:cubicBezTo>
                <a:cubicBezTo>
                  <a:pt x="3756341" y="0"/>
                  <a:pt x="3744008" y="5521"/>
                  <a:pt x="3735080" y="14449"/>
                </a:cubicBezTo>
                <a:lnTo>
                  <a:pt x="3729434" y="21293"/>
                </a:lnTo>
                <a:lnTo>
                  <a:pt x="3723787" y="14449"/>
                </a:lnTo>
                <a:cubicBezTo>
                  <a:pt x="3714860" y="5521"/>
                  <a:pt x="3702527" y="0"/>
                  <a:pt x="3688904" y="0"/>
                </a:cubicBezTo>
                <a:cubicBezTo>
                  <a:pt x="3661659" y="0"/>
                  <a:pt x="3639572" y="22086"/>
                  <a:pt x="3639572" y="49331"/>
                </a:cubicBezTo>
                <a:lnTo>
                  <a:pt x="3639921" y="52789"/>
                </a:lnTo>
                <a:lnTo>
                  <a:pt x="3630983" y="50014"/>
                </a:lnTo>
                <a:cubicBezTo>
                  <a:pt x="3627771" y="49357"/>
                  <a:pt x="3624446" y="49012"/>
                  <a:pt x="3621040" y="49012"/>
                </a:cubicBezTo>
                <a:cubicBezTo>
                  <a:pt x="3593795" y="49012"/>
                  <a:pt x="3571709" y="71099"/>
                  <a:pt x="3571709" y="98344"/>
                </a:cubicBezTo>
                <a:cubicBezTo>
                  <a:pt x="3571709" y="108561"/>
                  <a:pt x="3574815" y="118052"/>
                  <a:pt x="3580134" y="125926"/>
                </a:cubicBezTo>
                <a:lnTo>
                  <a:pt x="3582769" y="129120"/>
                </a:lnTo>
                <a:lnTo>
                  <a:pt x="3576390" y="131100"/>
                </a:lnTo>
                <a:cubicBezTo>
                  <a:pt x="3558684" y="138589"/>
                  <a:pt x="3546260" y="156121"/>
                  <a:pt x="3546260" y="176555"/>
                </a:cubicBezTo>
                <a:cubicBezTo>
                  <a:pt x="3546260" y="196989"/>
                  <a:pt x="3558684" y="214521"/>
                  <a:pt x="3576390" y="222010"/>
                </a:cubicBezTo>
                <a:lnTo>
                  <a:pt x="3583402" y="224187"/>
                </a:lnTo>
                <a:lnTo>
                  <a:pt x="3580134" y="228147"/>
                </a:lnTo>
                <a:cubicBezTo>
                  <a:pt x="3574815" y="236020"/>
                  <a:pt x="3571709" y="245512"/>
                  <a:pt x="3571709" y="255729"/>
                </a:cubicBezTo>
                <a:cubicBezTo>
                  <a:pt x="3571709" y="282974"/>
                  <a:pt x="3593795" y="305060"/>
                  <a:pt x="3621040" y="305060"/>
                </a:cubicBezTo>
                <a:cubicBezTo>
                  <a:pt x="3624446" y="305060"/>
                  <a:pt x="3627771" y="304715"/>
                  <a:pt x="3630983" y="304058"/>
                </a:cubicBezTo>
                <a:lnTo>
                  <a:pt x="3639921" y="301284"/>
                </a:lnTo>
                <a:lnTo>
                  <a:pt x="3639572" y="304741"/>
                </a:lnTo>
                <a:cubicBezTo>
                  <a:pt x="3639572" y="331986"/>
                  <a:pt x="3661659" y="354073"/>
                  <a:pt x="3688904" y="354073"/>
                </a:cubicBezTo>
                <a:close/>
                <a:moveTo>
                  <a:pt x="2979652" y="354073"/>
                </a:moveTo>
                <a:cubicBezTo>
                  <a:pt x="2993274" y="354073"/>
                  <a:pt x="3005607" y="348551"/>
                  <a:pt x="3014535" y="339624"/>
                </a:cubicBezTo>
                <a:lnTo>
                  <a:pt x="3020182" y="332780"/>
                </a:lnTo>
                <a:lnTo>
                  <a:pt x="3025828" y="339624"/>
                </a:lnTo>
                <a:cubicBezTo>
                  <a:pt x="3034755" y="348551"/>
                  <a:pt x="3047088" y="354073"/>
                  <a:pt x="3060710" y="354073"/>
                </a:cubicBezTo>
                <a:cubicBezTo>
                  <a:pt x="3087956" y="354073"/>
                  <a:pt x="3110042" y="331986"/>
                  <a:pt x="3110042" y="304741"/>
                </a:cubicBezTo>
                <a:lnTo>
                  <a:pt x="3109694" y="301284"/>
                </a:lnTo>
                <a:lnTo>
                  <a:pt x="3118633" y="304058"/>
                </a:lnTo>
                <a:cubicBezTo>
                  <a:pt x="3121844" y="304715"/>
                  <a:pt x="3125169" y="305060"/>
                  <a:pt x="3128575" y="305060"/>
                </a:cubicBezTo>
                <a:cubicBezTo>
                  <a:pt x="3155821" y="305060"/>
                  <a:pt x="3177907" y="282974"/>
                  <a:pt x="3177907" y="255729"/>
                </a:cubicBezTo>
                <a:cubicBezTo>
                  <a:pt x="3177907" y="245512"/>
                  <a:pt x="3174800" y="236020"/>
                  <a:pt x="3169481" y="228147"/>
                </a:cubicBezTo>
                <a:lnTo>
                  <a:pt x="3166213" y="224187"/>
                </a:lnTo>
                <a:lnTo>
                  <a:pt x="3173226" y="222010"/>
                </a:lnTo>
                <a:cubicBezTo>
                  <a:pt x="3190931" y="214521"/>
                  <a:pt x="3203353" y="196989"/>
                  <a:pt x="3203353" y="176555"/>
                </a:cubicBezTo>
                <a:cubicBezTo>
                  <a:pt x="3203353" y="156121"/>
                  <a:pt x="3190931" y="138589"/>
                  <a:pt x="3173226" y="131100"/>
                </a:cubicBezTo>
                <a:lnTo>
                  <a:pt x="3166845" y="129120"/>
                </a:lnTo>
                <a:lnTo>
                  <a:pt x="3169481" y="125926"/>
                </a:lnTo>
                <a:cubicBezTo>
                  <a:pt x="3174800" y="118052"/>
                  <a:pt x="3177907" y="108561"/>
                  <a:pt x="3177907" y="98344"/>
                </a:cubicBezTo>
                <a:cubicBezTo>
                  <a:pt x="3177907" y="71099"/>
                  <a:pt x="3155821" y="49012"/>
                  <a:pt x="3128575" y="49012"/>
                </a:cubicBezTo>
                <a:cubicBezTo>
                  <a:pt x="3123467" y="49012"/>
                  <a:pt x="3118538" y="49789"/>
                  <a:pt x="3113904" y="51230"/>
                </a:cubicBezTo>
                <a:lnTo>
                  <a:pt x="3109645" y="53278"/>
                </a:lnTo>
                <a:lnTo>
                  <a:pt x="3110042" y="49331"/>
                </a:lnTo>
                <a:cubicBezTo>
                  <a:pt x="3110042" y="22086"/>
                  <a:pt x="3087956" y="0"/>
                  <a:pt x="3060712" y="0"/>
                </a:cubicBezTo>
                <a:cubicBezTo>
                  <a:pt x="3047088" y="0"/>
                  <a:pt x="3034755" y="5521"/>
                  <a:pt x="3025828" y="14449"/>
                </a:cubicBezTo>
                <a:lnTo>
                  <a:pt x="3020182" y="21293"/>
                </a:lnTo>
                <a:lnTo>
                  <a:pt x="3014535" y="14449"/>
                </a:lnTo>
                <a:cubicBezTo>
                  <a:pt x="3005607" y="5521"/>
                  <a:pt x="2993275" y="0"/>
                  <a:pt x="2979652" y="0"/>
                </a:cubicBezTo>
                <a:cubicBezTo>
                  <a:pt x="2952407" y="0"/>
                  <a:pt x="2930320" y="22086"/>
                  <a:pt x="2930320" y="49331"/>
                </a:cubicBezTo>
                <a:lnTo>
                  <a:pt x="2930670" y="52789"/>
                </a:lnTo>
                <a:lnTo>
                  <a:pt x="2921731" y="50014"/>
                </a:lnTo>
                <a:cubicBezTo>
                  <a:pt x="2918520" y="49357"/>
                  <a:pt x="2915195" y="49012"/>
                  <a:pt x="2911789" y="49012"/>
                </a:cubicBezTo>
                <a:cubicBezTo>
                  <a:pt x="2884544" y="49012"/>
                  <a:pt x="2862458" y="71099"/>
                  <a:pt x="2862458" y="98344"/>
                </a:cubicBezTo>
                <a:cubicBezTo>
                  <a:pt x="2862458" y="108561"/>
                  <a:pt x="2865564" y="118052"/>
                  <a:pt x="2870883" y="125926"/>
                </a:cubicBezTo>
                <a:lnTo>
                  <a:pt x="2873518" y="129120"/>
                </a:lnTo>
                <a:lnTo>
                  <a:pt x="2867137" y="131100"/>
                </a:lnTo>
                <a:cubicBezTo>
                  <a:pt x="2849433" y="138589"/>
                  <a:pt x="2837009" y="156121"/>
                  <a:pt x="2837009" y="176555"/>
                </a:cubicBezTo>
                <a:cubicBezTo>
                  <a:pt x="2837009" y="196989"/>
                  <a:pt x="2849433" y="214521"/>
                  <a:pt x="2867137" y="222010"/>
                </a:cubicBezTo>
                <a:lnTo>
                  <a:pt x="2874151" y="224187"/>
                </a:lnTo>
                <a:lnTo>
                  <a:pt x="2870883" y="228147"/>
                </a:lnTo>
                <a:cubicBezTo>
                  <a:pt x="2865564" y="236020"/>
                  <a:pt x="2862458" y="245512"/>
                  <a:pt x="2862458" y="255729"/>
                </a:cubicBezTo>
                <a:cubicBezTo>
                  <a:pt x="2862458" y="282974"/>
                  <a:pt x="2884544" y="305060"/>
                  <a:pt x="2911789" y="305060"/>
                </a:cubicBezTo>
                <a:cubicBezTo>
                  <a:pt x="2915195" y="305060"/>
                  <a:pt x="2918520" y="304715"/>
                  <a:pt x="2921731" y="304058"/>
                </a:cubicBezTo>
                <a:lnTo>
                  <a:pt x="2930669" y="301284"/>
                </a:lnTo>
                <a:lnTo>
                  <a:pt x="2930320" y="304741"/>
                </a:lnTo>
                <a:cubicBezTo>
                  <a:pt x="2930320" y="331986"/>
                  <a:pt x="2952407" y="354073"/>
                  <a:pt x="2979652" y="354073"/>
                </a:cubicBezTo>
                <a:close/>
                <a:moveTo>
                  <a:pt x="2270400" y="354073"/>
                </a:moveTo>
                <a:cubicBezTo>
                  <a:pt x="2284023" y="354073"/>
                  <a:pt x="2296356" y="348551"/>
                  <a:pt x="2305283" y="339624"/>
                </a:cubicBezTo>
                <a:lnTo>
                  <a:pt x="2310930" y="332780"/>
                </a:lnTo>
                <a:lnTo>
                  <a:pt x="2316577" y="339624"/>
                </a:lnTo>
                <a:cubicBezTo>
                  <a:pt x="2325504" y="348551"/>
                  <a:pt x="2337837" y="354073"/>
                  <a:pt x="2351459" y="354073"/>
                </a:cubicBezTo>
                <a:cubicBezTo>
                  <a:pt x="2378705" y="354073"/>
                  <a:pt x="2400792" y="331986"/>
                  <a:pt x="2400792" y="304741"/>
                </a:cubicBezTo>
                <a:lnTo>
                  <a:pt x="2400443" y="301284"/>
                </a:lnTo>
                <a:lnTo>
                  <a:pt x="2409381" y="304058"/>
                </a:lnTo>
                <a:cubicBezTo>
                  <a:pt x="2412593" y="304715"/>
                  <a:pt x="2415918" y="305060"/>
                  <a:pt x="2419323" y="305060"/>
                </a:cubicBezTo>
                <a:cubicBezTo>
                  <a:pt x="2446569" y="305060"/>
                  <a:pt x="2468655" y="282974"/>
                  <a:pt x="2468655" y="255729"/>
                </a:cubicBezTo>
                <a:cubicBezTo>
                  <a:pt x="2468655" y="245512"/>
                  <a:pt x="2465549" y="236020"/>
                  <a:pt x="2460230" y="228147"/>
                </a:cubicBezTo>
                <a:lnTo>
                  <a:pt x="2456962" y="224187"/>
                </a:lnTo>
                <a:lnTo>
                  <a:pt x="2463975" y="222010"/>
                </a:lnTo>
                <a:cubicBezTo>
                  <a:pt x="2481681" y="214521"/>
                  <a:pt x="2494104" y="196989"/>
                  <a:pt x="2494104" y="176555"/>
                </a:cubicBezTo>
                <a:cubicBezTo>
                  <a:pt x="2494104" y="156121"/>
                  <a:pt x="2481681" y="138589"/>
                  <a:pt x="2463975" y="131100"/>
                </a:cubicBezTo>
                <a:lnTo>
                  <a:pt x="2457594" y="129120"/>
                </a:lnTo>
                <a:lnTo>
                  <a:pt x="2460230" y="125926"/>
                </a:lnTo>
                <a:cubicBezTo>
                  <a:pt x="2465549" y="118052"/>
                  <a:pt x="2468655" y="108561"/>
                  <a:pt x="2468655" y="98344"/>
                </a:cubicBezTo>
                <a:cubicBezTo>
                  <a:pt x="2468655" y="71099"/>
                  <a:pt x="2446569" y="49012"/>
                  <a:pt x="2419323" y="49012"/>
                </a:cubicBezTo>
                <a:cubicBezTo>
                  <a:pt x="2414215" y="49012"/>
                  <a:pt x="2409288" y="49789"/>
                  <a:pt x="2404654" y="51230"/>
                </a:cubicBezTo>
                <a:lnTo>
                  <a:pt x="2400394" y="53278"/>
                </a:lnTo>
                <a:lnTo>
                  <a:pt x="2400792" y="49331"/>
                </a:lnTo>
                <a:cubicBezTo>
                  <a:pt x="2400792" y="22086"/>
                  <a:pt x="2378705" y="0"/>
                  <a:pt x="2351460" y="0"/>
                </a:cubicBezTo>
                <a:cubicBezTo>
                  <a:pt x="2337837" y="0"/>
                  <a:pt x="2325504" y="5521"/>
                  <a:pt x="2316577" y="14449"/>
                </a:cubicBezTo>
                <a:lnTo>
                  <a:pt x="2310930" y="21293"/>
                </a:lnTo>
                <a:lnTo>
                  <a:pt x="2305283" y="14449"/>
                </a:lnTo>
                <a:cubicBezTo>
                  <a:pt x="2296356" y="5521"/>
                  <a:pt x="2284023" y="0"/>
                  <a:pt x="2270401" y="0"/>
                </a:cubicBezTo>
                <a:cubicBezTo>
                  <a:pt x="2243155" y="0"/>
                  <a:pt x="2221069" y="22086"/>
                  <a:pt x="2221069" y="49331"/>
                </a:cubicBezTo>
                <a:lnTo>
                  <a:pt x="2221418" y="52789"/>
                </a:lnTo>
                <a:lnTo>
                  <a:pt x="2212479" y="50014"/>
                </a:lnTo>
                <a:cubicBezTo>
                  <a:pt x="2209268" y="49357"/>
                  <a:pt x="2205943" y="49012"/>
                  <a:pt x="2202537" y="49012"/>
                </a:cubicBezTo>
                <a:cubicBezTo>
                  <a:pt x="2175292" y="49012"/>
                  <a:pt x="2153205" y="71099"/>
                  <a:pt x="2153205" y="98344"/>
                </a:cubicBezTo>
                <a:cubicBezTo>
                  <a:pt x="2153205" y="108561"/>
                  <a:pt x="2156311" y="118052"/>
                  <a:pt x="2161631" y="125926"/>
                </a:cubicBezTo>
                <a:lnTo>
                  <a:pt x="2164266" y="129120"/>
                </a:lnTo>
                <a:lnTo>
                  <a:pt x="2157886" y="131100"/>
                </a:lnTo>
                <a:cubicBezTo>
                  <a:pt x="2140180" y="138589"/>
                  <a:pt x="2127757" y="156121"/>
                  <a:pt x="2127757" y="176555"/>
                </a:cubicBezTo>
                <a:cubicBezTo>
                  <a:pt x="2127757" y="196989"/>
                  <a:pt x="2140180" y="214521"/>
                  <a:pt x="2157886" y="222010"/>
                </a:cubicBezTo>
                <a:lnTo>
                  <a:pt x="2164898" y="224187"/>
                </a:lnTo>
                <a:lnTo>
                  <a:pt x="2161631" y="228147"/>
                </a:lnTo>
                <a:cubicBezTo>
                  <a:pt x="2156311" y="236020"/>
                  <a:pt x="2153205" y="245512"/>
                  <a:pt x="2153205" y="255729"/>
                </a:cubicBezTo>
                <a:cubicBezTo>
                  <a:pt x="2153205" y="282974"/>
                  <a:pt x="2175292" y="305060"/>
                  <a:pt x="2202537" y="305060"/>
                </a:cubicBezTo>
                <a:cubicBezTo>
                  <a:pt x="2205943" y="305060"/>
                  <a:pt x="2209268" y="304715"/>
                  <a:pt x="2212479" y="304058"/>
                </a:cubicBezTo>
                <a:lnTo>
                  <a:pt x="2221417" y="301284"/>
                </a:lnTo>
                <a:lnTo>
                  <a:pt x="2221069" y="304741"/>
                </a:lnTo>
                <a:cubicBezTo>
                  <a:pt x="2221069" y="331986"/>
                  <a:pt x="2243155" y="354073"/>
                  <a:pt x="2270400" y="354073"/>
                </a:cubicBezTo>
                <a:close/>
                <a:moveTo>
                  <a:pt x="1561148" y="354073"/>
                </a:moveTo>
                <a:cubicBezTo>
                  <a:pt x="1574771" y="354073"/>
                  <a:pt x="1587104" y="348551"/>
                  <a:pt x="1596031" y="339624"/>
                </a:cubicBezTo>
                <a:lnTo>
                  <a:pt x="1601678" y="332780"/>
                </a:lnTo>
                <a:lnTo>
                  <a:pt x="1607324" y="339624"/>
                </a:lnTo>
                <a:cubicBezTo>
                  <a:pt x="1616252" y="348551"/>
                  <a:pt x="1628585" y="354073"/>
                  <a:pt x="1642207" y="354073"/>
                </a:cubicBezTo>
                <a:cubicBezTo>
                  <a:pt x="1669452" y="354073"/>
                  <a:pt x="1691539" y="331986"/>
                  <a:pt x="1691539" y="304741"/>
                </a:cubicBezTo>
                <a:lnTo>
                  <a:pt x="1691191" y="301284"/>
                </a:lnTo>
                <a:lnTo>
                  <a:pt x="1700129" y="304058"/>
                </a:lnTo>
                <a:cubicBezTo>
                  <a:pt x="1703341" y="304715"/>
                  <a:pt x="1706666" y="305060"/>
                  <a:pt x="1710071" y="305060"/>
                </a:cubicBezTo>
                <a:cubicBezTo>
                  <a:pt x="1737316" y="305060"/>
                  <a:pt x="1759403" y="282974"/>
                  <a:pt x="1759403" y="255729"/>
                </a:cubicBezTo>
                <a:cubicBezTo>
                  <a:pt x="1759403" y="245512"/>
                  <a:pt x="1756297" y="236020"/>
                  <a:pt x="1750978" y="228147"/>
                </a:cubicBezTo>
                <a:lnTo>
                  <a:pt x="1747710" y="224187"/>
                </a:lnTo>
                <a:lnTo>
                  <a:pt x="1754722" y="222010"/>
                </a:lnTo>
                <a:cubicBezTo>
                  <a:pt x="1772428" y="214521"/>
                  <a:pt x="1784852" y="196989"/>
                  <a:pt x="1784852" y="176555"/>
                </a:cubicBezTo>
                <a:cubicBezTo>
                  <a:pt x="1784852" y="156121"/>
                  <a:pt x="1772428" y="138589"/>
                  <a:pt x="1754722" y="131100"/>
                </a:cubicBezTo>
                <a:lnTo>
                  <a:pt x="1748343" y="129120"/>
                </a:lnTo>
                <a:lnTo>
                  <a:pt x="1750978" y="125926"/>
                </a:lnTo>
                <a:cubicBezTo>
                  <a:pt x="1756297" y="118052"/>
                  <a:pt x="1759403" y="108561"/>
                  <a:pt x="1759403" y="98344"/>
                </a:cubicBezTo>
                <a:cubicBezTo>
                  <a:pt x="1759403" y="71099"/>
                  <a:pt x="1737316" y="49012"/>
                  <a:pt x="1710071" y="49012"/>
                </a:cubicBezTo>
                <a:cubicBezTo>
                  <a:pt x="1704963" y="49012"/>
                  <a:pt x="1700036" y="49789"/>
                  <a:pt x="1695401" y="51230"/>
                </a:cubicBezTo>
                <a:lnTo>
                  <a:pt x="1691142" y="53278"/>
                </a:lnTo>
                <a:lnTo>
                  <a:pt x="1691539" y="49331"/>
                </a:lnTo>
                <a:cubicBezTo>
                  <a:pt x="1691539" y="22086"/>
                  <a:pt x="1669452" y="0"/>
                  <a:pt x="1642207" y="0"/>
                </a:cubicBezTo>
                <a:cubicBezTo>
                  <a:pt x="1628585" y="0"/>
                  <a:pt x="1616252" y="5521"/>
                  <a:pt x="1607324" y="14449"/>
                </a:cubicBezTo>
                <a:lnTo>
                  <a:pt x="1601678" y="21293"/>
                </a:lnTo>
                <a:lnTo>
                  <a:pt x="1596031" y="14449"/>
                </a:lnTo>
                <a:cubicBezTo>
                  <a:pt x="1587104" y="5521"/>
                  <a:pt x="1574771" y="0"/>
                  <a:pt x="1561149" y="0"/>
                </a:cubicBezTo>
                <a:cubicBezTo>
                  <a:pt x="1533903" y="0"/>
                  <a:pt x="1511816" y="22086"/>
                  <a:pt x="1511816" y="49331"/>
                </a:cubicBezTo>
                <a:lnTo>
                  <a:pt x="1512165" y="52789"/>
                </a:lnTo>
                <a:lnTo>
                  <a:pt x="1503226" y="50014"/>
                </a:lnTo>
                <a:cubicBezTo>
                  <a:pt x="1500015" y="49357"/>
                  <a:pt x="1496690" y="49012"/>
                  <a:pt x="1493284" y="49012"/>
                </a:cubicBezTo>
                <a:cubicBezTo>
                  <a:pt x="1466039" y="49012"/>
                  <a:pt x="1443953" y="71099"/>
                  <a:pt x="1443953" y="98344"/>
                </a:cubicBezTo>
                <a:cubicBezTo>
                  <a:pt x="1443953" y="108561"/>
                  <a:pt x="1447058" y="118052"/>
                  <a:pt x="1452378" y="125926"/>
                </a:cubicBezTo>
                <a:lnTo>
                  <a:pt x="1455013" y="129120"/>
                </a:lnTo>
                <a:lnTo>
                  <a:pt x="1448633" y="131100"/>
                </a:lnTo>
                <a:cubicBezTo>
                  <a:pt x="1430928" y="138589"/>
                  <a:pt x="1418504" y="156121"/>
                  <a:pt x="1418504" y="176555"/>
                </a:cubicBezTo>
                <a:cubicBezTo>
                  <a:pt x="1418504" y="196989"/>
                  <a:pt x="1430928" y="214521"/>
                  <a:pt x="1448633" y="222010"/>
                </a:cubicBezTo>
                <a:lnTo>
                  <a:pt x="1455645" y="224187"/>
                </a:lnTo>
                <a:lnTo>
                  <a:pt x="1452378" y="228147"/>
                </a:lnTo>
                <a:cubicBezTo>
                  <a:pt x="1447058" y="236020"/>
                  <a:pt x="1443953" y="245512"/>
                  <a:pt x="1443953" y="255729"/>
                </a:cubicBezTo>
                <a:cubicBezTo>
                  <a:pt x="1443953" y="282974"/>
                  <a:pt x="1466039" y="305060"/>
                  <a:pt x="1493284" y="305060"/>
                </a:cubicBezTo>
                <a:cubicBezTo>
                  <a:pt x="1496690" y="305060"/>
                  <a:pt x="1500015" y="304715"/>
                  <a:pt x="1503227" y="304058"/>
                </a:cubicBezTo>
                <a:lnTo>
                  <a:pt x="1512165" y="301284"/>
                </a:lnTo>
                <a:lnTo>
                  <a:pt x="1511816" y="304741"/>
                </a:lnTo>
                <a:cubicBezTo>
                  <a:pt x="1511816" y="331986"/>
                  <a:pt x="1533903" y="354073"/>
                  <a:pt x="1561148" y="354073"/>
                </a:cubicBezTo>
                <a:close/>
                <a:moveTo>
                  <a:pt x="851896" y="354073"/>
                </a:moveTo>
                <a:cubicBezTo>
                  <a:pt x="865518" y="354073"/>
                  <a:pt x="877851" y="348551"/>
                  <a:pt x="886778" y="339624"/>
                </a:cubicBezTo>
                <a:lnTo>
                  <a:pt x="892425" y="332780"/>
                </a:lnTo>
                <a:lnTo>
                  <a:pt x="898072" y="339624"/>
                </a:lnTo>
                <a:cubicBezTo>
                  <a:pt x="906999" y="348551"/>
                  <a:pt x="919334" y="354073"/>
                  <a:pt x="932957" y="354073"/>
                </a:cubicBezTo>
                <a:cubicBezTo>
                  <a:pt x="960202" y="354073"/>
                  <a:pt x="982288" y="331986"/>
                  <a:pt x="982288" y="304741"/>
                </a:cubicBezTo>
                <a:lnTo>
                  <a:pt x="981940" y="301284"/>
                </a:lnTo>
                <a:lnTo>
                  <a:pt x="990878" y="304058"/>
                </a:lnTo>
                <a:cubicBezTo>
                  <a:pt x="994089" y="304715"/>
                  <a:pt x="997414" y="305060"/>
                  <a:pt x="1000820" y="305060"/>
                </a:cubicBezTo>
                <a:cubicBezTo>
                  <a:pt x="1028065" y="305060"/>
                  <a:pt x="1050152" y="282974"/>
                  <a:pt x="1050152" y="255729"/>
                </a:cubicBezTo>
                <a:cubicBezTo>
                  <a:pt x="1050152" y="245512"/>
                  <a:pt x="1047046" y="236020"/>
                  <a:pt x="1041726" y="228147"/>
                </a:cubicBezTo>
                <a:lnTo>
                  <a:pt x="1038458" y="224187"/>
                </a:lnTo>
                <a:lnTo>
                  <a:pt x="1045471" y="222010"/>
                </a:lnTo>
                <a:cubicBezTo>
                  <a:pt x="1063177" y="214521"/>
                  <a:pt x="1075601" y="196989"/>
                  <a:pt x="1075601" y="176555"/>
                </a:cubicBezTo>
                <a:cubicBezTo>
                  <a:pt x="1075601" y="156121"/>
                  <a:pt x="1063177" y="138589"/>
                  <a:pt x="1045471" y="131100"/>
                </a:cubicBezTo>
                <a:lnTo>
                  <a:pt x="1039091" y="129120"/>
                </a:lnTo>
                <a:lnTo>
                  <a:pt x="1041726" y="125926"/>
                </a:lnTo>
                <a:cubicBezTo>
                  <a:pt x="1047046" y="118052"/>
                  <a:pt x="1050152" y="108561"/>
                  <a:pt x="1050152" y="98344"/>
                </a:cubicBezTo>
                <a:cubicBezTo>
                  <a:pt x="1050152" y="71099"/>
                  <a:pt x="1028065" y="49012"/>
                  <a:pt x="1000820" y="49012"/>
                </a:cubicBezTo>
                <a:cubicBezTo>
                  <a:pt x="995712" y="49012"/>
                  <a:pt x="990784" y="49789"/>
                  <a:pt x="986150" y="51230"/>
                </a:cubicBezTo>
                <a:lnTo>
                  <a:pt x="981890" y="53278"/>
                </a:lnTo>
                <a:lnTo>
                  <a:pt x="982288" y="49331"/>
                </a:lnTo>
                <a:cubicBezTo>
                  <a:pt x="982288" y="22086"/>
                  <a:pt x="960202" y="0"/>
                  <a:pt x="932957" y="0"/>
                </a:cubicBezTo>
                <a:cubicBezTo>
                  <a:pt x="919334" y="0"/>
                  <a:pt x="906999" y="5521"/>
                  <a:pt x="898072" y="14449"/>
                </a:cubicBezTo>
                <a:lnTo>
                  <a:pt x="892425" y="21293"/>
                </a:lnTo>
                <a:lnTo>
                  <a:pt x="886779" y="14449"/>
                </a:lnTo>
                <a:cubicBezTo>
                  <a:pt x="877851" y="5521"/>
                  <a:pt x="865518" y="0"/>
                  <a:pt x="851896" y="0"/>
                </a:cubicBezTo>
                <a:cubicBezTo>
                  <a:pt x="824651" y="0"/>
                  <a:pt x="802564" y="22086"/>
                  <a:pt x="802564" y="49331"/>
                </a:cubicBezTo>
                <a:lnTo>
                  <a:pt x="802912" y="52789"/>
                </a:lnTo>
                <a:lnTo>
                  <a:pt x="793974" y="50014"/>
                </a:lnTo>
                <a:cubicBezTo>
                  <a:pt x="790763" y="49357"/>
                  <a:pt x="787438" y="49012"/>
                  <a:pt x="784032" y="49012"/>
                </a:cubicBezTo>
                <a:cubicBezTo>
                  <a:pt x="756787" y="49012"/>
                  <a:pt x="734700" y="71099"/>
                  <a:pt x="734700" y="98344"/>
                </a:cubicBezTo>
                <a:cubicBezTo>
                  <a:pt x="734700" y="108561"/>
                  <a:pt x="737806" y="118052"/>
                  <a:pt x="743125" y="125926"/>
                </a:cubicBezTo>
                <a:lnTo>
                  <a:pt x="745761" y="129120"/>
                </a:lnTo>
                <a:lnTo>
                  <a:pt x="739381" y="131100"/>
                </a:lnTo>
                <a:cubicBezTo>
                  <a:pt x="721675" y="138589"/>
                  <a:pt x="709251" y="156121"/>
                  <a:pt x="709251" y="176555"/>
                </a:cubicBezTo>
                <a:cubicBezTo>
                  <a:pt x="709251" y="196989"/>
                  <a:pt x="721675" y="214521"/>
                  <a:pt x="739381" y="222010"/>
                </a:cubicBezTo>
                <a:lnTo>
                  <a:pt x="746393" y="224187"/>
                </a:lnTo>
                <a:lnTo>
                  <a:pt x="743125" y="228147"/>
                </a:lnTo>
                <a:cubicBezTo>
                  <a:pt x="737806" y="236020"/>
                  <a:pt x="734700" y="245512"/>
                  <a:pt x="734700" y="255729"/>
                </a:cubicBezTo>
                <a:cubicBezTo>
                  <a:pt x="734700" y="282974"/>
                  <a:pt x="756787" y="305060"/>
                  <a:pt x="784032" y="305060"/>
                </a:cubicBezTo>
                <a:cubicBezTo>
                  <a:pt x="787438" y="305060"/>
                  <a:pt x="790763" y="304715"/>
                  <a:pt x="793974" y="304058"/>
                </a:cubicBezTo>
                <a:lnTo>
                  <a:pt x="802912" y="301284"/>
                </a:lnTo>
                <a:lnTo>
                  <a:pt x="802564" y="304741"/>
                </a:lnTo>
                <a:cubicBezTo>
                  <a:pt x="802564" y="331986"/>
                  <a:pt x="824650" y="354073"/>
                  <a:pt x="851896" y="354073"/>
                </a:cubicBezTo>
                <a:close/>
                <a:moveTo>
                  <a:pt x="142644" y="354073"/>
                </a:moveTo>
                <a:cubicBezTo>
                  <a:pt x="156267" y="354073"/>
                  <a:pt x="168600" y="348551"/>
                  <a:pt x="177527" y="339624"/>
                </a:cubicBezTo>
                <a:lnTo>
                  <a:pt x="183174" y="332780"/>
                </a:lnTo>
                <a:lnTo>
                  <a:pt x="188821" y="339624"/>
                </a:lnTo>
                <a:cubicBezTo>
                  <a:pt x="197748" y="348551"/>
                  <a:pt x="210081" y="354073"/>
                  <a:pt x="223703" y="354073"/>
                </a:cubicBezTo>
                <a:cubicBezTo>
                  <a:pt x="250949" y="354073"/>
                  <a:pt x="273035" y="331986"/>
                  <a:pt x="273035" y="304741"/>
                </a:cubicBezTo>
                <a:lnTo>
                  <a:pt x="272687" y="301284"/>
                </a:lnTo>
                <a:lnTo>
                  <a:pt x="281625" y="304058"/>
                </a:lnTo>
                <a:cubicBezTo>
                  <a:pt x="284836" y="304715"/>
                  <a:pt x="288161" y="305060"/>
                  <a:pt x="291567" y="305060"/>
                </a:cubicBezTo>
                <a:cubicBezTo>
                  <a:pt x="318812" y="305060"/>
                  <a:pt x="340899" y="282974"/>
                  <a:pt x="340899" y="255729"/>
                </a:cubicBezTo>
                <a:cubicBezTo>
                  <a:pt x="340899" y="245512"/>
                  <a:pt x="337793" y="236020"/>
                  <a:pt x="332474" y="228147"/>
                </a:cubicBezTo>
                <a:lnTo>
                  <a:pt x="329206" y="224187"/>
                </a:lnTo>
                <a:lnTo>
                  <a:pt x="336218" y="222010"/>
                </a:lnTo>
                <a:cubicBezTo>
                  <a:pt x="353924" y="214521"/>
                  <a:pt x="366348" y="196989"/>
                  <a:pt x="366348" y="176555"/>
                </a:cubicBezTo>
                <a:cubicBezTo>
                  <a:pt x="366348" y="156121"/>
                  <a:pt x="353924" y="138589"/>
                  <a:pt x="336218" y="131100"/>
                </a:cubicBezTo>
                <a:lnTo>
                  <a:pt x="329838" y="129120"/>
                </a:lnTo>
                <a:lnTo>
                  <a:pt x="332474" y="125926"/>
                </a:lnTo>
                <a:cubicBezTo>
                  <a:pt x="337793" y="118052"/>
                  <a:pt x="340899" y="108561"/>
                  <a:pt x="340899" y="98344"/>
                </a:cubicBezTo>
                <a:cubicBezTo>
                  <a:pt x="340899" y="71099"/>
                  <a:pt x="318812" y="49012"/>
                  <a:pt x="291567" y="49012"/>
                </a:cubicBezTo>
                <a:cubicBezTo>
                  <a:pt x="286459" y="49012"/>
                  <a:pt x="281531" y="49789"/>
                  <a:pt x="276897" y="51230"/>
                </a:cubicBezTo>
                <a:lnTo>
                  <a:pt x="272638" y="53278"/>
                </a:lnTo>
                <a:lnTo>
                  <a:pt x="273035" y="49331"/>
                </a:lnTo>
                <a:cubicBezTo>
                  <a:pt x="273035" y="22086"/>
                  <a:pt x="250949" y="0"/>
                  <a:pt x="223704" y="0"/>
                </a:cubicBezTo>
                <a:cubicBezTo>
                  <a:pt x="210081" y="0"/>
                  <a:pt x="197748" y="5521"/>
                  <a:pt x="188821" y="14449"/>
                </a:cubicBezTo>
                <a:lnTo>
                  <a:pt x="183174" y="21293"/>
                </a:lnTo>
                <a:lnTo>
                  <a:pt x="177527" y="14449"/>
                </a:lnTo>
                <a:cubicBezTo>
                  <a:pt x="168600" y="5521"/>
                  <a:pt x="156267" y="0"/>
                  <a:pt x="142644" y="0"/>
                </a:cubicBezTo>
                <a:cubicBezTo>
                  <a:pt x="115399" y="0"/>
                  <a:pt x="93313" y="22086"/>
                  <a:pt x="93313" y="49331"/>
                </a:cubicBezTo>
                <a:lnTo>
                  <a:pt x="93661" y="52789"/>
                </a:lnTo>
                <a:lnTo>
                  <a:pt x="84723" y="50014"/>
                </a:lnTo>
                <a:cubicBezTo>
                  <a:pt x="81512" y="49357"/>
                  <a:pt x="78186" y="49012"/>
                  <a:pt x="74781" y="49012"/>
                </a:cubicBezTo>
                <a:cubicBezTo>
                  <a:pt x="47536" y="49012"/>
                  <a:pt x="25449" y="71099"/>
                  <a:pt x="25449" y="98344"/>
                </a:cubicBezTo>
                <a:cubicBezTo>
                  <a:pt x="25449" y="108561"/>
                  <a:pt x="28555" y="118052"/>
                  <a:pt x="33874" y="125926"/>
                </a:cubicBezTo>
                <a:lnTo>
                  <a:pt x="36509" y="129120"/>
                </a:lnTo>
                <a:lnTo>
                  <a:pt x="30130" y="131100"/>
                </a:lnTo>
                <a:cubicBezTo>
                  <a:pt x="12424" y="138589"/>
                  <a:pt x="0" y="156121"/>
                  <a:pt x="0" y="176555"/>
                </a:cubicBezTo>
                <a:cubicBezTo>
                  <a:pt x="0" y="196989"/>
                  <a:pt x="12424" y="214521"/>
                  <a:pt x="30130" y="222010"/>
                </a:cubicBezTo>
                <a:lnTo>
                  <a:pt x="37142" y="224187"/>
                </a:lnTo>
                <a:lnTo>
                  <a:pt x="33874" y="228147"/>
                </a:lnTo>
                <a:cubicBezTo>
                  <a:pt x="28555" y="236020"/>
                  <a:pt x="25449" y="245512"/>
                  <a:pt x="25449" y="255729"/>
                </a:cubicBezTo>
                <a:cubicBezTo>
                  <a:pt x="25449" y="282974"/>
                  <a:pt x="47536" y="305060"/>
                  <a:pt x="74781" y="305060"/>
                </a:cubicBezTo>
                <a:cubicBezTo>
                  <a:pt x="78186" y="305060"/>
                  <a:pt x="81512" y="304715"/>
                  <a:pt x="84723" y="304058"/>
                </a:cubicBezTo>
                <a:lnTo>
                  <a:pt x="93661" y="301284"/>
                </a:lnTo>
                <a:lnTo>
                  <a:pt x="93312" y="304741"/>
                </a:lnTo>
                <a:cubicBezTo>
                  <a:pt x="93312" y="331986"/>
                  <a:pt x="115399" y="354073"/>
                  <a:pt x="142644" y="354073"/>
                </a:cubicBezTo>
                <a:close/>
                <a:moveTo>
                  <a:pt x="8701715" y="619763"/>
                </a:moveTo>
                <a:cubicBezTo>
                  <a:pt x="8723296" y="619763"/>
                  <a:pt x="8740791" y="602268"/>
                  <a:pt x="8740791" y="580687"/>
                </a:cubicBezTo>
                <a:cubicBezTo>
                  <a:pt x="8740791" y="559106"/>
                  <a:pt x="8723296" y="541611"/>
                  <a:pt x="8701715" y="541611"/>
                </a:cubicBezTo>
                <a:cubicBezTo>
                  <a:pt x="8680134" y="541611"/>
                  <a:pt x="8662639" y="559106"/>
                  <a:pt x="8662639" y="580687"/>
                </a:cubicBezTo>
                <a:cubicBezTo>
                  <a:pt x="8662639" y="602268"/>
                  <a:pt x="8680134" y="619763"/>
                  <a:pt x="8701715" y="619763"/>
                </a:cubicBezTo>
                <a:close/>
                <a:moveTo>
                  <a:pt x="193983" y="619763"/>
                </a:moveTo>
                <a:cubicBezTo>
                  <a:pt x="215564" y="619763"/>
                  <a:pt x="233059" y="602268"/>
                  <a:pt x="233059" y="580687"/>
                </a:cubicBezTo>
                <a:cubicBezTo>
                  <a:pt x="233059" y="559106"/>
                  <a:pt x="215564" y="541611"/>
                  <a:pt x="193983" y="541611"/>
                </a:cubicBezTo>
                <a:cubicBezTo>
                  <a:pt x="172402" y="541611"/>
                  <a:pt x="154907" y="559106"/>
                  <a:pt x="154907" y="580687"/>
                </a:cubicBezTo>
                <a:cubicBezTo>
                  <a:pt x="154907" y="602268"/>
                  <a:pt x="172402" y="619763"/>
                  <a:pt x="193983" y="619763"/>
                </a:cubicBezTo>
                <a:close/>
                <a:moveTo>
                  <a:pt x="8697248" y="1138499"/>
                </a:moveTo>
                <a:cubicBezTo>
                  <a:pt x="8717682" y="1138499"/>
                  <a:pt x="8735214" y="1126076"/>
                  <a:pt x="8742703" y="1108370"/>
                </a:cubicBezTo>
                <a:lnTo>
                  <a:pt x="8744879" y="1101358"/>
                </a:lnTo>
                <a:lnTo>
                  <a:pt x="8748840" y="1104625"/>
                </a:lnTo>
                <a:cubicBezTo>
                  <a:pt x="8756713" y="1109945"/>
                  <a:pt x="8766204" y="1113050"/>
                  <a:pt x="8776421" y="1113050"/>
                </a:cubicBezTo>
                <a:cubicBezTo>
                  <a:pt x="8803667" y="1113050"/>
                  <a:pt x="8825753" y="1090964"/>
                  <a:pt x="8825753" y="1063719"/>
                </a:cubicBezTo>
                <a:cubicBezTo>
                  <a:pt x="8825753" y="1060313"/>
                  <a:pt x="8825408" y="1056988"/>
                  <a:pt x="8824751" y="1053776"/>
                </a:cubicBezTo>
                <a:lnTo>
                  <a:pt x="8821976" y="1044838"/>
                </a:lnTo>
                <a:lnTo>
                  <a:pt x="8825434" y="1045187"/>
                </a:lnTo>
                <a:cubicBezTo>
                  <a:pt x="8852679" y="1045187"/>
                  <a:pt x="8874765" y="1023100"/>
                  <a:pt x="8874765" y="995855"/>
                </a:cubicBezTo>
                <a:cubicBezTo>
                  <a:pt x="8874765" y="982233"/>
                  <a:pt x="8869244" y="969899"/>
                  <a:pt x="8860317" y="960972"/>
                </a:cubicBezTo>
                <a:lnTo>
                  <a:pt x="8853473" y="955325"/>
                </a:lnTo>
                <a:lnTo>
                  <a:pt x="8860317" y="949679"/>
                </a:lnTo>
                <a:cubicBezTo>
                  <a:pt x="8869244" y="940751"/>
                  <a:pt x="8874765" y="928418"/>
                  <a:pt x="8874765" y="914796"/>
                </a:cubicBezTo>
                <a:cubicBezTo>
                  <a:pt x="8874765" y="887551"/>
                  <a:pt x="8852679" y="865464"/>
                  <a:pt x="8825434" y="865464"/>
                </a:cubicBezTo>
                <a:lnTo>
                  <a:pt x="8821976" y="865812"/>
                </a:lnTo>
                <a:lnTo>
                  <a:pt x="8824751" y="856874"/>
                </a:lnTo>
                <a:cubicBezTo>
                  <a:pt x="8825408" y="853663"/>
                  <a:pt x="8825753" y="850338"/>
                  <a:pt x="8825753" y="846932"/>
                </a:cubicBezTo>
                <a:cubicBezTo>
                  <a:pt x="8825753" y="819687"/>
                  <a:pt x="8803667" y="797600"/>
                  <a:pt x="8776421" y="797600"/>
                </a:cubicBezTo>
                <a:cubicBezTo>
                  <a:pt x="8766204" y="797600"/>
                  <a:pt x="8756713" y="800706"/>
                  <a:pt x="8748840" y="806025"/>
                </a:cubicBezTo>
                <a:lnTo>
                  <a:pt x="8744879" y="809293"/>
                </a:lnTo>
                <a:lnTo>
                  <a:pt x="8742703" y="802281"/>
                </a:lnTo>
                <a:cubicBezTo>
                  <a:pt x="8735214" y="784575"/>
                  <a:pt x="8717682" y="772151"/>
                  <a:pt x="8697248" y="772151"/>
                </a:cubicBezTo>
                <a:cubicBezTo>
                  <a:pt x="8676814" y="772151"/>
                  <a:pt x="8659282" y="784575"/>
                  <a:pt x="8651793" y="802281"/>
                </a:cubicBezTo>
                <a:lnTo>
                  <a:pt x="8649812" y="808661"/>
                </a:lnTo>
                <a:lnTo>
                  <a:pt x="8646618" y="806025"/>
                </a:lnTo>
                <a:cubicBezTo>
                  <a:pt x="8638745" y="800706"/>
                  <a:pt x="8629253" y="797600"/>
                  <a:pt x="8619037" y="797600"/>
                </a:cubicBezTo>
                <a:cubicBezTo>
                  <a:pt x="8591791" y="797600"/>
                  <a:pt x="8569705" y="819687"/>
                  <a:pt x="8569705" y="846932"/>
                </a:cubicBezTo>
                <a:cubicBezTo>
                  <a:pt x="8569705" y="852041"/>
                  <a:pt x="8570481" y="856968"/>
                  <a:pt x="8571923" y="861602"/>
                </a:cubicBezTo>
                <a:lnTo>
                  <a:pt x="8573970" y="865861"/>
                </a:lnTo>
                <a:lnTo>
                  <a:pt x="8570024" y="865464"/>
                </a:lnTo>
                <a:cubicBezTo>
                  <a:pt x="8542779" y="865464"/>
                  <a:pt x="8520693" y="887550"/>
                  <a:pt x="8520693" y="914796"/>
                </a:cubicBezTo>
                <a:cubicBezTo>
                  <a:pt x="8520693" y="928418"/>
                  <a:pt x="8526214" y="940751"/>
                  <a:pt x="8535141" y="949679"/>
                </a:cubicBezTo>
                <a:lnTo>
                  <a:pt x="8541985" y="955325"/>
                </a:lnTo>
                <a:lnTo>
                  <a:pt x="8535141" y="960972"/>
                </a:lnTo>
                <a:cubicBezTo>
                  <a:pt x="8526214" y="969899"/>
                  <a:pt x="8520693" y="982232"/>
                  <a:pt x="8520693" y="995855"/>
                </a:cubicBezTo>
                <a:cubicBezTo>
                  <a:pt x="8520693" y="1023100"/>
                  <a:pt x="8542779" y="1045187"/>
                  <a:pt x="8570024" y="1045187"/>
                </a:cubicBezTo>
                <a:lnTo>
                  <a:pt x="8573482" y="1044838"/>
                </a:lnTo>
                <a:lnTo>
                  <a:pt x="8570707" y="1053777"/>
                </a:lnTo>
                <a:cubicBezTo>
                  <a:pt x="8570050" y="1056988"/>
                  <a:pt x="8569705" y="1060313"/>
                  <a:pt x="8569705" y="1063719"/>
                </a:cubicBezTo>
                <a:cubicBezTo>
                  <a:pt x="8569705" y="1090964"/>
                  <a:pt x="8591791" y="1113050"/>
                  <a:pt x="8619037" y="1113050"/>
                </a:cubicBezTo>
                <a:cubicBezTo>
                  <a:pt x="8629253" y="1113050"/>
                  <a:pt x="8638745" y="1109945"/>
                  <a:pt x="8646618" y="1104625"/>
                </a:cubicBezTo>
                <a:lnTo>
                  <a:pt x="8649812" y="1101990"/>
                </a:lnTo>
                <a:lnTo>
                  <a:pt x="8651793" y="1108370"/>
                </a:lnTo>
                <a:cubicBezTo>
                  <a:pt x="8659282" y="1126076"/>
                  <a:pt x="8676814" y="1138499"/>
                  <a:pt x="8697248" y="1138499"/>
                </a:cubicBezTo>
                <a:close/>
                <a:moveTo>
                  <a:pt x="189515" y="1138499"/>
                </a:moveTo>
                <a:cubicBezTo>
                  <a:pt x="209949" y="1138499"/>
                  <a:pt x="227481" y="1126076"/>
                  <a:pt x="234970" y="1108370"/>
                </a:cubicBezTo>
                <a:lnTo>
                  <a:pt x="237147" y="1101358"/>
                </a:lnTo>
                <a:lnTo>
                  <a:pt x="241107" y="1104625"/>
                </a:lnTo>
                <a:cubicBezTo>
                  <a:pt x="248981" y="1109945"/>
                  <a:pt x="258472" y="1113050"/>
                  <a:pt x="268689" y="1113050"/>
                </a:cubicBezTo>
                <a:cubicBezTo>
                  <a:pt x="295934" y="1113050"/>
                  <a:pt x="318021" y="1090964"/>
                  <a:pt x="318021" y="1063719"/>
                </a:cubicBezTo>
                <a:cubicBezTo>
                  <a:pt x="318021" y="1060313"/>
                  <a:pt x="317675" y="1056988"/>
                  <a:pt x="317018" y="1053776"/>
                </a:cubicBezTo>
                <a:lnTo>
                  <a:pt x="314244" y="1044838"/>
                </a:lnTo>
                <a:lnTo>
                  <a:pt x="317701" y="1045187"/>
                </a:lnTo>
                <a:cubicBezTo>
                  <a:pt x="344946" y="1045187"/>
                  <a:pt x="367033" y="1023100"/>
                  <a:pt x="367033" y="995855"/>
                </a:cubicBezTo>
                <a:cubicBezTo>
                  <a:pt x="367033" y="982233"/>
                  <a:pt x="361511" y="969899"/>
                  <a:pt x="352584" y="960972"/>
                </a:cubicBezTo>
                <a:lnTo>
                  <a:pt x="345740" y="955325"/>
                </a:lnTo>
                <a:lnTo>
                  <a:pt x="352584" y="949679"/>
                </a:lnTo>
                <a:cubicBezTo>
                  <a:pt x="361511" y="940751"/>
                  <a:pt x="367033" y="928418"/>
                  <a:pt x="367033" y="914796"/>
                </a:cubicBezTo>
                <a:cubicBezTo>
                  <a:pt x="367033" y="887551"/>
                  <a:pt x="344946" y="865464"/>
                  <a:pt x="317701" y="865464"/>
                </a:cubicBezTo>
                <a:lnTo>
                  <a:pt x="314244" y="865812"/>
                </a:lnTo>
                <a:lnTo>
                  <a:pt x="317018" y="856874"/>
                </a:lnTo>
                <a:cubicBezTo>
                  <a:pt x="317675" y="853663"/>
                  <a:pt x="318021" y="850338"/>
                  <a:pt x="318021" y="846932"/>
                </a:cubicBezTo>
                <a:cubicBezTo>
                  <a:pt x="318021" y="819687"/>
                  <a:pt x="295934" y="797600"/>
                  <a:pt x="268689" y="797600"/>
                </a:cubicBezTo>
                <a:cubicBezTo>
                  <a:pt x="258472" y="797600"/>
                  <a:pt x="248981" y="800706"/>
                  <a:pt x="241107" y="806025"/>
                </a:cubicBezTo>
                <a:lnTo>
                  <a:pt x="237147" y="809293"/>
                </a:lnTo>
                <a:lnTo>
                  <a:pt x="234970" y="802281"/>
                </a:lnTo>
                <a:cubicBezTo>
                  <a:pt x="227481" y="784575"/>
                  <a:pt x="209949" y="772151"/>
                  <a:pt x="189515" y="772151"/>
                </a:cubicBezTo>
                <a:cubicBezTo>
                  <a:pt x="169081" y="772151"/>
                  <a:pt x="151549" y="784575"/>
                  <a:pt x="144060" y="802281"/>
                </a:cubicBezTo>
                <a:lnTo>
                  <a:pt x="142080" y="808661"/>
                </a:lnTo>
                <a:lnTo>
                  <a:pt x="138886" y="806025"/>
                </a:lnTo>
                <a:cubicBezTo>
                  <a:pt x="131012" y="800706"/>
                  <a:pt x="121521" y="797600"/>
                  <a:pt x="111304" y="797600"/>
                </a:cubicBezTo>
                <a:cubicBezTo>
                  <a:pt x="84059" y="797600"/>
                  <a:pt x="61972" y="819687"/>
                  <a:pt x="61972" y="846932"/>
                </a:cubicBezTo>
                <a:cubicBezTo>
                  <a:pt x="61972" y="852041"/>
                  <a:pt x="62749" y="856968"/>
                  <a:pt x="64190" y="861602"/>
                </a:cubicBezTo>
                <a:lnTo>
                  <a:pt x="66238" y="865861"/>
                </a:lnTo>
                <a:lnTo>
                  <a:pt x="62292" y="865464"/>
                </a:lnTo>
                <a:cubicBezTo>
                  <a:pt x="35047" y="865464"/>
                  <a:pt x="12960" y="887550"/>
                  <a:pt x="12960" y="914796"/>
                </a:cubicBezTo>
                <a:cubicBezTo>
                  <a:pt x="12960" y="928418"/>
                  <a:pt x="18482" y="940751"/>
                  <a:pt x="27409" y="949679"/>
                </a:cubicBezTo>
                <a:lnTo>
                  <a:pt x="34253" y="955325"/>
                </a:lnTo>
                <a:lnTo>
                  <a:pt x="27409" y="960972"/>
                </a:lnTo>
                <a:cubicBezTo>
                  <a:pt x="18482" y="969899"/>
                  <a:pt x="12960" y="982232"/>
                  <a:pt x="12960" y="995855"/>
                </a:cubicBezTo>
                <a:cubicBezTo>
                  <a:pt x="12960" y="1023100"/>
                  <a:pt x="35047" y="1045187"/>
                  <a:pt x="62292" y="1045187"/>
                </a:cubicBezTo>
                <a:lnTo>
                  <a:pt x="65749" y="1044838"/>
                </a:lnTo>
                <a:lnTo>
                  <a:pt x="62975" y="1053777"/>
                </a:lnTo>
                <a:cubicBezTo>
                  <a:pt x="62317" y="1056988"/>
                  <a:pt x="61972" y="1060313"/>
                  <a:pt x="61972" y="1063719"/>
                </a:cubicBezTo>
                <a:cubicBezTo>
                  <a:pt x="61972" y="1090964"/>
                  <a:pt x="84059" y="1113050"/>
                  <a:pt x="111304" y="1113050"/>
                </a:cubicBezTo>
                <a:cubicBezTo>
                  <a:pt x="121521" y="1113050"/>
                  <a:pt x="131012" y="1109945"/>
                  <a:pt x="138886" y="1104625"/>
                </a:cubicBezTo>
                <a:lnTo>
                  <a:pt x="142080" y="1101990"/>
                </a:lnTo>
                <a:lnTo>
                  <a:pt x="144060" y="1108370"/>
                </a:lnTo>
                <a:cubicBezTo>
                  <a:pt x="151549" y="1126076"/>
                  <a:pt x="169081" y="1138499"/>
                  <a:pt x="189515" y="1138499"/>
                </a:cubicBezTo>
                <a:close/>
                <a:moveTo>
                  <a:pt x="8701715" y="1369042"/>
                </a:moveTo>
                <a:cubicBezTo>
                  <a:pt x="8723296" y="1369042"/>
                  <a:pt x="8740791" y="1351547"/>
                  <a:pt x="8740791" y="1329966"/>
                </a:cubicBezTo>
                <a:cubicBezTo>
                  <a:pt x="8740791" y="1308385"/>
                  <a:pt x="8723296" y="1290890"/>
                  <a:pt x="8701715" y="1290890"/>
                </a:cubicBezTo>
                <a:cubicBezTo>
                  <a:pt x="8680134" y="1290890"/>
                  <a:pt x="8662639" y="1308385"/>
                  <a:pt x="8662639" y="1329966"/>
                </a:cubicBezTo>
                <a:cubicBezTo>
                  <a:pt x="8662639" y="1351547"/>
                  <a:pt x="8680134" y="1369042"/>
                  <a:pt x="8701715" y="1369042"/>
                </a:cubicBezTo>
                <a:close/>
                <a:moveTo>
                  <a:pt x="193983" y="1369042"/>
                </a:moveTo>
                <a:cubicBezTo>
                  <a:pt x="215564" y="1369042"/>
                  <a:pt x="233059" y="1351547"/>
                  <a:pt x="233059" y="1329966"/>
                </a:cubicBezTo>
                <a:cubicBezTo>
                  <a:pt x="233059" y="1308385"/>
                  <a:pt x="215564" y="1290890"/>
                  <a:pt x="193983" y="1290890"/>
                </a:cubicBezTo>
                <a:cubicBezTo>
                  <a:pt x="172402" y="1290890"/>
                  <a:pt x="154907" y="1308385"/>
                  <a:pt x="154907" y="1329966"/>
                </a:cubicBezTo>
                <a:cubicBezTo>
                  <a:pt x="154907" y="1351547"/>
                  <a:pt x="172402" y="1369042"/>
                  <a:pt x="193983" y="1369042"/>
                </a:cubicBezTo>
                <a:close/>
                <a:moveTo>
                  <a:pt x="8697248" y="1887779"/>
                </a:moveTo>
                <a:cubicBezTo>
                  <a:pt x="8717682" y="1887779"/>
                  <a:pt x="8735214" y="1875356"/>
                  <a:pt x="8742703" y="1857650"/>
                </a:cubicBezTo>
                <a:lnTo>
                  <a:pt x="8744879" y="1850638"/>
                </a:lnTo>
                <a:lnTo>
                  <a:pt x="8748840" y="1853905"/>
                </a:lnTo>
                <a:cubicBezTo>
                  <a:pt x="8756713" y="1859225"/>
                  <a:pt x="8766204" y="1862330"/>
                  <a:pt x="8776421" y="1862330"/>
                </a:cubicBezTo>
                <a:cubicBezTo>
                  <a:pt x="8803667" y="1862330"/>
                  <a:pt x="8825753" y="1840244"/>
                  <a:pt x="8825753" y="1812999"/>
                </a:cubicBezTo>
                <a:cubicBezTo>
                  <a:pt x="8825753" y="1809593"/>
                  <a:pt x="8825408" y="1806268"/>
                  <a:pt x="8824751" y="1803056"/>
                </a:cubicBezTo>
                <a:lnTo>
                  <a:pt x="8821976" y="1794118"/>
                </a:lnTo>
                <a:lnTo>
                  <a:pt x="8825434" y="1794467"/>
                </a:lnTo>
                <a:cubicBezTo>
                  <a:pt x="8852679" y="1794467"/>
                  <a:pt x="8874765" y="1772380"/>
                  <a:pt x="8874765" y="1745135"/>
                </a:cubicBezTo>
                <a:cubicBezTo>
                  <a:pt x="8874765" y="1731513"/>
                  <a:pt x="8869244" y="1719179"/>
                  <a:pt x="8860317" y="1710252"/>
                </a:cubicBezTo>
                <a:lnTo>
                  <a:pt x="8853473" y="1704605"/>
                </a:lnTo>
                <a:lnTo>
                  <a:pt x="8860317" y="1698959"/>
                </a:lnTo>
                <a:cubicBezTo>
                  <a:pt x="8869244" y="1690031"/>
                  <a:pt x="8874765" y="1677698"/>
                  <a:pt x="8874765" y="1664076"/>
                </a:cubicBezTo>
                <a:cubicBezTo>
                  <a:pt x="8874765" y="1636831"/>
                  <a:pt x="8852679" y="1614744"/>
                  <a:pt x="8825434" y="1614744"/>
                </a:cubicBezTo>
                <a:lnTo>
                  <a:pt x="8821976" y="1615092"/>
                </a:lnTo>
                <a:lnTo>
                  <a:pt x="8824751" y="1606154"/>
                </a:lnTo>
                <a:cubicBezTo>
                  <a:pt x="8825408" y="1602943"/>
                  <a:pt x="8825753" y="1599618"/>
                  <a:pt x="8825753" y="1596212"/>
                </a:cubicBezTo>
                <a:cubicBezTo>
                  <a:pt x="8825753" y="1568967"/>
                  <a:pt x="8803667" y="1546880"/>
                  <a:pt x="8776421" y="1546880"/>
                </a:cubicBezTo>
                <a:cubicBezTo>
                  <a:pt x="8766204" y="1546880"/>
                  <a:pt x="8756713" y="1549986"/>
                  <a:pt x="8748840" y="1555305"/>
                </a:cubicBezTo>
                <a:lnTo>
                  <a:pt x="8744879" y="1558573"/>
                </a:lnTo>
                <a:lnTo>
                  <a:pt x="8742703" y="1551561"/>
                </a:lnTo>
                <a:cubicBezTo>
                  <a:pt x="8735214" y="1533855"/>
                  <a:pt x="8717682" y="1521431"/>
                  <a:pt x="8697248" y="1521431"/>
                </a:cubicBezTo>
                <a:cubicBezTo>
                  <a:pt x="8676814" y="1521431"/>
                  <a:pt x="8659282" y="1533855"/>
                  <a:pt x="8651793" y="1551561"/>
                </a:cubicBezTo>
                <a:lnTo>
                  <a:pt x="8649812" y="1557941"/>
                </a:lnTo>
                <a:lnTo>
                  <a:pt x="8646618" y="1555305"/>
                </a:lnTo>
                <a:cubicBezTo>
                  <a:pt x="8638745" y="1549986"/>
                  <a:pt x="8629253" y="1546880"/>
                  <a:pt x="8619037" y="1546880"/>
                </a:cubicBezTo>
                <a:cubicBezTo>
                  <a:pt x="8591791" y="1546880"/>
                  <a:pt x="8569705" y="1568967"/>
                  <a:pt x="8569705" y="1596212"/>
                </a:cubicBezTo>
                <a:cubicBezTo>
                  <a:pt x="8569705" y="1601321"/>
                  <a:pt x="8570481" y="1606248"/>
                  <a:pt x="8571923" y="1610882"/>
                </a:cubicBezTo>
                <a:lnTo>
                  <a:pt x="8573970" y="1615141"/>
                </a:lnTo>
                <a:lnTo>
                  <a:pt x="8570024" y="1614744"/>
                </a:lnTo>
                <a:cubicBezTo>
                  <a:pt x="8542779" y="1614744"/>
                  <a:pt x="8520693" y="1636830"/>
                  <a:pt x="8520693" y="1664076"/>
                </a:cubicBezTo>
                <a:cubicBezTo>
                  <a:pt x="8520693" y="1677698"/>
                  <a:pt x="8526214" y="1690031"/>
                  <a:pt x="8535141" y="1698959"/>
                </a:cubicBezTo>
                <a:lnTo>
                  <a:pt x="8541985" y="1704605"/>
                </a:lnTo>
                <a:lnTo>
                  <a:pt x="8535141" y="1710252"/>
                </a:lnTo>
                <a:cubicBezTo>
                  <a:pt x="8526214" y="1719179"/>
                  <a:pt x="8520693" y="1731512"/>
                  <a:pt x="8520693" y="1745135"/>
                </a:cubicBezTo>
                <a:cubicBezTo>
                  <a:pt x="8520693" y="1772380"/>
                  <a:pt x="8542779" y="1794467"/>
                  <a:pt x="8570024" y="1794467"/>
                </a:cubicBezTo>
                <a:lnTo>
                  <a:pt x="8573482" y="1794118"/>
                </a:lnTo>
                <a:lnTo>
                  <a:pt x="8570707" y="1803057"/>
                </a:lnTo>
                <a:cubicBezTo>
                  <a:pt x="8570050" y="1806268"/>
                  <a:pt x="8569705" y="1809593"/>
                  <a:pt x="8569705" y="1812999"/>
                </a:cubicBezTo>
                <a:cubicBezTo>
                  <a:pt x="8569705" y="1840244"/>
                  <a:pt x="8591791" y="1862330"/>
                  <a:pt x="8619037" y="1862330"/>
                </a:cubicBezTo>
                <a:cubicBezTo>
                  <a:pt x="8629253" y="1862330"/>
                  <a:pt x="8638745" y="1859225"/>
                  <a:pt x="8646618" y="1853905"/>
                </a:cubicBezTo>
                <a:lnTo>
                  <a:pt x="8649812" y="1851270"/>
                </a:lnTo>
                <a:lnTo>
                  <a:pt x="8651793" y="1857650"/>
                </a:lnTo>
                <a:cubicBezTo>
                  <a:pt x="8659282" y="1875356"/>
                  <a:pt x="8676814" y="1887779"/>
                  <a:pt x="8697248" y="1887779"/>
                </a:cubicBezTo>
                <a:close/>
                <a:moveTo>
                  <a:pt x="189515" y="1887779"/>
                </a:moveTo>
                <a:cubicBezTo>
                  <a:pt x="209949" y="1887779"/>
                  <a:pt x="227481" y="1875356"/>
                  <a:pt x="234970" y="1857650"/>
                </a:cubicBezTo>
                <a:lnTo>
                  <a:pt x="237147" y="1850638"/>
                </a:lnTo>
                <a:lnTo>
                  <a:pt x="241107" y="1853905"/>
                </a:lnTo>
                <a:cubicBezTo>
                  <a:pt x="248981" y="1859225"/>
                  <a:pt x="258472" y="1862330"/>
                  <a:pt x="268689" y="1862330"/>
                </a:cubicBezTo>
                <a:cubicBezTo>
                  <a:pt x="295934" y="1862330"/>
                  <a:pt x="318021" y="1840244"/>
                  <a:pt x="318021" y="1812999"/>
                </a:cubicBezTo>
                <a:cubicBezTo>
                  <a:pt x="318021" y="1809593"/>
                  <a:pt x="317676" y="1806268"/>
                  <a:pt x="317019" y="1803056"/>
                </a:cubicBezTo>
                <a:lnTo>
                  <a:pt x="314244" y="1794118"/>
                </a:lnTo>
                <a:lnTo>
                  <a:pt x="317702" y="1794467"/>
                </a:lnTo>
                <a:cubicBezTo>
                  <a:pt x="344947" y="1794467"/>
                  <a:pt x="367033" y="1772380"/>
                  <a:pt x="367033" y="1745135"/>
                </a:cubicBezTo>
                <a:cubicBezTo>
                  <a:pt x="367033" y="1731513"/>
                  <a:pt x="361512" y="1719179"/>
                  <a:pt x="352584" y="1710252"/>
                </a:cubicBezTo>
                <a:lnTo>
                  <a:pt x="345740" y="1704605"/>
                </a:lnTo>
                <a:lnTo>
                  <a:pt x="352584" y="1698959"/>
                </a:lnTo>
                <a:cubicBezTo>
                  <a:pt x="361512" y="1690031"/>
                  <a:pt x="367033" y="1677698"/>
                  <a:pt x="367033" y="1664076"/>
                </a:cubicBezTo>
                <a:cubicBezTo>
                  <a:pt x="367033" y="1636831"/>
                  <a:pt x="344947" y="1614744"/>
                  <a:pt x="317702" y="1614744"/>
                </a:cubicBezTo>
                <a:lnTo>
                  <a:pt x="314244" y="1615092"/>
                </a:lnTo>
                <a:lnTo>
                  <a:pt x="317019" y="1606154"/>
                </a:lnTo>
                <a:cubicBezTo>
                  <a:pt x="317676" y="1602943"/>
                  <a:pt x="318021" y="1599618"/>
                  <a:pt x="318021" y="1596212"/>
                </a:cubicBezTo>
                <a:cubicBezTo>
                  <a:pt x="318021" y="1568967"/>
                  <a:pt x="295934" y="1546880"/>
                  <a:pt x="268689" y="1546880"/>
                </a:cubicBezTo>
                <a:cubicBezTo>
                  <a:pt x="258472" y="1546880"/>
                  <a:pt x="248981" y="1549986"/>
                  <a:pt x="241107" y="1555305"/>
                </a:cubicBezTo>
                <a:lnTo>
                  <a:pt x="237147" y="1558573"/>
                </a:lnTo>
                <a:lnTo>
                  <a:pt x="234970" y="1551561"/>
                </a:lnTo>
                <a:cubicBezTo>
                  <a:pt x="227481" y="1533855"/>
                  <a:pt x="209949" y="1521431"/>
                  <a:pt x="189515" y="1521431"/>
                </a:cubicBezTo>
                <a:cubicBezTo>
                  <a:pt x="169082" y="1521431"/>
                  <a:pt x="151550" y="1533855"/>
                  <a:pt x="144061" y="1551561"/>
                </a:cubicBezTo>
                <a:lnTo>
                  <a:pt x="142080" y="1557941"/>
                </a:lnTo>
                <a:lnTo>
                  <a:pt x="138886" y="1555305"/>
                </a:lnTo>
                <a:cubicBezTo>
                  <a:pt x="131013" y="1549986"/>
                  <a:pt x="121521" y="1546880"/>
                  <a:pt x="111304" y="1546880"/>
                </a:cubicBezTo>
                <a:cubicBezTo>
                  <a:pt x="84059" y="1546880"/>
                  <a:pt x="61973" y="1568967"/>
                  <a:pt x="61973" y="1596212"/>
                </a:cubicBezTo>
                <a:cubicBezTo>
                  <a:pt x="61973" y="1601321"/>
                  <a:pt x="62749" y="1606248"/>
                  <a:pt x="64191" y="1610882"/>
                </a:cubicBezTo>
                <a:lnTo>
                  <a:pt x="66238" y="1615141"/>
                </a:lnTo>
                <a:lnTo>
                  <a:pt x="62292" y="1614744"/>
                </a:lnTo>
                <a:cubicBezTo>
                  <a:pt x="35047" y="1614744"/>
                  <a:pt x="12960" y="1636830"/>
                  <a:pt x="12960" y="1664076"/>
                </a:cubicBezTo>
                <a:cubicBezTo>
                  <a:pt x="12960" y="1677698"/>
                  <a:pt x="18482" y="1690031"/>
                  <a:pt x="27409" y="1698959"/>
                </a:cubicBezTo>
                <a:lnTo>
                  <a:pt x="34253" y="1704605"/>
                </a:lnTo>
                <a:lnTo>
                  <a:pt x="27409" y="1710252"/>
                </a:lnTo>
                <a:cubicBezTo>
                  <a:pt x="18482" y="1719179"/>
                  <a:pt x="12960" y="1731512"/>
                  <a:pt x="12960" y="1745135"/>
                </a:cubicBezTo>
                <a:cubicBezTo>
                  <a:pt x="12960" y="1772380"/>
                  <a:pt x="35047" y="1794467"/>
                  <a:pt x="62292" y="1794467"/>
                </a:cubicBezTo>
                <a:lnTo>
                  <a:pt x="65749" y="1794118"/>
                </a:lnTo>
                <a:lnTo>
                  <a:pt x="62975" y="1803057"/>
                </a:lnTo>
                <a:cubicBezTo>
                  <a:pt x="62318" y="1806268"/>
                  <a:pt x="61973" y="1809593"/>
                  <a:pt x="61973" y="1812999"/>
                </a:cubicBezTo>
                <a:cubicBezTo>
                  <a:pt x="61973" y="1840244"/>
                  <a:pt x="84059" y="1862330"/>
                  <a:pt x="111304" y="1862330"/>
                </a:cubicBezTo>
                <a:cubicBezTo>
                  <a:pt x="121521" y="1862330"/>
                  <a:pt x="131013" y="1859225"/>
                  <a:pt x="138886" y="1853905"/>
                </a:cubicBezTo>
                <a:lnTo>
                  <a:pt x="142080" y="1851270"/>
                </a:lnTo>
                <a:lnTo>
                  <a:pt x="144061" y="1857650"/>
                </a:lnTo>
                <a:cubicBezTo>
                  <a:pt x="151550" y="1875356"/>
                  <a:pt x="169082" y="1887779"/>
                  <a:pt x="189515" y="1887779"/>
                </a:cubicBezTo>
                <a:close/>
                <a:moveTo>
                  <a:pt x="8701715" y="2118321"/>
                </a:moveTo>
                <a:cubicBezTo>
                  <a:pt x="8723296" y="2118321"/>
                  <a:pt x="8740791" y="2100826"/>
                  <a:pt x="8740791" y="2079245"/>
                </a:cubicBezTo>
                <a:cubicBezTo>
                  <a:pt x="8740791" y="2057664"/>
                  <a:pt x="8723296" y="2040169"/>
                  <a:pt x="8701715" y="2040169"/>
                </a:cubicBezTo>
                <a:cubicBezTo>
                  <a:pt x="8680134" y="2040169"/>
                  <a:pt x="8662639" y="2057664"/>
                  <a:pt x="8662639" y="2079245"/>
                </a:cubicBezTo>
                <a:cubicBezTo>
                  <a:pt x="8662639" y="2100826"/>
                  <a:pt x="8680134" y="2118321"/>
                  <a:pt x="8701715" y="2118321"/>
                </a:cubicBezTo>
                <a:close/>
                <a:moveTo>
                  <a:pt x="193983" y="2118321"/>
                </a:moveTo>
                <a:cubicBezTo>
                  <a:pt x="215564" y="2118321"/>
                  <a:pt x="233059" y="2100826"/>
                  <a:pt x="233059" y="2079245"/>
                </a:cubicBezTo>
                <a:cubicBezTo>
                  <a:pt x="233059" y="2057664"/>
                  <a:pt x="215564" y="2040169"/>
                  <a:pt x="193983" y="2040169"/>
                </a:cubicBezTo>
                <a:cubicBezTo>
                  <a:pt x="172402" y="2040169"/>
                  <a:pt x="154907" y="2057664"/>
                  <a:pt x="154907" y="2079245"/>
                </a:cubicBezTo>
                <a:cubicBezTo>
                  <a:pt x="154907" y="2100826"/>
                  <a:pt x="172402" y="2118321"/>
                  <a:pt x="193983" y="2118321"/>
                </a:cubicBezTo>
                <a:close/>
                <a:moveTo>
                  <a:pt x="8697248" y="2637058"/>
                </a:moveTo>
                <a:cubicBezTo>
                  <a:pt x="8717682" y="2637058"/>
                  <a:pt x="8735214" y="2624635"/>
                  <a:pt x="8742703" y="2606929"/>
                </a:cubicBezTo>
                <a:lnTo>
                  <a:pt x="8744879" y="2599917"/>
                </a:lnTo>
                <a:lnTo>
                  <a:pt x="8748840" y="2603184"/>
                </a:lnTo>
                <a:cubicBezTo>
                  <a:pt x="8756713" y="2608504"/>
                  <a:pt x="8766204" y="2611609"/>
                  <a:pt x="8776421" y="2611609"/>
                </a:cubicBezTo>
                <a:cubicBezTo>
                  <a:pt x="8803667" y="2611609"/>
                  <a:pt x="8825753" y="2589523"/>
                  <a:pt x="8825753" y="2562278"/>
                </a:cubicBezTo>
                <a:cubicBezTo>
                  <a:pt x="8825753" y="2558872"/>
                  <a:pt x="8825408" y="2555547"/>
                  <a:pt x="8824751" y="2552335"/>
                </a:cubicBezTo>
                <a:lnTo>
                  <a:pt x="8821976" y="2543397"/>
                </a:lnTo>
                <a:lnTo>
                  <a:pt x="8825434" y="2543746"/>
                </a:lnTo>
                <a:cubicBezTo>
                  <a:pt x="8852679" y="2543746"/>
                  <a:pt x="8874765" y="2521659"/>
                  <a:pt x="8874765" y="2494414"/>
                </a:cubicBezTo>
                <a:cubicBezTo>
                  <a:pt x="8874765" y="2480792"/>
                  <a:pt x="8869244" y="2468458"/>
                  <a:pt x="8860317" y="2459531"/>
                </a:cubicBezTo>
                <a:lnTo>
                  <a:pt x="8853473" y="2453884"/>
                </a:lnTo>
                <a:lnTo>
                  <a:pt x="8860317" y="2448238"/>
                </a:lnTo>
                <a:cubicBezTo>
                  <a:pt x="8869244" y="2439310"/>
                  <a:pt x="8874765" y="2426977"/>
                  <a:pt x="8874765" y="2413355"/>
                </a:cubicBezTo>
                <a:cubicBezTo>
                  <a:pt x="8874765" y="2386110"/>
                  <a:pt x="8852679" y="2364023"/>
                  <a:pt x="8825434" y="2364023"/>
                </a:cubicBezTo>
                <a:lnTo>
                  <a:pt x="8821976" y="2364371"/>
                </a:lnTo>
                <a:lnTo>
                  <a:pt x="8824751" y="2355433"/>
                </a:lnTo>
                <a:cubicBezTo>
                  <a:pt x="8825408" y="2352222"/>
                  <a:pt x="8825753" y="2348897"/>
                  <a:pt x="8825753" y="2345491"/>
                </a:cubicBezTo>
                <a:cubicBezTo>
                  <a:pt x="8825753" y="2318246"/>
                  <a:pt x="8803667" y="2296159"/>
                  <a:pt x="8776421" y="2296159"/>
                </a:cubicBezTo>
                <a:cubicBezTo>
                  <a:pt x="8766204" y="2296159"/>
                  <a:pt x="8756713" y="2299265"/>
                  <a:pt x="8748840" y="2304584"/>
                </a:cubicBezTo>
                <a:lnTo>
                  <a:pt x="8744879" y="2307852"/>
                </a:lnTo>
                <a:lnTo>
                  <a:pt x="8742703" y="2300840"/>
                </a:lnTo>
                <a:cubicBezTo>
                  <a:pt x="8735214" y="2283134"/>
                  <a:pt x="8717682" y="2270710"/>
                  <a:pt x="8697248" y="2270710"/>
                </a:cubicBezTo>
                <a:cubicBezTo>
                  <a:pt x="8676814" y="2270710"/>
                  <a:pt x="8659282" y="2283134"/>
                  <a:pt x="8651793" y="2300840"/>
                </a:cubicBezTo>
                <a:lnTo>
                  <a:pt x="8649812" y="2307220"/>
                </a:lnTo>
                <a:lnTo>
                  <a:pt x="8646618" y="2304584"/>
                </a:lnTo>
                <a:cubicBezTo>
                  <a:pt x="8638745" y="2299265"/>
                  <a:pt x="8629253" y="2296159"/>
                  <a:pt x="8619037" y="2296159"/>
                </a:cubicBezTo>
                <a:cubicBezTo>
                  <a:pt x="8591791" y="2296159"/>
                  <a:pt x="8569705" y="2318246"/>
                  <a:pt x="8569705" y="2345491"/>
                </a:cubicBezTo>
                <a:cubicBezTo>
                  <a:pt x="8569705" y="2350600"/>
                  <a:pt x="8570481" y="2355527"/>
                  <a:pt x="8571923" y="2360161"/>
                </a:cubicBezTo>
                <a:lnTo>
                  <a:pt x="8573970" y="2364420"/>
                </a:lnTo>
                <a:lnTo>
                  <a:pt x="8570024" y="2364023"/>
                </a:lnTo>
                <a:cubicBezTo>
                  <a:pt x="8542779" y="2364023"/>
                  <a:pt x="8520693" y="2386109"/>
                  <a:pt x="8520693" y="2413355"/>
                </a:cubicBezTo>
                <a:cubicBezTo>
                  <a:pt x="8520693" y="2426977"/>
                  <a:pt x="8526214" y="2439310"/>
                  <a:pt x="8535141" y="2448238"/>
                </a:cubicBezTo>
                <a:lnTo>
                  <a:pt x="8541985" y="2453884"/>
                </a:lnTo>
                <a:lnTo>
                  <a:pt x="8535141" y="2459531"/>
                </a:lnTo>
                <a:cubicBezTo>
                  <a:pt x="8526214" y="2468458"/>
                  <a:pt x="8520693" y="2480791"/>
                  <a:pt x="8520693" y="2494414"/>
                </a:cubicBezTo>
                <a:cubicBezTo>
                  <a:pt x="8520693" y="2521659"/>
                  <a:pt x="8542779" y="2543746"/>
                  <a:pt x="8570024" y="2543746"/>
                </a:cubicBezTo>
                <a:lnTo>
                  <a:pt x="8573482" y="2543397"/>
                </a:lnTo>
                <a:lnTo>
                  <a:pt x="8570707" y="2552336"/>
                </a:lnTo>
                <a:cubicBezTo>
                  <a:pt x="8570050" y="2555547"/>
                  <a:pt x="8569705" y="2558872"/>
                  <a:pt x="8569705" y="2562278"/>
                </a:cubicBezTo>
                <a:cubicBezTo>
                  <a:pt x="8569705" y="2589523"/>
                  <a:pt x="8591791" y="2611609"/>
                  <a:pt x="8619037" y="2611609"/>
                </a:cubicBezTo>
                <a:cubicBezTo>
                  <a:pt x="8629253" y="2611609"/>
                  <a:pt x="8638745" y="2608504"/>
                  <a:pt x="8646618" y="2603184"/>
                </a:cubicBezTo>
                <a:lnTo>
                  <a:pt x="8649812" y="2600549"/>
                </a:lnTo>
                <a:lnTo>
                  <a:pt x="8651793" y="2606929"/>
                </a:lnTo>
                <a:cubicBezTo>
                  <a:pt x="8659282" y="2624635"/>
                  <a:pt x="8676814" y="2637058"/>
                  <a:pt x="8697248" y="2637058"/>
                </a:cubicBezTo>
                <a:close/>
                <a:moveTo>
                  <a:pt x="189516" y="2637058"/>
                </a:moveTo>
                <a:cubicBezTo>
                  <a:pt x="209950" y="2637058"/>
                  <a:pt x="227482" y="2624635"/>
                  <a:pt x="234971" y="2606929"/>
                </a:cubicBezTo>
                <a:lnTo>
                  <a:pt x="237147" y="2599917"/>
                </a:lnTo>
                <a:lnTo>
                  <a:pt x="241108" y="2603184"/>
                </a:lnTo>
                <a:cubicBezTo>
                  <a:pt x="248981" y="2608504"/>
                  <a:pt x="258472" y="2611609"/>
                  <a:pt x="268689" y="2611609"/>
                </a:cubicBezTo>
                <a:cubicBezTo>
                  <a:pt x="295935" y="2611609"/>
                  <a:pt x="318021" y="2589523"/>
                  <a:pt x="318021" y="2562278"/>
                </a:cubicBezTo>
                <a:cubicBezTo>
                  <a:pt x="318021" y="2558872"/>
                  <a:pt x="317676" y="2555547"/>
                  <a:pt x="317019" y="2552335"/>
                </a:cubicBezTo>
                <a:lnTo>
                  <a:pt x="314244" y="2543397"/>
                </a:lnTo>
                <a:lnTo>
                  <a:pt x="317702" y="2543746"/>
                </a:lnTo>
                <a:cubicBezTo>
                  <a:pt x="344947" y="2543746"/>
                  <a:pt x="367033" y="2521659"/>
                  <a:pt x="367033" y="2494414"/>
                </a:cubicBezTo>
                <a:cubicBezTo>
                  <a:pt x="367033" y="2480792"/>
                  <a:pt x="361512" y="2468458"/>
                  <a:pt x="352585" y="2459531"/>
                </a:cubicBezTo>
                <a:lnTo>
                  <a:pt x="345741" y="2453884"/>
                </a:lnTo>
                <a:lnTo>
                  <a:pt x="352585" y="2448238"/>
                </a:lnTo>
                <a:cubicBezTo>
                  <a:pt x="361512" y="2439310"/>
                  <a:pt x="367033" y="2426977"/>
                  <a:pt x="367033" y="2413355"/>
                </a:cubicBezTo>
                <a:cubicBezTo>
                  <a:pt x="367033" y="2386110"/>
                  <a:pt x="344947" y="2364023"/>
                  <a:pt x="317702" y="2364023"/>
                </a:cubicBezTo>
                <a:lnTo>
                  <a:pt x="314244" y="2364371"/>
                </a:lnTo>
                <a:lnTo>
                  <a:pt x="317019" y="2355433"/>
                </a:lnTo>
                <a:cubicBezTo>
                  <a:pt x="317676" y="2352222"/>
                  <a:pt x="318021" y="2348897"/>
                  <a:pt x="318021" y="2345491"/>
                </a:cubicBezTo>
                <a:cubicBezTo>
                  <a:pt x="318021" y="2318246"/>
                  <a:pt x="295935" y="2296159"/>
                  <a:pt x="268689" y="2296159"/>
                </a:cubicBezTo>
                <a:cubicBezTo>
                  <a:pt x="258472" y="2296159"/>
                  <a:pt x="248981" y="2299265"/>
                  <a:pt x="241108" y="2304584"/>
                </a:cubicBezTo>
                <a:lnTo>
                  <a:pt x="237147" y="2307852"/>
                </a:lnTo>
                <a:lnTo>
                  <a:pt x="234971" y="2300840"/>
                </a:lnTo>
                <a:cubicBezTo>
                  <a:pt x="227482" y="2283134"/>
                  <a:pt x="209950" y="2270710"/>
                  <a:pt x="189516" y="2270710"/>
                </a:cubicBezTo>
                <a:cubicBezTo>
                  <a:pt x="169082" y="2270710"/>
                  <a:pt x="151550" y="2283134"/>
                  <a:pt x="144061" y="2300840"/>
                </a:cubicBezTo>
                <a:lnTo>
                  <a:pt x="142080" y="2307220"/>
                </a:lnTo>
                <a:lnTo>
                  <a:pt x="138886" y="2304584"/>
                </a:lnTo>
                <a:cubicBezTo>
                  <a:pt x="131013" y="2299265"/>
                  <a:pt x="121521" y="2296159"/>
                  <a:pt x="111305" y="2296159"/>
                </a:cubicBezTo>
                <a:cubicBezTo>
                  <a:pt x="84060" y="2296159"/>
                  <a:pt x="61973" y="2318246"/>
                  <a:pt x="61973" y="2345491"/>
                </a:cubicBezTo>
                <a:cubicBezTo>
                  <a:pt x="61973" y="2350600"/>
                  <a:pt x="62749" y="2355527"/>
                  <a:pt x="64191" y="2360161"/>
                </a:cubicBezTo>
                <a:lnTo>
                  <a:pt x="66238" y="2364420"/>
                </a:lnTo>
                <a:lnTo>
                  <a:pt x="62292" y="2364023"/>
                </a:lnTo>
                <a:cubicBezTo>
                  <a:pt x="35047" y="2364023"/>
                  <a:pt x="12961" y="2386109"/>
                  <a:pt x="12961" y="2413355"/>
                </a:cubicBezTo>
                <a:cubicBezTo>
                  <a:pt x="12961" y="2426977"/>
                  <a:pt x="18482" y="2439310"/>
                  <a:pt x="27410" y="2448238"/>
                </a:cubicBezTo>
                <a:lnTo>
                  <a:pt x="34253" y="2453884"/>
                </a:lnTo>
                <a:lnTo>
                  <a:pt x="27410" y="2459531"/>
                </a:lnTo>
                <a:cubicBezTo>
                  <a:pt x="18482" y="2468458"/>
                  <a:pt x="12961" y="2480791"/>
                  <a:pt x="12961" y="2494414"/>
                </a:cubicBezTo>
                <a:cubicBezTo>
                  <a:pt x="12961" y="2521659"/>
                  <a:pt x="35047" y="2543746"/>
                  <a:pt x="62292" y="2543746"/>
                </a:cubicBezTo>
                <a:lnTo>
                  <a:pt x="65750" y="2543397"/>
                </a:lnTo>
                <a:lnTo>
                  <a:pt x="62975" y="2552336"/>
                </a:lnTo>
                <a:cubicBezTo>
                  <a:pt x="62318" y="2555547"/>
                  <a:pt x="61973" y="2558872"/>
                  <a:pt x="61973" y="2562278"/>
                </a:cubicBezTo>
                <a:cubicBezTo>
                  <a:pt x="61973" y="2589523"/>
                  <a:pt x="84060" y="2611609"/>
                  <a:pt x="111305" y="2611609"/>
                </a:cubicBezTo>
                <a:cubicBezTo>
                  <a:pt x="121521" y="2611609"/>
                  <a:pt x="131013" y="2608504"/>
                  <a:pt x="138886" y="2603184"/>
                </a:cubicBezTo>
                <a:lnTo>
                  <a:pt x="142080" y="2600549"/>
                </a:lnTo>
                <a:lnTo>
                  <a:pt x="144061" y="2606929"/>
                </a:lnTo>
                <a:cubicBezTo>
                  <a:pt x="151550" y="2624635"/>
                  <a:pt x="169082" y="2637058"/>
                  <a:pt x="189516" y="2637058"/>
                </a:cubicBezTo>
                <a:close/>
                <a:moveTo>
                  <a:pt x="8701715" y="2867601"/>
                </a:moveTo>
                <a:cubicBezTo>
                  <a:pt x="8723296" y="2867601"/>
                  <a:pt x="8740791" y="2850106"/>
                  <a:pt x="8740791" y="2828525"/>
                </a:cubicBezTo>
                <a:cubicBezTo>
                  <a:pt x="8740791" y="2806944"/>
                  <a:pt x="8723296" y="2789449"/>
                  <a:pt x="8701715" y="2789449"/>
                </a:cubicBezTo>
                <a:cubicBezTo>
                  <a:pt x="8680134" y="2789449"/>
                  <a:pt x="8662639" y="2806944"/>
                  <a:pt x="8662639" y="2828525"/>
                </a:cubicBezTo>
                <a:cubicBezTo>
                  <a:pt x="8662639" y="2850106"/>
                  <a:pt x="8680134" y="2867601"/>
                  <a:pt x="8701715" y="2867601"/>
                </a:cubicBezTo>
                <a:close/>
                <a:moveTo>
                  <a:pt x="193983" y="2867601"/>
                </a:moveTo>
                <a:cubicBezTo>
                  <a:pt x="215564" y="2867601"/>
                  <a:pt x="233059" y="2850106"/>
                  <a:pt x="233059" y="2828525"/>
                </a:cubicBezTo>
                <a:cubicBezTo>
                  <a:pt x="233059" y="2806944"/>
                  <a:pt x="215564" y="2789449"/>
                  <a:pt x="193983" y="2789449"/>
                </a:cubicBezTo>
                <a:cubicBezTo>
                  <a:pt x="172402" y="2789449"/>
                  <a:pt x="154907" y="2806944"/>
                  <a:pt x="154907" y="2828525"/>
                </a:cubicBezTo>
                <a:cubicBezTo>
                  <a:pt x="154907" y="2850106"/>
                  <a:pt x="172402" y="2867601"/>
                  <a:pt x="193983" y="2867601"/>
                </a:cubicBezTo>
                <a:close/>
                <a:moveTo>
                  <a:pt x="189516" y="3386337"/>
                </a:moveTo>
                <a:cubicBezTo>
                  <a:pt x="209950" y="3386337"/>
                  <a:pt x="227482" y="3373913"/>
                  <a:pt x="234971" y="3356207"/>
                </a:cubicBezTo>
                <a:lnTo>
                  <a:pt x="237148" y="3349195"/>
                </a:lnTo>
                <a:lnTo>
                  <a:pt x="241108" y="3352463"/>
                </a:lnTo>
                <a:cubicBezTo>
                  <a:pt x="248981" y="3357781"/>
                  <a:pt x="258473" y="3360888"/>
                  <a:pt x="268690" y="3360888"/>
                </a:cubicBezTo>
                <a:cubicBezTo>
                  <a:pt x="295935" y="3360888"/>
                  <a:pt x="318021" y="3338801"/>
                  <a:pt x="318021" y="3311556"/>
                </a:cubicBezTo>
                <a:cubicBezTo>
                  <a:pt x="318021" y="3308150"/>
                  <a:pt x="317676" y="3304825"/>
                  <a:pt x="317019" y="3301613"/>
                </a:cubicBezTo>
                <a:lnTo>
                  <a:pt x="314245" y="3292676"/>
                </a:lnTo>
                <a:lnTo>
                  <a:pt x="317702" y="3293024"/>
                </a:lnTo>
                <a:cubicBezTo>
                  <a:pt x="344947" y="3293024"/>
                  <a:pt x="367034" y="3270938"/>
                  <a:pt x="367034" y="3243692"/>
                </a:cubicBezTo>
                <a:cubicBezTo>
                  <a:pt x="367034" y="3230070"/>
                  <a:pt x="361512" y="3217737"/>
                  <a:pt x="352585" y="3208809"/>
                </a:cubicBezTo>
                <a:lnTo>
                  <a:pt x="345741" y="3203163"/>
                </a:lnTo>
                <a:lnTo>
                  <a:pt x="352585" y="3197516"/>
                </a:lnTo>
                <a:cubicBezTo>
                  <a:pt x="361512" y="3188588"/>
                  <a:pt x="367034" y="3176256"/>
                  <a:pt x="367034" y="3162633"/>
                </a:cubicBezTo>
                <a:cubicBezTo>
                  <a:pt x="367034" y="3135388"/>
                  <a:pt x="344947" y="3113301"/>
                  <a:pt x="317702" y="3113301"/>
                </a:cubicBezTo>
                <a:lnTo>
                  <a:pt x="314245" y="3113650"/>
                </a:lnTo>
                <a:lnTo>
                  <a:pt x="317019" y="3104711"/>
                </a:lnTo>
                <a:cubicBezTo>
                  <a:pt x="317676" y="3101500"/>
                  <a:pt x="318021" y="3098175"/>
                  <a:pt x="318021" y="3094769"/>
                </a:cubicBezTo>
                <a:cubicBezTo>
                  <a:pt x="318021" y="3067524"/>
                  <a:pt x="295935" y="3045437"/>
                  <a:pt x="268690" y="3045437"/>
                </a:cubicBezTo>
                <a:cubicBezTo>
                  <a:pt x="258473" y="3045437"/>
                  <a:pt x="248981" y="3048543"/>
                  <a:pt x="241108" y="3053863"/>
                </a:cubicBezTo>
                <a:lnTo>
                  <a:pt x="237148" y="3057130"/>
                </a:lnTo>
                <a:lnTo>
                  <a:pt x="234971" y="3050118"/>
                </a:lnTo>
                <a:cubicBezTo>
                  <a:pt x="227482" y="3032412"/>
                  <a:pt x="209950" y="3019989"/>
                  <a:pt x="189516" y="3019989"/>
                </a:cubicBezTo>
                <a:cubicBezTo>
                  <a:pt x="169082" y="3019989"/>
                  <a:pt x="151550" y="3032412"/>
                  <a:pt x="144061" y="3050118"/>
                </a:cubicBezTo>
                <a:lnTo>
                  <a:pt x="142081" y="3056498"/>
                </a:lnTo>
                <a:lnTo>
                  <a:pt x="138887" y="3053863"/>
                </a:lnTo>
                <a:cubicBezTo>
                  <a:pt x="131013" y="3048543"/>
                  <a:pt x="121522" y="3045437"/>
                  <a:pt x="111305" y="3045437"/>
                </a:cubicBezTo>
                <a:cubicBezTo>
                  <a:pt x="84060" y="3045437"/>
                  <a:pt x="61973" y="3067524"/>
                  <a:pt x="61973" y="3094769"/>
                </a:cubicBezTo>
                <a:cubicBezTo>
                  <a:pt x="61973" y="3099878"/>
                  <a:pt x="62750" y="3104805"/>
                  <a:pt x="64191" y="3109439"/>
                </a:cubicBezTo>
                <a:lnTo>
                  <a:pt x="66239" y="3113699"/>
                </a:lnTo>
                <a:lnTo>
                  <a:pt x="62293" y="3113301"/>
                </a:lnTo>
                <a:cubicBezTo>
                  <a:pt x="35047" y="3113301"/>
                  <a:pt x="12961" y="3135388"/>
                  <a:pt x="12961" y="3162633"/>
                </a:cubicBezTo>
                <a:cubicBezTo>
                  <a:pt x="12961" y="3176255"/>
                  <a:pt x="18483" y="3188588"/>
                  <a:pt x="27410" y="3197516"/>
                </a:cubicBezTo>
                <a:lnTo>
                  <a:pt x="34254" y="3203163"/>
                </a:lnTo>
                <a:lnTo>
                  <a:pt x="27410" y="3208809"/>
                </a:lnTo>
                <a:cubicBezTo>
                  <a:pt x="18483" y="3217736"/>
                  <a:pt x="12961" y="3230070"/>
                  <a:pt x="12961" y="3243692"/>
                </a:cubicBezTo>
                <a:cubicBezTo>
                  <a:pt x="12961" y="3270937"/>
                  <a:pt x="35047" y="3293024"/>
                  <a:pt x="62293" y="3293024"/>
                </a:cubicBezTo>
                <a:lnTo>
                  <a:pt x="65750" y="3292675"/>
                </a:lnTo>
                <a:lnTo>
                  <a:pt x="62975" y="3301614"/>
                </a:lnTo>
                <a:cubicBezTo>
                  <a:pt x="62318" y="3304825"/>
                  <a:pt x="61973" y="3308150"/>
                  <a:pt x="61973" y="3311556"/>
                </a:cubicBezTo>
                <a:cubicBezTo>
                  <a:pt x="61973" y="3338801"/>
                  <a:pt x="84060" y="3360888"/>
                  <a:pt x="111305" y="3360888"/>
                </a:cubicBezTo>
                <a:cubicBezTo>
                  <a:pt x="121522" y="3360888"/>
                  <a:pt x="131013" y="3357781"/>
                  <a:pt x="138887" y="3352463"/>
                </a:cubicBezTo>
                <a:lnTo>
                  <a:pt x="142081" y="3349827"/>
                </a:lnTo>
                <a:lnTo>
                  <a:pt x="144061" y="3356207"/>
                </a:lnTo>
                <a:cubicBezTo>
                  <a:pt x="151550" y="3373913"/>
                  <a:pt x="169082" y="3386337"/>
                  <a:pt x="189516" y="3386337"/>
                </a:cubicBezTo>
                <a:close/>
                <a:moveTo>
                  <a:pt x="8697248" y="3386338"/>
                </a:moveTo>
                <a:cubicBezTo>
                  <a:pt x="8717682" y="3386338"/>
                  <a:pt x="8735214" y="3373914"/>
                  <a:pt x="8742703" y="3356208"/>
                </a:cubicBezTo>
                <a:lnTo>
                  <a:pt x="8744879" y="3349196"/>
                </a:lnTo>
                <a:lnTo>
                  <a:pt x="8748840" y="3352464"/>
                </a:lnTo>
                <a:cubicBezTo>
                  <a:pt x="8756713" y="3357783"/>
                  <a:pt x="8766204" y="3360889"/>
                  <a:pt x="8776421" y="3360889"/>
                </a:cubicBezTo>
                <a:cubicBezTo>
                  <a:pt x="8803667" y="3360889"/>
                  <a:pt x="8825753" y="3338802"/>
                  <a:pt x="8825753" y="3311557"/>
                </a:cubicBezTo>
                <a:cubicBezTo>
                  <a:pt x="8825753" y="3308151"/>
                  <a:pt x="8825408" y="3304826"/>
                  <a:pt x="8824751" y="3301615"/>
                </a:cubicBezTo>
                <a:lnTo>
                  <a:pt x="8821976" y="3292677"/>
                </a:lnTo>
                <a:lnTo>
                  <a:pt x="8825434" y="3293025"/>
                </a:lnTo>
                <a:cubicBezTo>
                  <a:pt x="8852679" y="3293025"/>
                  <a:pt x="8874765" y="3270939"/>
                  <a:pt x="8874765" y="3243693"/>
                </a:cubicBezTo>
                <a:cubicBezTo>
                  <a:pt x="8874765" y="3230071"/>
                  <a:pt x="8869244" y="3217738"/>
                  <a:pt x="8860317" y="3208810"/>
                </a:cubicBezTo>
                <a:lnTo>
                  <a:pt x="8853473" y="3203164"/>
                </a:lnTo>
                <a:lnTo>
                  <a:pt x="8860317" y="3197517"/>
                </a:lnTo>
                <a:cubicBezTo>
                  <a:pt x="8869244" y="3188590"/>
                  <a:pt x="8874765" y="3176257"/>
                  <a:pt x="8874765" y="3162634"/>
                </a:cubicBezTo>
                <a:cubicBezTo>
                  <a:pt x="8874765" y="3135389"/>
                  <a:pt x="8852679" y="3113302"/>
                  <a:pt x="8825434" y="3113302"/>
                </a:cubicBezTo>
                <a:lnTo>
                  <a:pt x="8821976" y="3113651"/>
                </a:lnTo>
                <a:lnTo>
                  <a:pt x="8824751" y="3104713"/>
                </a:lnTo>
                <a:cubicBezTo>
                  <a:pt x="8825408" y="3101501"/>
                  <a:pt x="8825753" y="3098176"/>
                  <a:pt x="8825753" y="3094771"/>
                </a:cubicBezTo>
                <a:cubicBezTo>
                  <a:pt x="8825753" y="3067526"/>
                  <a:pt x="8803667" y="3045439"/>
                  <a:pt x="8776421" y="3045439"/>
                </a:cubicBezTo>
                <a:cubicBezTo>
                  <a:pt x="8766204" y="3045439"/>
                  <a:pt x="8756713" y="3048545"/>
                  <a:pt x="8748840" y="3053864"/>
                </a:cubicBezTo>
                <a:lnTo>
                  <a:pt x="8744879" y="3057131"/>
                </a:lnTo>
                <a:lnTo>
                  <a:pt x="8742703" y="3050119"/>
                </a:lnTo>
                <a:cubicBezTo>
                  <a:pt x="8735214" y="3032413"/>
                  <a:pt x="8717682" y="3019990"/>
                  <a:pt x="8697248" y="3019990"/>
                </a:cubicBezTo>
                <a:cubicBezTo>
                  <a:pt x="8676814" y="3019990"/>
                  <a:pt x="8659282" y="3032413"/>
                  <a:pt x="8651793" y="3050119"/>
                </a:cubicBezTo>
                <a:lnTo>
                  <a:pt x="8649812" y="3056499"/>
                </a:lnTo>
                <a:lnTo>
                  <a:pt x="8646618" y="3053864"/>
                </a:lnTo>
                <a:cubicBezTo>
                  <a:pt x="8638745" y="3048545"/>
                  <a:pt x="8629253" y="3045439"/>
                  <a:pt x="8619037" y="3045439"/>
                </a:cubicBezTo>
                <a:cubicBezTo>
                  <a:pt x="8591791" y="3045439"/>
                  <a:pt x="8569705" y="3067526"/>
                  <a:pt x="8569705" y="3094771"/>
                </a:cubicBezTo>
                <a:cubicBezTo>
                  <a:pt x="8569705" y="3099879"/>
                  <a:pt x="8570481" y="3104806"/>
                  <a:pt x="8571923" y="3109440"/>
                </a:cubicBezTo>
                <a:lnTo>
                  <a:pt x="8573970" y="3113700"/>
                </a:lnTo>
                <a:lnTo>
                  <a:pt x="8570024" y="3113302"/>
                </a:lnTo>
                <a:cubicBezTo>
                  <a:pt x="8542779" y="3113302"/>
                  <a:pt x="8520693" y="3135389"/>
                  <a:pt x="8520693" y="3162634"/>
                </a:cubicBezTo>
                <a:cubicBezTo>
                  <a:pt x="8520693" y="3176257"/>
                  <a:pt x="8526214" y="3188589"/>
                  <a:pt x="8535141" y="3197517"/>
                </a:cubicBezTo>
                <a:lnTo>
                  <a:pt x="8541985" y="3203164"/>
                </a:lnTo>
                <a:lnTo>
                  <a:pt x="8535141" y="3208810"/>
                </a:lnTo>
                <a:cubicBezTo>
                  <a:pt x="8526214" y="3217738"/>
                  <a:pt x="8520693" y="3230071"/>
                  <a:pt x="8520693" y="3243693"/>
                </a:cubicBezTo>
                <a:cubicBezTo>
                  <a:pt x="8520693" y="3270938"/>
                  <a:pt x="8542779" y="3293025"/>
                  <a:pt x="8570024" y="3293025"/>
                </a:cubicBezTo>
                <a:lnTo>
                  <a:pt x="8573482" y="3292677"/>
                </a:lnTo>
                <a:lnTo>
                  <a:pt x="8570707" y="3301615"/>
                </a:lnTo>
                <a:cubicBezTo>
                  <a:pt x="8570050" y="3304826"/>
                  <a:pt x="8569705" y="3308151"/>
                  <a:pt x="8569705" y="3311557"/>
                </a:cubicBezTo>
                <a:cubicBezTo>
                  <a:pt x="8569705" y="3338802"/>
                  <a:pt x="8591791" y="3360889"/>
                  <a:pt x="8619037" y="3360889"/>
                </a:cubicBezTo>
                <a:cubicBezTo>
                  <a:pt x="8629253" y="3360889"/>
                  <a:pt x="8638745" y="3357783"/>
                  <a:pt x="8646618" y="3352464"/>
                </a:cubicBezTo>
                <a:lnTo>
                  <a:pt x="8649812" y="3349828"/>
                </a:lnTo>
                <a:lnTo>
                  <a:pt x="8651793" y="3356208"/>
                </a:lnTo>
                <a:cubicBezTo>
                  <a:pt x="8659282" y="3373914"/>
                  <a:pt x="8676814" y="3386338"/>
                  <a:pt x="8697248" y="3386338"/>
                </a:cubicBezTo>
                <a:close/>
                <a:moveTo>
                  <a:pt x="193984" y="3616878"/>
                </a:moveTo>
                <a:cubicBezTo>
                  <a:pt x="215565" y="3616878"/>
                  <a:pt x="233060" y="3599383"/>
                  <a:pt x="233060" y="3577801"/>
                </a:cubicBezTo>
                <a:cubicBezTo>
                  <a:pt x="233060" y="3556220"/>
                  <a:pt x="215565" y="3538725"/>
                  <a:pt x="193984" y="3538725"/>
                </a:cubicBezTo>
                <a:cubicBezTo>
                  <a:pt x="172403" y="3538725"/>
                  <a:pt x="154908" y="3556220"/>
                  <a:pt x="154908" y="3577801"/>
                </a:cubicBezTo>
                <a:cubicBezTo>
                  <a:pt x="154908" y="3599383"/>
                  <a:pt x="172403" y="3616878"/>
                  <a:pt x="193984" y="3616878"/>
                </a:cubicBezTo>
                <a:close/>
                <a:moveTo>
                  <a:pt x="8701715" y="3616879"/>
                </a:moveTo>
                <a:cubicBezTo>
                  <a:pt x="8723296" y="3616879"/>
                  <a:pt x="8740791" y="3599384"/>
                  <a:pt x="8740791" y="3577803"/>
                </a:cubicBezTo>
                <a:cubicBezTo>
                  <a:pt x="8740791" y="3556222"/>
                  <a:pt x="8723296" y="3538727"/>
                  <a:pt x="8701715" y="3538727"/>
                </a:cubicBezTo>
                <a:cubicBezTo>
                  <a:pt x="8680134" y="3538727"/>
                  <a:pt x="8662639" y="3556222"/>
                  <a:pt x="8662639" y="3577803"/>
                </a:cubicBezTo>
                <a:cubicBezTo>
                  <a:pt x="8662639" y="3599384"/>
                  <a:pt x="8680134" y="3616879"/>
                  <a:pt x="8701715" y="3616879"/>
                </a:cubicBezTo>
                <a:close/>
                <a:moveTo>
                  <a:pt x="189516" y="4135616"/>
                </a:moveTo>
                <a:cubicBezTo>
                  <a:pt x="209950" y="4135616"/>
                  <a:pt x="227482" y="4123192"/>
                  <a:pt x="234971" y="4105486"/>
                </a:cubicBezTo>
                <a:lnTo>
                  <a:pt x="237148" y="4098474"/>
                </a:lnTo>
                <a:lnTo>
                  <a:pt x="241108" y="4101742"/>
                </a:lnTo>
                <a:cubicBezTo>
                  <a:pt x="248982" y="4107061"/>
                  <a:pt x="258473" y="4110167"/>
                  <a:pt x="268690" y="4110167"/>
                </a:cubicBezTo>
                <a:cubicBezTo>
                  <a:pt x="295935" y="4110167"/>
                  <a:pt x="318022" y="4088080"/>
                  <a:pt x="318022" y="4060835"/>
                </a:cubicBezTo>
                <a:cubicBezTo>
                  <a:pt x="318022" y="4057430"/>
                  <a:pt x="317676" y="4054104"/>
                  <a:pt x="317019" y="4050893"/>
                </a:cubicBezTo>
                <a:lnTo>
                  <a:pt x="314245" y="4041955"/>
                </a:lnTo>
                <a:lnTo>
                  <a:pt x="317702" y="4042303"/>
                </a:lnTo>
                <a:cubicBezTo>
                  <a:pt x="344947" y="4042303"/>
                  <a:pt x="367034" y="4020217"/>
                  <a:pt x="367034" y="3992972"/>
                </a:cubicBezTo>
                <a:cubicBezTo>
                  <a:pt x="367034" y="3979349"/>
                  <a:pt x="361512" y="3967016"/>
                  <a:pt x="352585" y="3958088"/>
                </a:cubicBezTo>
                <a:lnTo>
                  <a:pt x="345741" y="3952441"/>
                </a:lnTo>
                <a:lnTo>
                  <a:pt x="352585" y="3946795"/>
                </a:lnTo>
                <a:cubicBezTo>
                  <a:pt x="361512" y="3937867"/>
                  <a:pt x="367034" y="3925534"/>
                  <a:pt x="367034" y="3911912"/>
                </a:cubicBezTo>
                <a:cubicBezTo>
                  <a:pt x="367034" y="3884667"/>
                  <a:pt x="344947" y="3862580"/>
                  <a:pt x="317702" y="3862580"/>
                </a:cubicBezTo>
                <a:lnTo>
                  <a:pt x="314245" y="3862929"/>
                </a:lnTo>
                <a:lnTo>
                  <a:pt x="317019" y="3853990"/>
                </a:lnTo>
                <a:cubicBezTo>
                  <a:pt x="317676" y="3850779"/>
                  <a:pt x="318022" y="3847454"/>
                  <a:pt x="318022" y="3844048"/>
                </a:cubicBezTo>
                <a:cubicBezTo>
                  <a:pt x="318022" y="3816803"/>
                  <a:pt x="295935" y="3794716"/>
                  <a:pt x="268690" y="3794716"/>
                </a:cubicBezTo>
                <a:cubicBezTo>
                  <a:pt x="258473" y="3794716"/>
                  <a:pt x="248982" y="3797822"/>
                  <a:pt x="241108" y="3803142"/>
                </a:cubicBezTo>
                <a:lnTo>
                  <a:pt x="237148" y="3806409"/>
                </a:lnTo>
                <a:lnTo>
                  <a:pt x="234971" y="3799397"/>
                </a:lnTo>
                <a:cubicBezTo>
                  <a:pt x="227482" y="3781691"/>
                  <a:pt x="209950" y="3769267"/>
                  <a:pt x="189516" y="3769267"/>
                </a:cubicBezTo>
                <a:cubicBezTo>
                  <a:pt x="169082" y="3769267"/>
                  <a:pt x="151550" y="3781691"/>
                  <a:pt x="144061" y="3799397"/>
                </a:cubicBezTo>
                <a:lnTo>
                  <a:pt x="142081" y="3805777"/>
                </a:lnTo>
                <a:lnTo>
                  <a:pt x="138887" y="3803142"/>
                </a:lnTo>
                <a:cubicBezTo>
                  <a:pt x="131013" y="3797822"/>
                  <a:pt x="121522" y="3794716"/>
                  <a:pt x="111305" y="3794716"/>
                </a:cubicBezTo>
                <a:cubicBezTo>
                  <a:pt x="84060" y="3794716"/>
                  <a:pt x="61973" y="3816803"/>
                  <a:pt x="61973" y="3844048"/>
                </a:cubicBezTo>
                <a:cubicBezTo>
                  <a:pt x="61973" y="3849157"/>
                  <a:pt x="62750" y="3854084"/>
                  <a:pt x="64191" y="3858718"/>
                </a:cubicBezTo>
                <a:lnTo>
                  <a:pt x="66239" y="3862978"/>
                </a:lnTo>
                <a:lnTo>
                  <a:pt x="62293" y="3862580"/>
                </a:lnTo>
                <a:cubicBezTo>
                  <a:pt x="35048" y="3862580"/>
                  <a:pt x="12961" y="3884666"/>
                  <a:pt x="12961" y="3911912"/>
                </a:cubicBezTo>
                <a:cubicBezTo>
                  <a:pt x="12961" y="3925534"/>
                  <a:pt x="18483" y="3937867"/>
                  <a:pt x="27410" y="3946795"/>
                </a:cubicBezTo>
                <a:lnTo>
                  <a:pt x="34254" y="3952441"/>
                </a:lnTo>
                <a:lnTo>
                  <a:pt x="27410" y="3958088"/>
                </a:lnTo>
                <a:cubicBezTo>
                  <a:pt x="18483" y="3967016"/>
                  <a:pt x="12961" y="3979348"/>
                  <a:pt x="12961" y="3992971"/>
                </a:cubicBezTo>
                <a:cubicBezTo>
                  <a:pt x="12961" y="4020217"/>
                  <a:pt x="35048" y="4042303"/>
                  <a:pt x="62293" y="4042303"/>
                </a:cubicBezTo>
                <a:lnTo>
                  <a:pt x="65750" y="4041955"/>
                </a:lnTo>
                <a:lnTo>
                  <a:pt x="62976" y="4050893"/>
                </a:lnTo>
                <a:cubicBezTo>
                  <a:pt x="62318" y="4054104"/>
                  <a:pt x="61973" y="4057430"/>
                  <a:pt x="61973" y="4060835"/>
                </a:cubicBezTo>
                <a:cubicBezTo>
                  <a:pt x="61973" y="4088080"/>
                  <a:pt x="84060" y="4110167"/>
                  <a:pt x="111305" y="4110167"/>
                </a:cubicBezTo>
                <a:cubicBezTo>
                  <a:pt x="121522" y="4110167"/>
                  <a:pt x="131013" y="4107061"/>
                  <a:pt x="138887" y="4101742"/>
                </a:cubicBezTo>
                <a:lnTo>
                  <a:pt x="142081" y="4099107"/>
                </a:lnTo>
                <a:lnTo>
                  <a:pt x="144061" y="4105486"/>
                </a:lnTo>
                <a:cubicBezTo>
                  <a:pt x="151550" y="4123192"/>
                  <a:pt x="169082" y="4135616"/>
                  <a:pt x="189516" y="4135616"/>
                </a:cubicBezTo>
                <a:close/>
                <a:moveTo>
                  <a:pt x="8697248" y="4135617"/>
                </a:moveTo>
                <a:cubicBezTo>
                  <a:pt x="8717682" y="4135617"/>
                  <a:pt x="8735214" y="4123193"/>
                  <a:pt x="8742703" y="4105487"/>
                </a:cubicBezTo>
                <a:lnTo>
                  <a:pt x="8744879" y="4098475"/>
                </a:lnTo>
                <a:lnTo>
                  <a:pt x="8748840" y="4101743"/>
                </a:lnTo>
                <a:cubicBezTo>
                  <a:pt x="8756713" y="4107062"/>
                  <a:pt x="8766204" y="4110168"/>
                  <a:pt x="8776421" y="4110168"/>
                </a:cubicBezTo>
                <a:cubicBezTo>
                  <a:pt x="8803667" y="4110168"/>
                  <a:pt x="8825753" y="4088081"/>
                  <a:pt x="8825753" y="4060836"/>
                </a:cubicBezTo>
                <a:cubicBezTo>
                  <a:pt x="8825753" y="4057430"/>
                  <a:pt x="8825408" y="4054105"/>
                  <a:pt x="8824751" y="4050894"/>
                </a:cubicBezTo>
                <a:lnTo>
                  <a:pt x="8821976" y="4041956"/>
                </a:lnTo>
                <a:lnTo>
                  <a:pt x="8825434" y="4042305"/>
                </a:lnTo>
                <a:cubicBezTo>
                  <a:pt x="8852679" y="4042305"/>
                  <a:pt x="8874765" y="4020218"/>
                  <a:pt x="8874765" y="3992973"/>
                </a:cubicBezTo>
                <a:cubicBezTo>
                  <a:pt x="8874765" y="3979350"/>
                  <a:pt x="8869244" y="3967017"/>
                  <a:pt x="8860317" y="3958090"/>
                </a:cubicBezTo>
                <a:lnTo>
                  <a:pt x="8853473" y="3952443"/>
                </a:lnTo>
                <a:lnTo>
                  <a:pt x="8860317" y="3946796"/>
                </a:lnTo>
                <a:cubicBezTo>
                  <a:pt x="8869244" y="3937868"/>
                  <a:pt x="8874765" y="3925535"/>
                  <a:pt x="8874765" y="3911913"/>
                </a:cubicBezTo>
                <a:cubicBezTo>
                  <a:pt x="8874765" y="3884668"/>
                  <a:pt x="8852679" y="3862581"/>
                  <a:pt x="8825434" y="3862581"/>
                </a:cubicBezTo>
                <a:lnTo>
                  <a:pt x="8821976" y="3862929"/>
                </a:lnTo>
                <a:lnTo>
                  <a:pt x="8824751" y="3853991"/>
                </a:lnTo>
                <a:cubicBezTo>
                  <a:pt x="8825408" y="3850780"/>
                  <a:pt x="8825753" y="3847455"/>
                  <a:pt x="8825753" y="3844049"/>
                </a:cubicBezTo>
                <a:cubicBezTo>
                  <a:pt x="8825753" y="3816804"/>
                  <a:pt x="8803667" y="3794717"/>
                  <a:pt x="8776421" y="3794717"/>
                </a:cubicBezTo>
                <a:cubicBezTo>
                  <a:pt x="8766204" y="3794717"/>
                  <a:pt x="8756713" y="3797824"/>
                  <a:pt x="8748840" y="3803142"/>
                </a:cubicBezTo>
                <a:lnTo>
                  <a:pt x="8744879" y="3806410"/>
                </a:lnTo>
                <a:lnTo>
                  <a:pt x="8742703" y="3799398"/>
                </a:lnTo>
                <a:cubicBezTo>
                  <a:pt x="8735214" y="3781692"/>
                  <a:pt x="8717682" y="3769268"/>
                  <a:pt x="8697248" y="3769268"/>
                </a:cubicBezTo>
                <a:cubicBezTo>
                  <a:pt x="8676814" y="3769268"/>
                  <a:pt x="8659282" y="3781692"/>
                  <a:pt x="8651793" y="3799398"/>
                </a:cubicBezTo>
                <a:lnTo>
                  <a:pt x="8649812" y="3805778"/>
                </a:lnTo>
                <a:lnTo>
                  <a:pt x="8646618" y="3803142"/>
                </a:lnTo>
                <a:cubicBezTo>
                  <a:pt x="8638745" y="3797824"/>
                  <a:pt x="8629253" y="3794717"/>
                  <a:pt x="8619037" y="3794717"/>
                </a:cubicBezTo>
                <a:cubicBezTo>
                  <a:pt x="8591791" y="3794717"/>
                  <a:pt x="8569705" y="3816804"/>
                  <a:pt x="8569705" y="3844049"/>
                </a:cubicBezTo>
                <a:cubicBezTo>
                  <a:pt x="8569705" y="3849158"/>
                  <a:pt x="8570481" y="3854085"/>
                  <a:pt x="8571923" y="3858719"/>
                </a:cubicBezTo>
                <a:lnTo>
                  <a:pt x="8573970" y="3862978"/>
                </a:lnTo>
                <a:lnTo>
                  <a:pt x="8570024" y="3862581"/>
                </a:lnTo>
                <a:cubicBezTo>
                  <a:pt x="8542779" y="3862581"/>
                  <a:pt x="8520693" y="3884668"/>
                  <a:pt x="8520693" y="3911913"/>
                </a:cubicBezTo>
                <a:cubicBezTo>
                  <a:pt x="8520693" y="3925535"/>
                  <a:pt x="8526214" y="3937868"/>
                  <a:pt x="8535141" y="3946796"/>
                </a:cubicBezTo>
                <a:lnTo>
                  <a:pt x="8541985" y="3952442"/>
                </a:lnTo>
                <a:lnTo>
                  <a:pt x="8535141" y="3958089"/>
                </a:lnTo>
                <a:cubicBezTo>
                  <a:pt x="8526214" y="3967017"/>
                  <a:pt x="8520693" y="3979350"/>
                  <a:pt x="8520693" y="3992972"/>
                </a:cubicBezTo>
                <a:cubicBezTo>
                  <a:pt x="8520693" y="4020218"/>
                  <a:pt x="8542779" y="4042304"/>
                  <a:pt x="8570024" y="4042304"/>
                </a:cubicBezTo>
                <a:lnTo>
                  <a:pt x="8573482" y="4041956"/>
                </a:lnTo>
                <a:lnTo>
                  <a:pt x="8570707" y="4050894"/>
                </a:lnTo>
                <a:cubicBezTo>
                  <a:pt x="8570050" y="4054105"/>
                  <a:pt x="8569705" y="4057430"/>
                  <a:pt x="8569705" y="4060836"/>
                </a:cubicBezTo>
                <a:cubicBezTo>
                  <a:pt x="8569705" y="4088081"/>
                  <a:pt x="8591791" y="4110168"/>
                  <a:pt x="8619037" y="4110168"/>
                </a:cubicBezTo>
                <a:cubicBezTo>
                  <a:pt x="8629253" y="4110168"/>
                  <a:pt x="8638745" y="4107062"/>
                  <a:pt x="8646618" y="4101743"/>
                </a:cubicBezTo>
                <a:lnTo>
                  <a:pt x="8649812" y="4099108"/>
                </a:lnTo>
                <a:lnTo>
                  <a:pt x="8651793" y="4105487"/>
                </a:lnTo>
                <a:cubicBezTo>
                  <a:pt x="8659282" y="4123193"/>
                  <a:pt x="8676814" y="4135617"/>
                  <a:pt x="8697248" y="4135617"/>
                </a:cubicBezTo>
                <a:close/>
                <a:moveTo>
                  <a:pt x="193984" y="4366159"/>
                </a:moveTo>
                <a:cubicBezTo>
                  <a:pt x="215565" y="4366159"/>
                  <a:pt x="233060" y="4348664"/>
                  <a:pt x="233060" y="4327083"/>
                </a:cubicBezTo>
                <a:cubicBezTo>
                  <a:pt x="233060" y="4305502"/>
                  <a:pt x="215565" y="4288007"/>
                  <a:pt x="193984" y="4288007"/>
                </a:cubicBezTo>
                <a:cubicBezTo>
                  <a:pt x="172403" y="4288007"/>
                  <a:pt x="154908" y="4305502"/>
                  <a:pt x="154908" y="4327083"/>
                </a:cubicBezTo>
                <a:cubicBezTo>
                  <a:pt x="154908" y="4348664"/>
                  <a:pt x="172403" y="4366159"/>
                  <a:pt x="193984" y="4366159"/>
                </a:cubicBezTo>
                <a:close/>
                <a:moveTo>
                  <a:pt x="8701715" y="4366159"/>
                </a:moveTo>
                <a:cubicBezTo>
                  <a:pt x="8723296" y="4366159"/>
                  <a:pt x="8740791" y="4348664"/>
                  <a:pt x="8740791" y="4327083"/>
                </a:cubicBezTo>
                <a:cubicBezTo>
                  <a:pt x="8740791" y="4305502"/>
                  <a:pt x="8723296" y="4288007"/>
                  <a:pt x="8701715" y="4288007"/>
                </a:cubicBezTo>
                <a:cubicBezTo>
                  <a:pt x="8680134" y="4288007"/>
                  <a:pt x="8662639" y="4305502"/>
                  <a:pt x="8662639" y="4327083"/>
                </a:cubicBezTo>
                <a:cubicBezTo>
                  <a:pt x="8662639" y="4348664"/>
                  <a:pt x="8680134" y="4366159"/>
                  <a:pt x="8701715" y="4366159"/>
                </a:cubicBezTo>
                <a:close/>
                <a:moveTo>
                  <a:pt x="8339566" y="4759756"/>
                </a:moveTo>
                <a:cubicBezTo>
                  <a:pt x="8361147" y="4759756"/>
                  <a:pt x="8378642" y="4742261"/>
                  <a:pt x="8378642" y="4720680"/>
                </a:cubicBezTo>
                <a:cubicBezTo>
                  <a:pt x="8378642" y="4699099"/>
                  <a:pt x="8361147" y="4681604"/>
                  <a:pt x="8339566" y="4681604"/>
                </a:cubicBezTo>
                <a:cubicBezTo>
                  <a:pt x="8317985" y="4681604"/>
                  <a:pt x="8300490" y="4699099"/>
                  <a:pt x="8300490" y="4720680"/>
                </a:cubicBezTo>
                <a:cubicBezTo>
                  <a:pt x="8300490" y="4742261"/>
                  <a:pt x="8317985" y="4759756"/>
                  <a:pt x="8339566" y="4759756"/>
                </a:cubicBezTo>
                <a:close/>
                <a:moveTo>
                  <a:pt x="7630314" y="4759756"/>
                </a:moveTo>
                <a:cubicBezTo>
                  <a:pt x="7651895" y="4759756"/>
                  <a:pt x="7669390" y="4742261"/>
                  <a:pt x="7669390" y="4720680"/>
                </a:cubicBezTo>
                <a:cubicBezTo>
                  <a:pt x="7669390" y="4699099"/>
                  <a:pt x="7651895" y="4681604"/>
                  <a:pt x="7630314" y="4681604"/>
                </a:cubicBezTo>
                <a:cubicBezTo>
                  <a:pt x="7608733" y="4681604"/>
                  <a:pt x="7591238" y="4699099"/>
                  <a:pt x="7591238" y="4720680"/>
                </a:cubicBezTo>
                <a:cubicBezTo>
                  <a:pt x="7591238" y="4742261"/>
                  <a:pt x="7608733" y="4759756"/>
                  <a:pt x="7630314" y="4759756"/>
                </a:cubicBezTo>
                <a:close/>
                <a:moveTo>
                  <a:pt x="6921062" y="4759756"/>
                </a:moveTo>
                <a:cubicBezTo>
                  <a:pt x="6942643" y="4759756"/>
                  <a:pt x="6960138" y="4742261"/>
                  <a:pt x="6960138" y="4720680"/>
                </a:cubicBezTo>
                <a:cubicBezTo>
                  <a:pt x="6960138" y="4699099"/>
                  <a:pt x="6942643" y="4681604"/>
                  <a:pt x="6921062" y="4681604"/>
                </a:cubicBezTo>
                <a:cubicBezTo>
                  <a:pt x="6899481" y="4681604"/>
                  <a:pt x="6881986" y="4699099"/>
                  <a:pt x="6881986" y="4720680"/>
                </a:cubicBezTo>
                <a:cubicBezTo>
                  <a:pt x="6881986" y="4742261"/>
                  <a:pt x="6899481" y="4759756"/>
                  <a:pt x="6921062" y="4759756"/>
                </a:cubicBezTo>
                <a:close/>
                <a:moveTo>
                  <a:pt x="6211810" y="4759756"/>
                </a:moveTo>
                <a:cubicBezTo>
                  <a:pt x="6233391" y="4759756"/>
                  <a:pt x="6250886" y="4742261"/>
                  <a:pt x="6250886" y="4720680"/>
                </a:cubicBezTo>
                <a:cubicBezTo>
                  <a:pt x="6250886" y="4699099"/>
                  <a:pt x="6233391" y="4681604"/>
                  <a:pt x="6211810" y="4681604"/>
                </a:cubicBezTo>
                <a:cubicBezTo>
                  <a:pt x="6190229" y="4681604"/>
                  <a:pt x="6172734" y="4699099"/>
                  <a:pt x="6172734" y="4720680"/>
                </a:cubicBezTo>
                <a:cubicBezTo>
                  <a:pt x="6172734" y="4742261"/>
                  <a:pt x="6190229" y="4759756"/>
                  <a:pt x="6211810" y="4759756"/>
                </a:cubicBezTo>
                <a:close/>
                <a:moveTo>
                  <a:pt x="5502558" y="4759756"/>
                </a:moveTo>
                <a:cubicBezTo>
                  <a:pt x="5524139" y="4759756"/>
                  <a:pt x="5541634" y="4742261"/>
                  <a:pt x="5541634" y="4720680"/>
                </a:cubicBezTo>
                <a:cubicBezTo>
                  <a:pt x="5541634" y="4699099"/>
                  <a:pt x="5524139" y="4681604"/>
                  <a:pt x="5502558" y="4681604"/>
                </a:cubicBezTo>
                <a:cubicBezTo>
                  <a:pt x="5480977" y="4681604"/>
                  <a:pt x="5463482" y="4699099"/>
                  <a:pt x="5463482" y="4720680"/>
                </a:cubicBezTo>
                <a:cubicBezTo>
                  <a:pt x="5463482" y="4742261"/>
                  <a:pt x="5480977" y="4759756"/>
                  <a:pt x="5502558" y="4759756"/>
                </a:cubicBezTo>
                <a:close/>
                <a:moveTo>
                  <a:pt x="4793306" y="4759756"/>
                </a:moveTo>
                <a:cubicBezTo>
                  <a:pt x="4814887" y="4759756"/>
                  <a:pt x="4832382" y="4742261"/>
                  <a:pt x="4832382" y="4720680"/>
                </a:cubicBezTo>
                <a:cubicBezTo>
                  <a:pt x="4832382" y="4699099"/>
                  <a:pt x="4814887" y="4681604"/>
                  <a:pt x="4793306" y="4681604"/>
                </a:cubicBezTo>
                <a:cubicBezTo>
                  <a:pt x="4771725" y="4681604"/>
                  <a:pt x="4754230" y="4699099"/>
                  <a:pt x="4754230" y="4720680"/>
                </a:cubicBezTo>
                <a:cubicBezTo>
                  <a:pt x="4754230" y="4742261"/>
                  <a:pt x="4771725" y="4759756"/>
                  <a:pt x="4793306" y="4759756"/>
                </a:cubicBezTo>
                <a:close/>
                <a:moveTo>
                  <a:pt x="4084054" y="4759756"/>
                </a:moveTo>
                <a:cubicBezTo>
                  <a:pt x="4105635" y="4759756"/>
                  <a:pt x="4123130" y="4742261"/>
                  <a:pt x="4123130" y="4720680"/>
                </a:cubicBezTo>
                <a:cubicBezTo>
                  <a:pt x="4123130" y="4699099"/>
                  <a:pt x="4105635" y="4681604"/>
                  <a:pt x="4084054" y="4681604"/>
                </a:cubicBezTo>
                <a:cubicBezTo>
                  <a:pt x="4062473" y="4681604"/>
                  <a:pt x="4044986" y="4699099"/>
                  <a:pt x="4044986" y="4720680"/>
                </a:cubicBezTo>
                <a:cubicBezTo>
                  <a:pt x="4044986" y="4742261"/>
                  <a:pt x="4062473" y="4759756"/>
                  <a:pt x="4084054" y="4759756"/>
                </a:cubicBezTo>
                <a:close/>
                <a:moveTo>
                  <a:pt x="3374809" y="4759756"/>
                </a:moveTo>
                <a:cubicBezTo>
                  <a:pt x="3396390" y="4759756"/>
                  <a:pt x="3413885" y="4742261"/>
                  <a:pt x="3413885" y="4720680"/>
                </a:cubicBezTo>
                <a:cubicBezTo>
                  <a:pt x="3413885" y="4699099"/>
                  <a:pt x="3396390" y="4681604"/>
                  <a:pt x="3374809" y="4681604"/>
                </a:cubicBezTo>
                <a:cubicBezTo>
                  <a:pt x="3353228" y="4681604"/>
                  <a:pt x="3335733" y="4699099"/>
                  <a:pt x="3335733" y="4720680"/>
                </a:cubicBezTo>
                <a:cubicBezTo>
                  <a:pt x="3335733" y="4742261"/>
                  <a:pt x="3353228" y="4759756"/>
                  <a:pt x="3374809" y="4759756"/>
                </a:cubicBezTo>
                <a:close/>
                <a:moveTo>
                  <a:pt x="2665558" y="4759756"/>
                </a:moveTo>
                <a:cubicBezTo>
                  <a:pt x="2687139" y="4759756"/>
                  <a:pt x="2704634" y="4742261"/>
                  <a:pt x="2704634" y="4720680"/>
                </a:cubicBezTo>
                <a:cubicBezTo>
                  <a:pt x="2704634" y="4699099"/>
                  <a:pt x="2687139" y="4681604"/>
                  <a:pt x="2665558" y="4681604"/>
                </a:cubicBezTo>
                <a:cubicBezTo>
                  <a:pt x="2643976" y="4681604"/>
                  <a:pt x="2626481" y="4699099"/>
                  <a:pt x="2626481" y="4720680"/>
                </a:cubicBezTo>
                <a:cubicBezTo>
                  <a:pt x="2626481" y="4742261"/>
                  <a:pt x="2643976" y="4759756"/>
                  <a:pt x="2665558" y="4759756"/>
                </a:cubicBezTo>
                <a:close/>
                <a:moveTo>
                  <a:pt x="1956307" y="4759756"/>
                </a:moveTo>
                <a:cubicBezTo>
                  <a:pt x="1977888" y="4759756"/>
                  <a:pt x="1995382" y="4742261"/>
                  <a:pt x="1995382" y="4720680"/>
                </a:cubicBezTo>
                <a:cubicBezTo>
                  <a:pt x="1995382" y="4699099"/>
                  <a:pt x="1977888" y="4681604"/>
                  <a:pt x="1956307" y="4681604"/>
                </a:cubicBezTo>
                <a:cubicBezTo>
                  <a:pt x="1934725" y="4681604"/>
                  <a:pt x="1917231" y="4699099"/>
                  <a:pt x="1917231" y="4720680"/>
                </a:cubicBezTo>
                <a:cubicBezTo>
                  <a:pt x="1917231" y="4742261"/>
                  <a:pt x="1934725" y="4759756"/>
                  <a:pt x="1956307" y="4759756"/>
                </a:cubicBezTo>
                <a:close/>
                <a:moveTo>
                  <a:pt x="1247054" y="4759756"/>
                </a:moveTo>
                <a:cubicBezTo>
                  <a:pt x="1268635" y="4759756"/>
                  <a:pt x="1286131" y="4742261"/>
                  <a:pt x="1286131" y="4720680"/>
                </a:cubicBezTo>
                <a:cubicBezTo>
                  <a:pt x="1286131" y="4699099"/>
                  <a:pt x="1268635" y="4681604"/>
                  <a:pt x="1247054" y="4681604"/>
                </a:cubicBezTo>
                <a:cubicBezTo>
                  <a:pt x="1225473" y="4681604"/>
                  <a:pt x="1207978" y="4699099"/>
                  <a:pt x="1207978" y="4720680"/>
                </a:cubicBezTo>
                <a:cubicBezTo>
                  <a:pt x="1207978" y="4742261"/>
                  <a:pt x="1225473" y="4759756"/>
                  <a:pt x="1247054" y="4759756"/>
                </a:cubicBezTo>
                <a:close/>
                <a:moveTo>
                  <a:pt x="537801" y="4759756"/>
                </a:moveTo>
                <a:cubicBezTo>
                  <a:pt x="559382" y="4759756"/>
                  <a:pt x="576878" y="4742261"/>
                  <a:pt x="576878" y="4720680"/>
                </a:cubicBezTo>
                <a:cubicBezTo>
                  <a:pt x="576878" y="4699099"/>
                  <a:pt x="559382" y="4681604"/>
                  <a:pt x="537801" y="4681604"/>
                </a:cubicBezTo>
                <a:cubicBezTo>
                  <a:pt x="516221" y="4681604"/>
                  <a:pt x="498725" y="4699099"/>
                  <a:pt x="498725" y="4720680"/>
                </a:cubicBezTo>
                <a:cubicBezTo>
                  <a:pt x="498725" y="4742261"/>
                  <a:pt x="516221" y="4759756"/>
                  <a:pt x="537801" y="4759756"/>
                </a:cubicBezTo>
                <a:close/>
                <a:moveTo>
                  <a:pt x="8653655" y="4893730"/>
                </a:moveTo>
                <a:cubicBezTo>
                  <a:pt x="8667278" y="4893730"/>
                  <a:pt x="8679611" y="4888208"/>
                  <a:pt x="8688538" y="4879281"/>
                </a:cubicBezTo>
                <a:lnTo>
                  <a:pt x="8694185" y="4872437"/>
                </a:lnTo>
                <a:lnTo>
                  <a:pt x="8699832" y="4879281"/>
                </a:lnTo>
                <a:cubicBezTo>
                  <a:pt x="8708759" y="4888208"/>
                  <a:pt x="8721092" y="4893730"/>
                  <a:pt x="8734715" y="4893730"/>
                </a:cubicBezTo>
                <a:cubicBezTo>
                  <a:pt x="8761960" y="4893730"/>
                  <a:pt x="8784046" y="4871643"/>
                  <a:pt x="8784046" y="4844398"/>
                </a:cubicBezTo>
                <a:lnTo>
                  <a:pt x="8783698" y="4840941"/>
                </a:lnTo>
                <a:lnTo>
                  <a:pt x="8792636" y="4843715"/>
                </a:lnTo>
                <a:cubicBezTo>
                  <a:pt x="8795848" y="4844372"/>
                  <a:pt x="8799173" y="4844717"/>
                  <a:pt x="8802578" y="4844717"/>
                </a:cubicBezTo>
                <a:cubicBezTo>
                  <a:pt x="8829823" y="4844717"/>
                  <a:pt x="8851910" y="4822631"/>
                  <a:pt x="8851910" y="4795386"/>
                </a:cubicBezTo>
                <a:cubicBezTo>
                  <a:pt x="8851910" y="4785169"/>
                  <a:pt x="8848804" y="4775677"/>
                  <a:pt x="8843485" y="4767804"/>
                </a:cubicBezTo>
                <a:lnTo>
                  <a:pt x="8840217" y="4763844"/>
                </a:lnTo>
                <a:lnTo>
                  <a:pt x="8847229" y="4761667"/>
                </a:lnTo>
                <a:cubicBezTo>
                  <a:pt x="8864935" y="4754178"/>
                  <a:pt x="8877359" y="4736646"/>
                  <a:pt x="8877359" y="4716212"/>
                </a:cubicBezTo>
                <a:cubicBezTo>
                  <a:pt x="8877359" y="4695778"/>
                  <a:pt x="8864935" y="4678246"/>
                  <a:pt x="8847229" y="4670757"/>
                </a:cubicBezTo>
                <a:lnTo>
                  <a:pt x="8840850" y="4668777"/>
                </a:lnTo>
                <a:lnTo>
                  <a:pt x="8843485" y="4665583"/>
                </a:lnTo>
                <a:cubicBezTo>
                  <a:pt x="8848804" y="4657709"/>
                  <a:pt x="8851910" y="4648218"/>
                  <a:pt x="8851910" y="4638001"/>
                </a:cubicBezTo>
                <a:cubicBezTo>
                  <a:pt x="8851910" y="4610756"/>
                  <a:pt x="8829823" y="4588669"/>
                  <a:pt x="8802578" y="4588669"/>
                </a:cubicBezTo>
                <a:cubicBezTo>
                  <a:pt x="8797470" y="4588669"/>
                  <a:pt x="8792543" y="4589446"/>
                  <a:pt x="8787908" y="4590887"/>
                </a:cubicBezTo>
                <a:lnTo>
                  <a:pt x="8783649" y="4592935"/>
                </a:lnTo>
                <a:lnTo>
                  <a:pt x="8784047" y="4588989"/>
                </a:lnTo>
                <a:cubicBezTo>
                  <a:pt x="8784047" y="4561743"/>
                  <a:pt x="8761960" y="4539657"/>
                  <a:pt x="8734715" y="4539657"/>
                </a:cubicBezTo>
                <a:cubicBezTo>
                  <a:pt x="8721092" y="4539657"/>
                  <a:pt x="8708759" y="4545179"/>
                  <a:pt x="8699832" y="4554106"/>
                </a:cubicBezTo>
                <a:lnTo>
                  <a:pt x="8694185" y="4560950"/>
                </a:lnTo>
                <a:lnTo>
                  <a:pt x="8688538" y="4554106"/>
                </a:lnTo>
                <a:cubicBezTo>
                  <a:pt x="8679611" y="4545179"/>
                  <a:pt x="8667278" y="4539657"/>
                  <a:pt x="8653655" y="4539657"/>
                </a:cubicBezTo>
                <a:cubicBezTo>
                  <a:pt x="8626410" y="4539657"/>
                  <a:pt x="8604324" y="4561743"/>
                  <a:pt x="8604324" y="4588989"/>
                </a:cubicBezTo>
                <a:lnTo>
                  <a:pt x="8604672" y="4592446"/>
                </a:lnTo>
                <a:lnTo>
                  <a:pt x="8595734" y="4589671"/>
                </a:lnTo>
                <a:cubicBezTo>
                  <a:pt x="8592523" y="4589014"/>
                  <a:pt x="8589198" y="4588669"/>
                  <a:pt x="8585792" y="4588669"/>
                </a:cubicBezTo>
                <a:cubicBezTo>
                  <a:pt x="8558547" y="4588669"/>
                  <a:pt x="8536460" y="4610756"/>
                  <a:pt x="8536460" y="4638001"/>
                </a:cubicBezTo>
                <a:cubicBezTo>
                  <a:pt x="8536460" y="4648218"/>
                  <a:pt x="8539566" y="4657709"/>
                  <a:pt x="8544885" y="4665583"/>
                </a:cubicBezTo>
                <a:lnTo>
                  <a:pt x="8547520" y="4668777"/>
                </a:lnTo>
                <a:lnTo>
                  <a:pt x="8541141" y="4670757"/>
                </a:lnTo>
                <a:cubicBezTo>
                  <a:pt x="8523435" y="4678246"/>
                  <a:pt x="8511011" y="4695778"/>
                  <a:pt x="8511011" y="4716212"/>
                </a:cubicBezTo>
                <a:cubicBezTo>
                  <a:pt x="8511011" y="4736646"/>
                  <a:pt x="8523435" y="4754178"/>
                  <a:pt x="8541141" y="4761667"/>
                </a:cubicBezTo>
                <a:lnTo>
                  <a:pt x="8548153" y="4763844"/>
                </a:lnTo>
                <a:lnTo>
                  <a:pt x="8544885" y="4767804"/>
                </a:lnTo>
                <a:cubicBezTo>
                  <a:pt x="8539566" y="4775677"/>
                  <a:pt x="8536460" y="4785169"/>
                  <a:pt x="8536460" y="4795386"/>
                </a:cubicBezTo>
                <a:cubicBezTo>
                  <a:pt x="8536460" y="4822631"/>
                  <a:pt x="8558547" y="4844717"/>
                  <a:pt x="8585792" y="4844717"/>
                </a:cubicBezTo>
                <a:cubicBezTo>
                  <a:pt x="8589198" y="4844717"/>
                  <a:pt x="8592523" y="4844372"/>
                  <a:pt x="8595734" y="4843715"/>
                </a:cubicBezTo>
                <a:lnTo>
                  <a:pt x="8604672" y="4840941"/>
                </a:lnTo>
                <a:lnTo>
                  <a:pt x="8604323" y="4844398"/>
                </a:lnTo>
                <a:cubicBezTo>
                  <a:pt x="8604323" y="4871643"/>
                  <a:pt x="8626410" y="4893730"/>
                  <a:pt x="8653655" y="4893730"/>
                </a:cubicBezTo>
                <a:close/>
                <a:moveTo>
                  <a:pt x="7944411" y="4893730"/>
                </a:moveTo>
                <a:cubicBezTo>
                  <a:pt x="7958033" y="4893730"/>
                  <a:pt x="7970366" y="4888208"/>
                  <a:pt x="7979293" y="4879281"/>
                </a:cubicBezTo>
                <a:lnTo>
                  <a:pt x="7984940" y="4872437"/>
                </a:lnTo>
                <a:lnTo>
                  <a:pt x="7990587" y="4879281"/>
                </a:lnTo>
                <a:cubicBezTo>
                  <a:pt x="7999514" y="4888208"/>
                  <a:pt x="8011847" y="4893730"/>
                  <a:pt x="8025470" y="4893730"/>
                </a:cubicBezTo>
                <a:cubicBezTo>
                  <a:pt x="8052715" y="4893730"/>
                  <a:pt x="8074802" y="4871643"/>
                  <a:pt x="8074802" y="4844398"/>
                </a:cubicBezTo>
                <a:lnTo>
                  <a:pt x="8074453" y="4840941"/>
                </a:lnTo>
                <a:lnTo>
                  <a:pt x="8083391" y="4843715"/>
                </a:lnTo>
                <a:cubicBezTo>
                  <a:pt x="8086603" y="4844372"/>
                  <a:pt x="8089928" y="4844717"/>
                  <a:pt x="8093333" y="4844717"/>
                </a:cubicBezTo>
                <a:cubicBezTo>
                  <a:pt x="8120579" y="4844717"/>
                  <a:pt x="8142665" y="4822631"/>
                  <a:pt x="8142665" y="4795386"/>
                </a:cubicBezTo>
                <a:cubicBezTo>
                  <a:pt x="8142665" y="4785169"/>
                  <a:pt x="8139559" y="4775677"/>
                  <a:pt x="8134240" y="4767804"/>
                </a:cubicBezTo>
                <a:lnTo>
                  <a:pt x="8130973" y="4763844"/>
                </a:lnTo>
                <a:lnTo>
                  <a:pt x="8137985" y="4761667"/>
                </a:lnTo>
                <a:cubicBezTo>
                  <a:pt x="8155691" y="4754178"/>
                  <a:pt x="8168114" y="4736646"/>
                  <a:pt x="8168114" y="4716212"/>
                </a:cubicBezTo>
                <a:cubicBezTo>
                  <a:pt x="8168114" y="4695778"/>
                  <a:pt x="8155691" y="4678246"/>
                  <a:pt x="8137985" y="4670757"/>
                </a:cubicBezTo>
                <a:lnTo>
                  <a:pt x="8131605" y="4668777"/>
                </a:lnTo>
                <a:lnTo>
                  <a:pt x="8134240" y="4665583"/>
                </a:lnTo>
                <a:cubicBezTo>
                  <a:pt x="8139559" y="4657709"/>
                  <a:pt x="8142665" y="4648218"/>
                  <a:pt x="8142665" y="4638001"/>
                </a:cubicBezTo>
                <a:cubicBezTo>
                  <a:pt x="8142665" y="4610756"/>
                  <a:pt x="8120579" y="4588669"/>
                  <a:pt x="8093333" y="4588669"/>
                </a:cubicBezTo>
                <a:cubicBezTo>
                  <a:pt x="8088225" y="4588669"/>
                  <a:pt x="8083298" y="4589446"/>
                  <a:pt x="8078664" y="4590887"/>
                </a:cubicBezTo>
                <a:lnTo>
                  <a:pt x="8074404" y="4592935"/>
                </a:lnTo>
                <a:lnTo>
                  <a:pt x="8074802" y="4588989"/>
                </a:lnTo>
                <a:cubicBezTo>
                  <a:pt x="8074802" y="4561743"/>
                  <a:pt x="8052715" y="4539657"/>
                  <a:pt x="8025470" y="4539657"/>
                </a:cubicBezTo>
                <a:cubicBezTo>
                  <a:pt x="8011847" y="4539657"/>
                  <a:pt x="7999515" y="4545179"/>
                  <a:pt x="7990587" y="4554106"/>
                </a:cubicBezTo>
                <a:lnTo>
                  <a:pt x="7984940" y="4560950"/>
                </a:lnTo>
                <a:lnTo>
                  <a:pt x="7979294" y="4554106"/>
                </a:lnTo>
                <a:cubicBezTo>
                  <a:pt x="7970366" y="4545179"/>
                  <a:pt x="7958033" y="4539657"/>
                  <a:pt x="7944411" y="4539657"/>
                </a:cubicBezTo>
                <a:cubicBezTo>
                  <a:pt x="7917165" y="4539657"/>
                  <a:pt x="7895079" y="4561743"/>
                  <a:pt x="7895079" y="4588989"/>
                </a:cubicBezTo>
                <a:lnTo>
                  <a:pt x="7895427" y="4592446"/>
                </a:lnTo>
                <a:lnTo>
                  <a:pt x="7886489" y="4589671"/>
                </a:lnTo>
                <a:cubicBezTo>
                  <a:pt x="7883278" y="4589014"/>
                  <a:pt x="7879953" y="4588669"/>
                  <a:pt x="7876547" y="4588669"/>
                </a:cubicBezTo>
                <a:cubicBezTo>
                  <a:pt x="7849302" y="4588669"/>
                  <a:pt x="7827215" y="4610756"/>
                  <a:pt x="7827215" y="4638001"/>
                </a:cubicBezTo>
                <a:cubicBezTo>
                  <a:pt x="7827215" y="4648218"/>
                  <a:pt x="7830321" y="4657709"/>
                  <a:pt x="7835640" y="4665583"/>
                </a:cubicBezTo>
                <a:lnTo>
                  <a:pt x="7838276" y="4668777"/>
                </a:lnTo>
                <a:lnTo>
                  <a:pt x="7831896" y="4670757"/>
                </a:lnTo>
                <a:cubicBezTo>
                  <a:pt x="7814190" y="4678246"/>
                  <a:pt x="7801766" y="4695778"/>
                  <a:pt x="7801766" y="4716212"/>
                </a:cubicBezTo>
                <a:cubicBezTo>
                  <a:pt x="7801766" y="4736646"/>
                  <a:pt x="7814190" y="4754178"/>
                  <a:pt x="7831896" y="4761667"/>
                </a:cubicBezTo>
                <a:lnTo>
                  <a:pt x="7838908" y="4763844"/>
                </a:lnTo>
                <a:lnTo>
                  <a:pt x="7835640" y="4767804"/>
                </a:lnTo>
                <a:cubicBezTo>
                  <a:pt x="7830321" y="4775677"/>
                  <a:pt x="7827215" y="4785169"/>
                  <a:pt x="7827215" y="4795386"/>
                </a:cubicBezTo>
                <a:cubicBezTo>
                  <a:pt x="7827215" y="4822631"/>
                  <a:pt x="7849302" y="4844717"/>
                  <a:pt x="7876547" y="4844717"/>
                </a:cubicBezTo>
                <a:cubicBezTo>
                  <a:pt x="7879953" y="4844717"/>
                  <a:pt x="7883278" y="4844372"/>
                  <a:pt x="7886489" y="4843715"/>
                </a:cubicBezTo>
                <a:lnTo>
                  <a:pt x="7895427" y="4840941"/>
                </a:lnTo>
                <a:lnTo>
                  <a:pt x="7895079" y="4844398"/>
                </a:lnTo>
                <a:cubicBezTo>
                  <a:pt x="7895079" y="4871643"/>
                  <a:pt x="7917165" y="4893730"/>
                  <a:pt x="7944411" y="4893730"/>
                </a:cubicBezTo>
                <a:close/>
                <a:moveTo>
                  <a:pt x="7235159" y="4893730"/>
                </a:moveTo>
                <a:cubicBezTo>
                  <a:pt x="7248781" y="4893730"/>
                  <a:pt x="7261114" y="4888208"/>
                  <a:pt x="7270041" y="4879281"/>
                </a:cubicBezTo>
                <a:lnTo>
                  <a:pt x="7275688" y="4872437"/>
                </a:lnTo>
                <a:lnTo>
                  <a:pt x="7281335" y="4879281"/>
                </a:lnTo>
                <a:cubicBezTo>
                  <a:pt x="7290262" y="4888208"/>
                  <a:pt x="7302595" y="4893730"/>
                  <a:pt x="7316218" y="4893730"/>
                </a:cubicBezTo>
                <a:cubicBezTo>
                  <a:pt x="7343463" y="4893730"/>
                  <a:pt x="7365550" y="4871643"/>
                  <a:pt x="7365550" y="4844398"/>
                </a:cubicBezTo>
                <a:lnTo>
                  <a:pt x="7365201" y="4840941"/>
                </a:lnTo>
                <a:lnTo>
                  <a:pt x="7374139" y="4843715"/>
                </a:lnTo>
                <a:cubicBezTo>
                  <a:pt x="7377351" y="4844372"/>
                  <a:pt x="7380676" y="4844717"/>
                  <a:pt x="7384081" y="4844717"/>
                </a:cubicBezTo>
                <a:cubicBezTo>
                  <a:pt x="7411327" y="4844717"/>
                  <a:pt x="7433413" y="4822631"/>
                  <a:pt x="7433413" y="4795386"/>
                </a:cubicBezTo>
                <a:cubicBezTo>
                  <a:pt x="7433413" y="4785169"/>
                  <a:pt x="7430307" y="4775677"/>
                  <a:pt x="7424988" y="4767804"/>
                </a:cubicBezTo>
                <a:lnTo>
                  <a:pt x="7421721" y="4763844"/>
                </a:lnTo>
                <a:lnTo>
                  <a:pt x="7428733" y="4761667"/>
                </a:lnTo>
                <a:cubicBezTo>
                  <a:pt x="7446439" y="4754178"/>
                  <a:pt x="7458862" y="4736646"/>
                  <a:pt x="7458862" y="4716212"/>
                </a:cubicBezTo>
                <a:cubicBezTo>
                  <a:pt x="7458862" y="4695778"/>
                  <a:pt x="7446439" y="4678246"/>
                  <a:pt x="7428733" y="4670757"/>
                </a:cubicBezTo>
                <a:lnTo>
                  <a:pt x="7422353" y="4668777"/>
                </a:lnTo>
                <a:lnTo>
                  <a:pt x="7424988" y="4665583"/>
                </a:lnTo>
                <a:cubicBezTo>
                  <a:pt x="7430307" y="4657709"/>
                  <a:pt x="7433413" y="4648218"/>
                  <a:pt x="7433413" y="4638001"/>
                </a:cubicBezTo>
                <a:cubicBezTo>
                  <a:pt x="7433413" y="4610756"/>
                  <a:pt x="7411327" y="4588669"/>
                  <a:pt x="7384081" y="4588669"/>
                </a:cubicBezTo>
                <a:cubicBezTo>
                  <a:pt x="7378973" y="4588669"/>
                  <a:pt x="7374046" y="4589446"/>
                  <a:pt x="7369412" y="4590887"/>
                </a:cubicBezTo>
                <a:lnTo>
                  <a:pt x="7365152" y="4592935"/>
                </a:lnTo>
                <a:lnTo>
                  <a:pt x="7365550" y="4588989"/>
                </a:lnTo>
                <a:cubicBezTo>
                  <a:pt x="7365550" y="4561743"/>
                  <a:pt x="7343463" y="4539657"/>
                  <a:pt x="7316218" y="4539657"/>
                </a:cubicBezTo>
                <a:cubicBezTo>
                  <a:pt x="7302595" y="4539657"/>
                  <a:pt x="7290263" y="4545179"/>
                  <a:pt x="7281335" y="4554106"/>
                </a:cubicBezTo>
                <a:lnTo>
                  <a:pt x="7275688" y="4560950"/>
                </a:lnTo>
                <a:lnTo>
                  <a:pt x="7270042" y="4554106"/>
                </a:lnTo>
                <a:cubicBezTo>
                  <a:pt x="7261114" y="4545179"/>
                  <a:pt x="7248781" y="4539657"/>
                  <a:pt x="7235159" y="4539657"/>
                </a:cubicBezTo>
                <a:cubicBezTo>
                  <a:pt x="7207913" y="4539657"/>
                  <a:pt x="7185827" y="4561743"/>
                  <a:pt x="7185827" y="4588989"/>
                </a:cubicBezTo>
                <a:lnTo>
                  <a:pt x="7186175" y="4592446"/>
                </a:lnTo>
                <a:lnTo>
                  <a:pt x="7177237" y="4589671"/>
                </a:lnTo>
                <a:cubicBezTo>
                  <a:pt x="7174026" y="4589014"/>
                  <a:pt x="7170701" y="4588669"/>
                  <a:pt x="7167295" y="4588669"/>
                </a:cubicBezTo>
                <a:cubicBezTo>
                  <a:pt x="7140050" y="4588669"/>
                  <a:pt x="7117963" y="4610756"/>
                  <a:pt x="7117963" y="4638001"/>
                </a:cubicBezTo>
                <a:cubicBezTo>
                  <a:pt x="7117963" y="4648218"/>
                  <a:pt x="7121069" y="4657709"/>
                  <a:pt x="7126388" y="4665583"/>
                </a:cubicBezTo>
                <a:lnTo>
                  <a:pt x="7129024" y="4668777"/>
                </a:lnTo>
                <a:lnTo>
                  <a:pt x="7122644" y="4670757"/>
                </a:lnTo>
                <a:cubicBezTo>
                  <a:pt x="7104938" y="4678246"/>
                  <a:pt x="7092514" y="4695778"/>
                  <a:pt x="7092514" y="4716212"/>
                </a:cubicBezTo>
                <a:cubicBezTo>
                  <a:pt x="7092514" y="4736646"/>
                  <a:pt x="7104938" y="4754178"/>
                  <a:pt x="7122644" y="4761667"/>
                </a:cubicBezTo>
                <a:lnTo>
                  <a:pt x="7129656" y="4763844"/>
                </a:lnTo>
                <a:lnTo>
                  <a:pt x="7126388" y="4767804"/>
                </a:lnTo>
                <a:cubicBezTo>
                  <a:pt x="7121069" y="4775677"/>
                  <a:pt x="7117963" y="4785169"/>
                  <a:pt x="7117963" y="4795386"/>
                </a:cubicBezTo>
                <a:cubicBezTo>
                  <a:pt x="7117963" y="4822631"/>
                  <a:pt x="7140050" y="4844717"/>
                  <a:pt x="7167295" y="4844717"/>
                </a:cubicBezTo>
                <a:cubicBezTo>
                  <a:pt x="7170701" y="4844717"/>
                  <a:pt x="7174026" y="4844372"/>
                  <a:pt x="7177237" y="4843715"/>
                </a:cubicBezTo>
                <a:lnTo>
                  <a:pt x="7186175" y="4840941"/>
                </a:lnTo>
                <a:lnTo>
                  <a:pt x="7185827" y="4844398"/>
                </a:lnTo>
                <a:cubicBezTo>
                  <a:pt x="7185827" y="4871643"/>
                  <a:pt x="7207913" y="4893730"/>
                  <a:pt x="7235159" y="4893730"/>
                </a:cubicBezTo>
                <a:close/>
                <a:moveTo>
                  <a:pt x="6525907" y="4893730"/>
                </a:moveTo>
                <a:cubicBezTo>
                  <a:pt x="6539529" y="4893730"/>
                  <a:pt x="6551862" y="4888208"/>
                  <a:pt x="6560789" y="4879281"/>
                </a:cubicBezTo>
                <a:lnTo>
                  <a:pt x="6566436" y="4872437"/>
                </a:lnTo>
                <a:lnTo>
                  <a:pt x="6572083" y="4879281"/>
                </a:lnTo>
                <a:cubicBezTo>
                  <a:pt x="6581010" y="4888208"/>
                  <a:pt x="6593343" y="4893730"/>
                  <a:pt x="6606966" y="4893730"/>
                </a:cubicBezTo>
                <a:cubicBezTo>
                  <a:pt x="6634211" y="4893730"/>
                  <a:pt x="6656298" y="4871643"/>
                  <a:pt x="6656298" y="4844398"/>
                </a:cubicBezTo>
                <a:lnTo>
                  <a:pt x="6655949" y="4840941"/>
                </a:lnTo>
                <a:lnTo>
                  <a:pt x="6664887" y="4843715"/>
                </a:lnTo>
                <a:cubicBezTo>
                  <a:pt x="6668099" y="4844372"/>
                  <a:pt x="6671424" y="4844717"/>
                  <a:pt x="6674829" y="4844717"/>
                </a:cubicBezTo>
                <a:cubicBezTo>
                  <a:pt x="6702075" y="4844717"/>
                  <a:pt x="6724161" y="4822631"/>
                  <a:pt x="6724161" y="4795386"/>
                </a:cubicBezTo>
                <a:cubicBezTo>
                  <a:pt x="6724161" y="4785169"/>
                  <a:pt x="6721055" y="4775677"/>
                  <a:pt x="6715736" y="4767804"/>
                </a:cubicBezTo>
                <a:lnTo>
                  <a:pt x="6712469" y="4763844"/>
                </a:lnTo>
                <a:lnTo>
                  <a:pt x="6719481" y="4761667"/>
                </a:lnTo>
                <a:cubicBezTo>
                  <a:pt x="6737187" y="4754178"/>
                  <a:pt x="6749610" y="4736646"/>
                  <a:pt x="6749610" y="4716212"/>
                </a:cubicBezTo>
                <a:cubicBezTo>
                  <a:pt x="6749610" y="4695778"/>
                  <a:pt x="6737187" y="4678246"/>
                  <a:pt x="6719481" y="4670757"/>
                </a:cubicBezTo>
                <a:lnTo>
                  <a:pt x="6713101" y="4668777"/>
                </a:lnTo>
                <a:lnTo>
                  <a:pt x="6715736" y="4665583"/>
                </a:lnTo>
                <a:cubicBezTo>
                  <a:pt x="6721055" y="4657709"/>
                  <a:pt x="6724161" y="4648218"/>
                  <a:pt x="6724161" y="4638001"/>
                </a:cubicBezTo>
                <a:cubicBezTo>
                  <a:pt x="6724161" y="4610756"/>
                  <a:pt x="6702075" y="4588669"/>
                  <a:pt x="6674829" y="4588669"/>
                </a:cubicBezTo>
                <a:cubicBezTo>
                  <a:pt x="6669721" y="4588669"/>
                  <a:pt x="6664794" y="4589446"/>
                  <a:pt x="6660160" y="4590887"/>
                </a:cubicBezTo>
                <a:lnTo>
                  <a:pt x="6655900" y="4592935"/>
                </a:lnTo>
                <a:lnTo>
                  <a:pt x="6656298" y="4588989"/>
                </a:lnTo>
                <a:cubicBezTo>
                  <a:pt x="6656298" y="4561743"/>
                  <a:pt x="6634211" y="4539657"/>
                  <a:pt x="6606966" y="4539657"/>
                </a:cubicBezTo>
                <a:cubicBezTo>
                  <a:pt x="6593343" y="4539657"/>
                  <a:pt x="6581011" y="4545179"/>
                  <a:pt x="6572083" y="4554106"/>
                </a:cubicBezTo>
                <a:lnTo>
                  <a:pt x="6566436" y="4560950"/>
                </a:lnTo>
                <a:lnTo>
                  <a:pt x="6560790" y="4554106"/>
                </a:lnTo>
                <a:cubicBezTo>
                  <a:pt x="6551862" y="4545179"/>
                  <a:pt x="6539529" y="4539657"/>
                  <a:pt x="6525907" y="4539657"/>
                </a:cubicBezTo>
                <a:cubicBezTo>
                  <a:pt x="6498661" y="4539657"/>
                  <a:pt x="6476575" y="4561743"/>
                  <a:pt x="6476575" y="4588989"/>
                </a:cubicBezTo>
                <a:lnTo>
                  <a:pt x="6476923" y="4592446"/>
                </a:lnTo>
                <a:lnTo>
                  <a:pt x="6467985" y="4589671"/>
                </a:lnTo>
                <a:cubicBezTo>
                  <a:pt x="6464774" y="4589014"/>
                  <a:pt x="6461449" y="4588669"/>
                  <a:pt x="6458043" y="4588669"/>
                </a:cubicBezTo>
                <a:cubicBezTo>
                  <a:pt x="6430798" y="4588669"/>
                  <a:pt x="6408711" y="4610756"/>
                  <a:pt x="6408711" y="4638001"/>
                </a:cubicBezTo>
                <a:cubicBezTo>
                  <a:pt x="6408711" y="4648218"/>
                  <a:pt x="6411817" y="4657709"/>
                  <a:pt x="6417136" y="4665583"/>
                </a:cubicBezTo>
                <a:lnTo>
                  <a:pt x="6419772" y="4668777"/>
                </a:lnTo>
                <a:lnTo>
                  <a:pt x="6413392" y="4670757"/>
                </a:lnTo>
                <a:cubicBezTo>
                  <a:pt x="6395686" y="4678246"/>
                  <a:pt x="6383262" y="4695778"/>
                  <a:pt x="6383262" y="4716212"/>
                </a:cubicBezTo>
                <a:cubicBezTo>
                  <a:pt x="6383262" y="4736646"/>
                  <a:pt x="6395686" y="4754178"/>
                  <a:pt x="6413392" y="4761667"/>
                </a:cubicBezTo>
                <a:lnTo>
                  <a:pt x="6420404" y="4763844"/>
                </a:lnTo>
                <a:lnTo>
                  <a:pt x="6417136" y="4767804"/>
                </a:lnTo>
                <a:cubicBezTo>
                  <a:pt x="6411817" y="4775677"/>
                  <a:pt x="6408711" y="4785169"/>
                  <a:pt x="6408711" y="4795386"/>
                </a:cubicBezTo>
                <a:cubicBezTo>
                  <a:pt x="6408711" y="4822631"/>
                  <a:pt x="6430798" y="4844717"/>
                  <a:pt x="6458043" y="4844717"/>
                </a:cubicBezTo>
                <a:cubicBezTo>
                  <a:pt x="6461449" y="4844717"/>
                  <a:pt x="6464774" y="4844372"/>
                  <a:pt x="6467985" y="4843715"/>
                </a:cubicBezTo>
                <a:lnTo>
                  <a:pt x="6476923" y="4840941"/>
                </a:lnTo>
                <a:lnTo>
                  <a:pt x="6476575" y="4844398"/>
                </a:lnTo>
                <a:cubicBezTo>
                  <a:pt x="6476575" y="4871643"/>
                  <a:pt x="6498661" y="4893730"/>
                  <a:pt x="6525907" y="4893730"/>
                </a:cubicBezTo>
                <a:close/>
                <a:moveTo>
                  <a:pt x="5816655" y="4893730"/>
                </a:moveTo>
                <a:cubicBezTo>
                  <a:pt x="5830277" y="4893730"/>
                  <a:pt x="5842610" y="4888208"/>
                  <a:pt x="5851537" y="4879281"/>
                </a:cubicBezTo>
                <a:lnTo>
                  <a:pt x="5857184" y="4872437"/>
                </a:lnTo>
                <a:lnTo>
                  <a:pt x="5862831" y="4879281"/>
                </a:lnTo>
                <a:cubicBezTo>
                  <a:pt x="5871758" y="4888208"/>
                  <a:pt x="5884091" y="4893730"/>
                  <a:pt x="5897714" y="4893730"/>
                </a:cubicBezTo>
                <a:cubicBezTo>
                  <a:pt x="5924959" y="4893730"/>
                  <a:pt x="5947046" y="4871643"/>
                  <a:pt x="5947046" y="4844398"/>
                </a:cubicBezTo>
                <a:lnTo>
                  <a:pt x="5946697" y="4840941"/>
                </a:lnTo>
                <a:lnTo>
                  <a:pt x="5955635" y="4843715"/>
                </a:lnTo>
                <a:cubicBezTo>
                  <a:pt x="5958847" y="4844372"/>
                  <a:pt x="5962172" y="4844717"/>
                  <a:pt x="5965577" y="4844717"/>
                </a:cubicBezTo>
                <a:cubicBezTo>
                  <a:pt x="5992823" y="4844717"/>
                  <a:pt x="6014909" y="4822631"/>
                  <a:pt x="6014909" y="4795386"/>
                </a:cubicBezTo>
                <a:cubicBezTo>
                  <a:pt x="6014909" y="4785169"/>
                  <a:pt x="6011803" y="4775677"/>
                  <a:pt x="6006484" y="4767804"/>
                </a:cubicBezTo>
                <a:lnTo>
                  <a:pt x="6003217" y="4763844"/>
                </a:lnTo>
                <a:lnTo>
                  <a:pt x="6010229" y="4761667"/>
                </a:lnTo>
                <a:cubicBezTo>
                  <a:pt x="6027935" y="4754178"/>
                  <a:pt x="6040358" y="4736646"/>
                  <a:pt x="6040358" y="4716212"/>
                </a:cubicBezTo>
                <a:cubicBezTo>
                  <a:pt x="6040358" y="4695778"/>
                  <a:pt x="6027935" y="4678246"/>
                  <a:pt x="6010229" y="4670757"/>
                </a:cubicBezTo>
                <a:lnTo>
                  <a:pt x="6003849" y="4668777"/>
                </a:lnTo>
                <a:lnTo>
                  <a:pt x="6006484" y="4665583"/>
                </a:lnTo>
                <a:cubicBezTo>
                  <a:pt x="6011803" y="4657709"/>
                  <a:pt x="6014909" y="4648218"/>
                  <a:pt x="6014909" y="4638001"/>
                </a:cubicBezTo>
                <a:cubicBezTo>
                  <a:pt x="6014909" y="4610756"/>
                  <a:pt x="5992823" y="4588669"/>
                  <a:pt x="5965577" y="4588669"/>
                </a:cubicBezTo>
                <a:cubicBezTo>
                  <a:pt x="5960469" y="4588669"/>
                  <a:pt x="5955542" y="4589446"/>
                  <a:pt x="5950908" y="4590887"/>
                </a:cubicBezTo>
                <a:lnTo>
                  <a:pt x="5946648" y="4592935"/>
                </a:lnTo>
                <a:lnTo>
                  <a:pt x="5947046" y="4588989"/>
                </a:lnTo>
                <a:cubicBezTo>
                  <a:pt x="5947046" y="4561743"/>
                  <a:pt x="5924959" y="4539657"/>
                  <a:pt x="5897714" y="4539657"/>
                </a:cubicBezTo>
                <a:cubicBezTo>
                  <a:pt x="5884091" y="4539657"/>
                  <a:pt x="5871759" y="4545179"/>
                  <a:pt x="5862831" y="4554106"/>
                </a:cubicBezTo>
                <a:lnTo>
                  <a:pt x="5857184" y="4560950"/>
                </a:lnTo>
                <a:lnTo>
                  <a:pt x="5851538" y="4554106"/>
                </a:lnTo>
                <a:cubicBezTo>
                  <a:pt x="5842610" y="4545179"/>
                  <a:pt x="5830277" y="4539657"/>
                  <a:pt x="5816655" y="4539657"/>
                </a:cubicBezTo>
                <a:cubicBezTo>
                  <a:pt x="5789409" y="4539657"/>
                  <a:pt x="5767323" y="4561743"/>
                  <a:pt x="5767323" y="4588989"/>
                </a:cubicBezTo>
                <a:lnTo>
                  <a:pt x="5767671" y="4592446"/>
                </a:lnTo>
                <a:lnTo>
                  <a:pt x="5758733" y="4589671"/>
                </a:lnTo>
                <a:cubicBezTo>
                  <a:pt x="5755522" y="4589014"/>
                  <a:pt x="5752197" y="4588669"/>
                  <a:pt x="5748791" y="4588669"/>
                </a:cubicBezTo>
                <a:cubicBezTo>
                  <a:pt x="5721546" y="4588669"/>
                  <a:pt x="5699459" y="4610756"/>
                  <a:pt x="5699459" y="4638001"/>
                </a:cubicBezTo>
                <a:cubicBezTo>
                  <a:pt x="5699459" y="4648218"/>
                  <a:pt x="5702565" y="4657709"/>
                  <a:pt x="5707884" y="4665583"/>
                </a:cubicBezTo>
                <a:lnTo>
                  <a:pt x="5710520" y="4668777"/>
                </a:lnTo>
                <a:lnTo>
                  <a:pt x="5704140" y="4670757"/>
                </a:lnTo>
                <a:cubicBezTo>
                  <a:pt x="5686434" y="4678246"/>
                  <a:pt x="5674010" y="4695778"/>
                  <a:pt x="5674010" y="4716212"/>
                </a:cubicBezTo>
                <a:cubicBezTo>
                  <a:pt x="5674010" y="4736646"/>
                  <a:pt x="5686434" y="4754178"/>
                  <a:pt x="5704140" y="4761667"/>
                </a:cubicBezTo>
                <a:lnTo>
                  <a:pt x="5711152" y="4763844"/>
                </a:lnTo>
                <a:lnTo>
                  <a:pt x="5707884" y="4767804"/>
                </a:lnTo>
                <a:cubicBezTo>
                  <a:pt x="5702565" y="4775677"/>
                  <a:pt x="5699459" y="4785169"/>
                  <a:pt x="5699459" y="4795386"/>
                </a:cubicBezTo>
                <a:cubicBezTo>
                  <a:pt x="5699459" y="4822631"/>
                  <a:pt x="5721546" y="4844717"/>
                  <a:pt x="5748791" y="4844717"/>
                </a:cubicBezTo>
                <a:cubicBezTo>
                  <a:pt x="5752197" y="4844717"/>
                  <a:pt x="5755522" y="4844372"/>
                  <a:pt x="5758733" y="4843715"/>
                </a:cubicBezTo>
                <a:lnTo>
                  <a:pt x="5767671" y="4840941"/>
                </a:lnTo>
                <a:lnTo>
                  <a:pt x="5767323" y="4844398"/>
                </a:lnTo>
                <a:cubicBezTo>
                  <a:pt x="5767323" y="4871643"/>
                  <a:pt x="5789409" y="4893730"/>
                  <a:pt x="5816655" y="4893730"/>
                </a:cubicBezTo>
                <a:close/>
                <a:moveTo>
                  <a:pt x="5107403" y="4893730"/>
                </a:moveTo>
                <a:cubicBezTo>
                  <a:pt x="5121025" y="4893730"/>
                  <a:pt x="5133358" y="4888208"/>
                  <a:pt x="5142285" y="4879281"/>
                </a:cubicBezTo>
                <a:lnTo>
                  <a:pt x="5147932" y="4872437"/>
                </a:lnTo>
                <a:lnTo>
                  <a:pt x="5153579" y="4879281"/>
                </a:lnTo>
                <a:cubicBezTo>
                  <a:pt x="5162506" y="4888208"/>
                  <a:pt x="5174839" y="4893730"/>
                  <a:pt x="5188462" y="4893730"/>
                </a:cubicBezTo>
                <a:cubicBezTo>
                  <a:pt x="5215707" y="4893730"/>
                  <a:pt x="5237794" y="4871643"/>
                  <a:pt x="5237794" y="4844398"/>
                </a:cubicBezTo>
                <a:lnTo>
                  <a:pt x="5237445" y="4840941"/>
                </a:lnTo>
                <a:lnTo>
                  <a:pt x="5246383" y="4843715"/>
                </a:lnTo>
                <a:cubicBezTo>
                  <a:pt x="5249595" y="4844372"/>
                  <a:pt x="5252920" y="4844717"/>
                  <a:pt x="5256325" y="4844717"/>
                </a:cubicBezTo>
                <a:cubicBezTo>
                  <a:pt x="5283571" y="4844717"/>
                  <a:pt x="5305657" y="4822631"/>
                  <a:pt x="5305657" y="4795386"/>
                </a:cubicBezTo>
                <a:cubicBezTo>
                  <a:pt x="5305657" y="4785169"/>
                  <a:pt x="5302551" y="4775677"/>
                  <a:pt x="5297232" y="4767804"/>
                </a:cubicBezTo>
                <a:lnTo>
                  <a:pt x="5293965" y="4763844"/>
                </a:lnTo>
                <a:lnTo>
                  <a:pt x="5300977" y="4761667"/>
                </a:lnTo>
                <a:cubicBezTo>
                  <a:pt x="5318683" y="4754178"/>
                  <a:pt x="5331106" y="4736646"/>
                  <a:pt x="5331106" y="4716212"/>
                </a:cubicBezTo>
                <a:cubicBezTo>
                  <a:pt x="5331106" y="4695778"/>
                  <a:pt x="5318683" y="4678246"/>
                  <a:pt x="5300977" y="4670757"/>
                </a:cubicBezTo>
                <a:lnTo>
                  <a:pt x="5294597" y="4668777"/>
                </a:lnTo>
                <a:lnTo>
                  <a:pt x="5297232" y="4665583"/>
                </a:lnTo>
                <a:cubicBezTo>
                  <a:pt x="5302551" y="4657709"/>
                  <a:pt x="5305657" y="4648218"/>
                  <a:pt x="5305657" y="4638001"/>
                </a:cubicBezTo>
                <a:cubicBezTo>
                  <a:pt x="5305657" y="4610756"/>
                  <a:pt x="5283571" y="4588669"/>
                  <a:pt x="5256325" y="4588669"/>
                </a:cubicBezTo>
                <a:cubicBezTo>
                  <a:pt x="5251217" y="4588669"/>
                  <a:pt x="5246290" y="4589446"/>
                  <a:pt x="5241656" y="4590887"/>
                </a:cubicBezTo>
                <a:lnTo>
                  <a:pt x="5237396" y="4592935"/>
                </a:lnTo>
                <a:lnTo>
                  <a:pt x="5237794" y="4588989"/>
                </a:lnTo>
                <a:cubicBezTo>
                  <a:pt x="5237794" y="4561743"/>
                  <a:pt x="5215707" y="4539657"/>
                  <a:pt x="5188462" y="4539657"/>
                </a:cubicBezTo>
                <a:cubicBezTo>
                  <a:pt x="5174839" y="4539657"/>
                  <a:pt x="5162507" y="4545179"/>
                  <a:pt x="5153579" y="4554106"/>
                </a:cubicBezTo>
                <a:lnTo>
                  <a:pt x="5147932" y="4560950"/>
                </a:lnTo>
                <a:lnTo>
                  <a:pt x="5142286" y="4554106"/>
                </a:lnTo>
                <a:cubicBezTo>
                  <a:pt x="5133358" y="4545179"/>
                  <a:pt x="5121025" y="4539657"/>
                  <a:pt x="5107403" y="4539657"/>
                </a:cubicBezTo>
                <a:cubicBezTo>
                  <a:pt x="5080157" y="4539657"/>
                  <a:pt x="5058071" y="4561743"/>
                  <a:pt x="5058071" y="4588989"/>
                </a:cubicBezTo>
                <a:lnTo>
                  <a:pt x="5058419" y="4592446"/>
                </a:lnTo>
                <a:lnTo>
                  <a:pt x="5049481" y="4589671"/>
                </a:lnTo>
                <a:cubicBezTo>
                  <a:pt x="5046270" y="4589014"/>
                  <a:pt x="5042945" y="4588669"/>
                  <a:pt x="5039539" y="4588669"/>
                </a:cubicBezTo>
                <a:cubicBezTo>
                  <a:pt x="5012294" y="4588669"/>
                  <a:pt x="4990207" y="4610756"/>
                  <a:pt x="4990207" y="4638001"/>
                </a:cubicBezTo>
                <a:cubicBezTo>
                  <a:pt x="4990207" y="4648218"/>
                  <a:pt x="4993313" y="4657709"/>
                  <a:pt x="4998632" y="4665583"/>
                </a:cubicBezTo>
                <a:lnTo>
                  <a:pt x="5001268" y="4668777"/>
                </a:lnTo>
                <a:lnTo>
                  <a:pt x="4994888" y="4670757"/>
                </a:lnTo>
                <a:cubicBezTo>
                  <a:pt x="4977182" y="4678246"/>
                  <a:pt x="4964758" y="4695778"/>
                  <a:pt x="4964758" y="4716212"/>
                </a:cubicBezTo>
                <a:cubicBezTo>
                  <a:pt x="4964758" y="4736646"/>
                  <a:pt x="4977182" y="4754178"/>
                  <a:pt x="4994888" y="4761667"/>
                </a:cubicBezTo>
                <a:lnTo>
                  <a:pt x="5001900" y="4763844"/>
                </a:lnTo>
                <a:lnTo>
                  <a:pt x="4998632" y="4767804"/>
                </a:lnTo>
                <a:cubicBezTo>
                  <a:pt x="4993313" y="4775677"/>
                  <a:pt x="4990207" y="4785169"/>
                  <a:pt x="4990207" y="4795386"/>
                </a:cubicBezTo>
                <a:cubicBezTo>
                  <a:pt x="4990207" y="4822631"/>
                  <a:pt x="5012294" y="4844717"/>
                  <a:pt x="5039539" y="4844717"/>
                </a:cubicBezTo>
                <a:cubicBezTo>
                  <a:pt x="5042945" y="4844717"/>
                  <a:pt x="5046270" y="4844372"/>
                  <a:pt x="5049481" y="4843715"/>
                </a:cubicBezTo>
                <a:lnTo>
                  <a:pt x="5058419" y="4840941"/>
                </a:lnTo>
                <a:lnTo>
                  <a:pt x="5058071" y="4844398"/>
                </a:lnTo>
                <a:cubicBezTo>
                  <a:pt x="5058071" y="4871643"/>
                  <a:pt x="5080157" y="4893730"/>
                  <a:pt x="5107403" y="4893730"/>
                </a:cubicBezTo>
                <a:close/>
                <a:moveTo>
                  <a:pt x="4398151" y="4893730"/>
                </a:moveTo>
                <a:cubicBezTo>
                  <a:pt x="4411773" y="4893730"/>
                  <a:pt x="4424106" y="4888208"/>
                  <a:pt x="4433033" y="4879281"/>
                </a:cubicBezTo>
                <a:lnTo>
                  <a:pt x="4438680" y="4872437"/>
                </a:lnTo>
                <a:lnTo>
                  <a:pt x="4444327" y="4879281"/>
                </a:lnTo>
                <a:cubicBezTo>
                  <a:pt x="4453254" y="4888208"/>
                  <a:pt x="4465587" y="4893730"/>
                  <a:pt x="4479210" y="4893730"/>
                </a:cubicBezTo>
                <a:cubicBezTo>
                  <a:pt x="4506455" y="4893730"/>
                  <a:pt x="4528542" y="4871643"/>
                  <a:pt x="4528542" y="4844398"/>
                </a:cubicBezTo>
                <a:lnTo>
                  <a:pt x="4528193" y="4840941"/>
                </a:lnTo>
                <a:lnTo>
                  <a:pt x="4537131" y="4843715"/>
                </a:lnTo>
                <a:cubicBezTo>
                  <a:pt x="4540343" y="4844372"/>
                  <a:pt x="4543668" y="4844717"/>
                  <a:pt x="4547073" y="4844717"/>
                </a:cubicBezTo>
                <a:cubicBezTo>
                  <a:pt x="4574319" y="4844717"/>
                  <a:pt x="4596405" y="4822631"/>
                  <a:pt x="4596405" y="4795386"/>
                </a:cubicBezTo>
                <a:cubicBezTo>
                  <a:pt x="4596405" y="4785169"/>
                  <a:pt x="4593299" y="4775677"/>
                  <a:pt x="4587980" y="4767804"/>
                </a:cubicBezTo>
                <a:lnTo>
                  <a:pt x="4584713" y="4763844"/>
                </a:lnTo>
                <a:lnTo>
                  <a:pt x="4591725" y="4761667"/>
                </a:lnTo>
                <a:cubicBezTo>
                  <a:pt x="4609431" y="4754178"/>
                  <a:pt x="4621854" y="4736646"/>
                  <a:pt x="4621854" y="4716212"/>
                </a:cubicBezTo>
                <a:cubicBezTo>
                  <a:pt x="4621854" y="4695778"/>
                  <a:pt x="4609431" y="4678246"/>
                  <a:pt x="4591725" y="4670757"/>
                </a:cubicBezTo>
                <a:lnTo>
                  <a:pt x="4585345" y="4668777"/>
                </a:lnTo>
                <a:lnTo>
                  <a:pt x="4587980" y="4665583"/>
                </a:lnTo>
                <a:cubicBezTo>
                  <a:pt x="4593299" y="4657709"/>
                  <a:pt x="4596405" y="4648218"/>
                  <a:pt x="4596405" y="4638001"/>
                </a:cubicBezTo>
                <a:cubicBezTo>
                  <a:pt x="4596405" y="4610756"/>
                  <a:pt x="4574319" y="4588669"/>
                  <a:pt x="4547073" y="4588669"/>
                </a:cubicBezTo>
                <a:cubicBezTo>
                  <a:pt x="4541965" y="4588669"/>
                  <a:pt x="4537038" y="4589446"/>
                  <a:pt x="4532404" y="4590887"/>
                </a:cubicBezTo>
                <a:lnTo>
                  <a:pt x="4528144" y="4592935"/>
                </a:lnTo>
                <a:lnTo>
                  <a:pt x="4528542" y="4588989"/>
                </a:lnTo>
                <a:cubicBezTo>
                  <a:pt x="4528542" y="4561743"/>
                  <a:pt x="4506455" y="4539657"/>
                  <a:pt x="4479210" y="4539657"/>
                </a:cubicBezTo>
                <a:cubicBezTo>
                  <a:pt x="4465587" y="4539657"/>
                  <a:pt x="4453255" y="4545179"/>
                  <a:pt x="4444327" y="4554106"/>
                </a:cubicBezTo>
                <a:lnTo>
                  <a:pt x="4438680" y="4560950"/>
                </a:lnTo>
                <a:lnTo>
                  <a:pt x="4433034" y="4554106"/>
                </a:lnTo>
                <a:cubicBezTo>
                  <a:pt x="4424106" y="4545179"/>
                  <a:pt x="4411773" y="4539657"/>
                  <a:pt x="4398151" y="4539657"/>
                </a:cubicBezTo>
                <a:cubicBezTo>
                  <a:pt x="4370905" y="4539657"/>
                  <a:pt x="4348819" y="4561743"/>
                  <a:pt x="4348819" y="4588989"/>
                </a:cubicBezTo>
                <a:lnTo>
                  <a:pt x="4349167" y="4592446"/>
                </a:lnTo>
                <a:lnTo>
                  <a:pt x="4340229" y="4589671"/>
                </a:lnTo>
                <a:cubicBezTo>
                  <a:pt x="4337018" y="4589014"/>
                  <a:pt x="4333693" y="4588669"/>
                  <a:pt x="4330287" y="4588669"/>
                </a:cubicBezTo>
                <a:cubicBezTo>
                  <a:pt x="4303042" y="4588669"/>
                  <a:pt x="4280955" y="4610756"/>
                  <a:pt x="4280955" y="4638001"/>
                </a:cubicBezTo>
                <a:cubicBezTo>
                  <a:pt x="4280955" y="4648218"/>
                  <a:pt x="4284061" y="4657709"/>
                  <a:pt x="4289380" y="4665583"/>
                </a:cubicBezTo>
                <a:lnTo>
                  <a:pt x="4292016" y="4668777"/>
                </a:lnTo>
                <a:lnTo>
                  <a:pt x="4285636" y="4670757"/>
                </a:lnTo>
                <a:cubicBezTo>
                  <a:pt x="4267930" y="4678246"/>
                  <a:pt x="4255506" y="4695778"/>
                  <a:pt x="4255506" y="4716212"/>
                </a:cubicBezTo>
                <a:cubicBezTo>
                  <a:pt x="4255506" y="4736646"/>
                  <a:pt x="4267930" y="4754178"/>
                  <a:pt x="4285636" y="4761667"/>
                </a:cubicBezTo>
                <a:lnTo>
                  <a:pt x="4292648" y="4763844"/>
                </a:lnTo>
                <a:lnTo>
                  <a:pt x="4289380" y="4767804"/>
                </a:lnTo>
                <a:cubicBezTo>
                  <a:pt x="4284061" y="4775677"/>
                  <a:pt x="4280955" y="4785169"/>
                  <a:pt x="4280955" y="4795386"/>
                </a:cubicBezTo>
                <a:cubicBezTo>
                  <a:pt x="4280955" y="4822631"/>
                  <a:pt x="4303042" y="4844717"/>
                  <a:pt x="4330287" y="4844717"/>
                </a:cubicBezTo>
                <a:cubicBezTo>
                  <a:pt x="4333693" y="4844717"/>
                  <a:pt x="4337018" y="4844372"/>
                  <a:pt x="4340229" y="4843715"/>
                </a:cubicBezTo>
                <a:lnTo>
                  <a:pt x="4349167" y="4840941"/>
                </a:lnTo>
                <a:lnTo>
                  <a:pt x="4348819" y="4844398"/>
                </a:lnTo>
                <a:cubicBezTo>
                  <a:pt x="4348819" y="4871643"/>
                  <a:pt x="4370905" y="4893730"/>
                  <a:pt x="4398151" y="4893730"/>
                </a:cubicBezTo>
                <a:close/>
                <a:moveTo>
                  <a:pt x="3688906" y="4893730"/>
                </a:moveTo>
                <a:cubicBezTo>
                  <a:pt x="3702529" y="4893730"/>
                  <a:pt x="3714861" y="4888208"/>
                  <a:pt x="3723789" y="4879281"/>
                </a:cubicBezTo>
                <a:lnTo>
                  <a:pt x="3729435" y="4872437"/>
                </a:lnTo>
                <a:lnTo>
                  <a:pt x="3735082" y="4879281"/>
                </a:lnTo>
                <a:cubicBezTo>
                  <a:pt x="3744010" y="4888208"/>
                  <a:pt x="3756344" y="4893730"/>
                  <a:pt x="3769966" y="4893730"/>
                </a:cubicBezTo>
                <a:cubicBezTo>
                  <a:pt x="3797211" y="4893730"/>
                  <a:pt x="3819297" y="4871643"/>
                  <a:pt x="3819297" y="4844398"/>
                </a:cubicBezTo>
                <a:lnTo>
                  <a:pt x="3818949" y="4840941"/>
                </a:lnTo>
                <a:lnTo>
                  <a:pt x="3827887" y="4843715"/>
                </a:lnTo>
                <a:cubicBezTo>
                  <a:pt x="3831098" y="4844372"/>
                  <a:pt x="3834423" y="4844717"/>
                  <a:pt x="3837829" y="4844717"/>
                </a:cubicBezTo>
                <a:cubicBezTo>
                  <a:pt x="3865074" y="4844717"/>
                  <a:pt x="3887161" y="4822631"/>
                  <a:pt x="3887161" y="4795386"/>
                </a:cubicBezTo>
                <a:cubicBezTo>
                  <a:pt x="3887161" y="4785169"/>
                  <a:pt x="3884055" y="4775677"/>
                  <a:pt x="3878736" y="4767804"/>
                </a:cubicBezTo>
                <a:lnTo>
                  <a:pt x="3875469" y="4763844"/>
                </a:lnTo>
                <a:lnTo>
                  <a:pt x="3882480" y="4761667"/>
                </a:lnTo>
                <a:cubicBezTo>
                  <a:pt x="3900186" y="4754178"/>
                  <a:pt x="3912610" y="4736646"/>
                  <a:pt x="3912610" y="4716212"/>
                </a:cubicBezTo>
                <a:cubicBezTo>
                  <a:pt x="3912610" y="4695778"/>
                  <a:pt x="3900186" y="4678246"/>
                  <a:pt x="3882480" y="4670757"/>
                </a:cubicBezTo>
                <a:lnTo>
                  <a:pt x="3876100" y="4668777"/>
                </a:lnTo>
                <a:lnTo>
                  <a:pt x="3878736" y="4665583"/>
                </a:lnTo>
                <a:cubicBezTo>
                  <a:pt x="3884055" y="4657709"/>
                  <a:pt x="3887161" y="4648218"/>
                  <a:pt x="3887161" y="4638001"/>
                </a:cubicBezTo>
                <a:cubicBezTo>
                  <a:pt x="3887161" y="4610756"/>
                  <a:pt x="3865074" y="4588669"/>
                  <a:pt x="3837829" y="4588669"/>
                </a:cubicBezTo>
                <a:cubicBezTo>
                  <a:pt x="3832720" y="4588669"/>
                  <a:pt x="3827793" y="4589446"/>
                  <a:pt x="3823160" y="4590887"/>
                </a:cubicBezTo>
                <a:lnTo>
                  <a:pt x="3818900" y="4592935"/>
                </a:lnTo>
                <a:lnTo>
                  <a:pt x="3819297" y="4588989"/>
                </a:lnTo>
                <a:cubicBezTo>
                  <a:pt x="3819297" y="4561743"/>
                  <a:pt x="3797211" y="4539657"/>
                  <a:pt x="3769966" y="4539657"/>
                </a:cubicBezTo>
                <a:cubicBezTo>
                  <a:pt x="3756344" y="4539657"/>
                  <a:pt x="3744010" y="4545179"/>
                  <a:pt x="3735082" y="4554106"/>
                </a:cubicBezTo>
                <a:lnTo>
                  <a:pt x="3729437" y="4560950"/>
                </a:lnTo>
                <a:lnTo>
                  <a:pt x="3723789" y="4554106"/>
                </a:lnTo>
                <a:cubicBezTo>
                  <a:pt x="3714861" y="4545179"/>
                  <a:pt x="3702529" y="4539657"/>
                  <a:pt x="3688906" y="4539657"/>
                </a:cubicBezTo>
                <a:cubicBezTo>
                  <a:pt x="3661661" y="4539657"/>
                  <a:pt x="3639575" y="4561743"/>
                  <a:pt x="3639575" y="4588989"/>
                </a:cubicBezTo>
                <a:lnTo>
                  <a:pt x="3639922" y="4592446"/>
                </a:lnTo>
                <a:lnTo>
                  <a:pt x="3630985" y="4589671"/>
                </a:lnTo>
                <a:cubicBezTo>
                  <a:pt x="3627773" y="4589014"/>
                  <a:pt x="3624449" y="4588669"/>
                  <a:pt x="3621044" y="4588669"/>
                </a:cubicBezTo>
                <a:cubicBezTo>
                  <a:pt x="3593798" y="4588669"/>
                  <a:pt x="3571711" y="4610756"/>
                  <a:pt x="3571711" y="4638001"/>
                </a:cubicBezTo>
                <a:cubicBezTo>
                  <a:pt x="3571711" y="4648218"/>
                  <a:pt x="3574817" y="4657709"/>
                  <a:pt x="3580137" y="4665583"/>
                </a:cubicBezTo>
                <a:lnTo>
                  <a:pt x="3582772" y="4668777"/>
                </a:lnTo>
                <a:lnTo>
                  <a:pt x="3576392" y="4670757"/>
                </a:lnTo>
                <a:cubicBezTo>
                  <a:pt x="3558686" y="4678246"/>
                  <a:pt x="3546263" y="4695778"/>
                  <a:pt x="3546263" y="4716212"/>
                </a:cubicBezTo>
                <a:cubicBezTo>
                  <a:pt x="3546263" y="4736646"/>
                  <a:pt x="3558686" y="4754178"/>
                  <a:pt x="3576392" y="4761667"/>
                </a:cubicBezTo>
                <a:lnTo>
                  <a:pt x="3583404" y="4763844"/>
                </a:lnTo>
                <a:lnTo>
                  <a:pt x="3580137" y="4767804"/>
                </a:lnTo>
                <a:cubicBezTo>
                  <a:pt x="3574817" y="4775677"/>
                  <a:pt x="3571711" y="4785169"/>
                  <a:pt x="3571711" y="4795386"/>
                </a:cubicBezTo>
                <a:cubicBezTo>
                  <a:pt x="3571711" y="4822631"/>
                  <a:pt x="3593798" y="4844717"/>
                  <a:pt x="3621044" y="4844717"/>
                </a:cubicBezTo>
                <a:cubicBezTo>
                  <a:pt x="3624449" y="4844717"/>
                  <a:pt x="3627773" y="4844372"/>
                  <a:pt x="3630986" y="4843715"/>
                </a:cubicBezTo>
                <a:lnTo>
                  <a:pt x="3639922" y="4840941"/>
                </a:lnTo>
                <a:lnTo>
                  <a:pt x="3639575" y="4844398"/>
                </a:lnTo>
                <a:cubicBezTo>
                  <a:pt x="3639575" y="4871643"/>
                  <a:pt x="3661661" y="4893730"/>
                  <a:pt x="3688906" y="4893730"/>
                </a:cubicBezTo>
                <a:close/>
                <a:moveTo>
                  <a:pt x="2979655" y="4893730"/>
                </a:moveTo>
                <a:cubicBezTo>
                  <a:pt x="2993277" y="4893730"/>
                  <a:pt x="3005610" y="4888208"/>
                  <a:pt x="3014537" y="4879281"/>
                </a:cubicBezTo>
                <a:lnTo>
                  <a:pt x="3020184" y="4872437"/>
                </a:lnTo>
                <a:lnTo>
                  <a:pt x="3025830" y="4879281"/>
                </a:lnTo>
                <a:cubicBezTo>
                  <a:pt x="3034758" y="4888208"/>
                  <a:pt x="3047090" y="4893730"/>
                  <a:pt x="3060713" y="4893730"/>
                </a:cubicBezTo>
                <a:cubicBezTo>
                  <a:pt x="3087958" y="4893730"/>
                  <a:pt x="3110044" y="4871643"/>
                  <a:pt x="3110044" y="4844398"/>
                </a:cubicBezTo>
                <a:lnTo>
                  <a:pt x="3109696" y="4840941"/>
                </a:lnTo>
                <a:lnTo>
                  <a:pt x="3118635" y="4843715"/>
                </a:lnTo>
                <a:cubicBezTo>
                  <a:pt x="3121846" y="4844372"/>
                  <a:pt x="3125171" y="4844717"/>
                  <a:pt x="3128576" y="4844717"/>
                </a:cubicBezTo>
                <a:cubicBezTo>
                  <a:pt x="3155823" y="4844717"/>
                  <a:pt x="3177909" y="4822631"/>
                  <a:pt x="3177909" y="4795386"/>
                </a:cubicBezTo>
                <a:cubicBezTo>
                  <a:pt x="3177909" y="4785169"/>
                  <a:pt x="3174802" y="4775677"/>
                  <a:pt x="3169483" y="4767804"/>
                </a:cubicBezTo>
                <a:lnTo>
                  <a:pt x="3166215" y="4763844"/>
                </a:lnTo>
                <a:lnTo>
                  <a:pt x="3173228" y="4761667"/>
                </a:lnTo>
                <a:cubicBezTo>
                  <a:pt x="3190933" y="4754178"/>
                  <a:pt x="3203355" y="4736646"/>
                  <a:pt x="3203355" y="4716212"/>
                </a:cubicBezTo>
                <a:cubicBezTo>
                  <a:pt x="3203355" y="4695778"/>
                  <a:pt x="3190933" y="4678246"/>
                  <a:pt x="3173228" y="4670757"/>
                </a:cubicBezTo>
                <a:lnTo>
                  <a:pt x="3166849" y="4668777"/>
                </a:lnTo>
                <a:lnTo>
                  <a:pt x="3169483" y="4665583"/>
                </a:lnTo>
                <a:cubicBezTo>
                  <a:pt x="3174802" y="4657709"/>
                  <a:pt x="3177909" y="4648218"/>
                  <a:pt x="3177909" y="4638001"/>
                </a:cubicBezTo>
                <a:cubicBezTo>
                  <a:pt x="3177909" y="4610756"/>
                  <a:pt x="3155823" y="4588669"/>
                  <a:pt x="3128576" y="4588669"/>
                </a:cubicBezTo>
                <a:cubicBezTo>
                  <a:pt x="3123469" y="4588669"/>
                  <a:pt x="3118541" y="4589446"/>
                  <a:pt x="3113908" y="4590887"/>
                </a:cubicBezTo>
                <a:lnTo>
                  <a:pt x="3109647" y="4592935"/>
                </a:lnTo>
                <a:lnTo>
                  <a:pt x="3110044" y="4588989"/>
                </a:lnTo>
                <a:cubicBezTo>
                  <a:pt x="3110044" y="4561743"/>
                  <a:pt x="3087959" y="4539657"/>
                  <a:pt x="3060713" y="4539657"/>
                </a:cubicBezTo>
                <a:cubicBezTo>
                  <a:pt x="3047090" y="4539657"/>
                  <a:pt x="3034758" y="4545179"/>
                  <a:pt x="3025830" y="4554106"/>
                </a:cubicBezTo>
                <a:lnTo>
                  <a:pt x="3020184" y="4560950"/>
                </a:lnTo>
                <a:lnTo>
                  <a:pt x="3014537" y="4554106"/>
                </a:lnTo>
                <a:cubicBezTo>
                  <a:pt x="3005610" y="4545179"/>
                  <a:pt x="2993277" y="4539657"/>
                  <a:pt x="2979655" y="4539657"/>
                </a:cubicBezTo>
                <a:cubicBezTo>
                  <a:pt x="2952409" y="4539657"/>
                  <a:pt x="2930324" y="4561743"/>
                  <a:pt x="2930324" y="4588989"/>
                </a:cubicBezTo>
                <a:lnTo>
                  <a:pt x="2930672" y="4592446"/>
                </a:lnTo>
                <a:lnTo>
                  <a:pt x="2921734" y="4589671"/>
                </a:lnTo>
                <a:cubicBezTo>
                  <a:pt x="2918523" y="4589014"/>
                  <a:pt x="2915197" y="4588669"/>
                  <a:pt x="2911792" y="4588669"/>
                </a:cubicBezTo>
                <a:cubicBezTo>
                  <a:pt x="2884547" y="4588669"/>
                  <a:pt x="2862460" y="4610756"/>
                  <a:pt x="2862460" y="4638001"/>
                </a:cubicBezTo>
                <a:cubicBezTo>
                  <a:pt x="2862460" y="4648218"/>
                  <a:pt x="2865567" y="4657709"/>
                  <a:pt x="2870885" y="4665583"/>
                </a:cubicBezTo>
                <a:lnTo>
                  <a:pt x="2873521" y="4668777"/>
                </a:lnTo>
                <a:lnTo>
                  <a:pt x="2867140" y="4670757"/>
                </a:lnTo>
                <a:cubicBezTo>
                  <a:pt x="2849436" y="4678246"/>
                  <a:pt x="2837012" y="4695778"/>
                  <a:pt x="2837012" y="4716212"/>
                </a:cubicBezTo>
                <a:cubicBezTo>
                  <a:pt x="2837012" y="4736646"/>
                  <a:pt x="2849436" y="4754178"/>
                  <a:pt x="2867140" y="4761667"/>
                </a:cubicBezTo>
                <a:lnTo>
                  <a:pt x="2874154" y="4763844"/>
                </a:lnTo>
                <a:lnTo>
                  <a:pt x="2870885" y="4767804"/>
                </a:lnTo>
                <a:cubicBezTo>
                  <a:pt x="2865567" y="4775677"/>
                  <a:pt x="2862460" y="4785169"/>
                  <a:pt x="2862460" y="4795386"/>
                </a:cubicBezTo>
                <a:cubicBezTo>
                  <a:pt x="2862460" y="4822631"/>
                  <a:pt x="2884547" y="4844717"/>
                  <a:pt x="2911792" y="4844717"/>
                </a:cubicBezTo>
                <a:cubicBezTo>
                  <a:pt x="2915197" y="4844717"/>
                  <a:pt x="2918523" y="4844372"/>
                  <a:pt x="2921734" y="4843715"/>
                </a:cubicBezTo>
                <a:lnTo>
                  <a:pt x="2930672" y="4840941"/>
                </a:lnTo>
                <a:lnTo>
                  <a:pt x="2930324" y="4844398"/>
                </a:lnTo>
                <a:cubicBezTo>
                  <a:pt x="2930324" y="4871643"/>
                  <a:pt x="2952409" y="4893730"/>
                  <a:pt x="2979655" y="4893730"/>
                </a:cubicBezTo>
                <a:close/>
                <a:moveTo>
                  <a:pt x="2270403" y="4893730"/>
                </a:moveTo>
                <a:cubicBezTo>
                  <a:pt x="2284025" y="4893730"/>
                  <a:pt x="2296358" y="4888208"/>
                  <a:pt x="2305285" y="4879281"/>
                </a:cubicBezTo>
                <a:lnTo>
                  <a:pt x="2310932" y="4872437"/>
                </a:lnTo>
                <a:lnTo>
                  <a:pt x="2316578" y="4879281"/>
                </a:lnTo>
                <a:cubicBezTo>
                  <a:pt x="2325505" y="4888208"/>
                  <a:pt x="2337838" y="4893730"/>
                  <a:pt x="2351461" y="4893730"/>
                </a:cubicBezTo>
                <a:cubicBezTo>
                  <a:pt x="2378707" y="4893730"/>
                  <a:pt x="2400794" y="4871643"/>
                  <a:pt x="2400794" y="4844398"/>
                </a:cubicBezTo>
                <a:lnTo>
                  <a:pt x="2400445" y="4840941"/>
                </a:lnTo>
                <a:lnTo>
                  <a:pt x="2409382" y="4843715"/>
                </a:lnTo>
                <a:cubicBezTo>
                  <a:pt x="2412594" y="4844372"/>
                  <a:pt x="2415919" y="4844717"/>
                  <a:pt x="2419325" y="4844717"/>
                </a:cubicBezTo>
                <a:cubicBezTo>
                  <a:pt x="2446571" y="4844717"/>
                  <a:pt x="2468657" y="4822631"/>
                  <a:pt x="2468657" y="4795386"/>
                </a:cubicBezTo>
                <a:cubicBezTo>
                  <a:pt x="2468657" y="4785169"/>
                  <a:pt x="2465552" y="4775677"/>
                  <a:pt x="2460232" y="4767804"/>
                </a:cubicBezTo>
                <a:lnTo>
                  <a:pt x="2456965" y="4763844"/>
                </a:lnTo>
                <a:lnTo>
                  <a:pt x="2463977" y="4761667"/>
                </a:lnTo>
                <a:cubicBezTo>
                  <a:pt x="2481683" y="4754178"/>
                  <a:pt x="2494106" y="4736646"/>
                  <a:pt x="2494106" y="4716212"/>
                </a:cubicBezTo>
                <a:cubicBezTo>
                  <a:pt x="2494106" y="4695778"/>
                  <a:pt x="2481683" y="4678246"/>
                  <a:pt x="2463977" y="4670757"/>
                </a:cubicBezTo>
                <a:lnTo>
                  <a:pt x="2457596" y="4668777"/>
                </a:lnTo>
                <a:lnTo>
                  <a:pt x="2460232" y="4665583"/>
                </a:lnTo>
                <a:cubicBezTo>
                  <a:pt x="2465552" y="4657709"/>
                  <a:pt x="2468657" y="4648218"/>
                  <a:pt x="2468657" y="4638001"/>
                </a:cubicBezTo>
                <a:cubicBezTo>
                  <a:pt x="2468657" y="4610756"/>
                  <a:pt x="2446571" y="4588669"/>
                  <a:pt x="2419325" y="4588669"/>
                </a:cubicBezTo>
                <a:cubicBezTo>
                  <a:pt x="2414217" y="4588669"/>
                  <a:pt x="2409289" y="4589446"/>
                  <a:pt x="2404655" y="4590887"/>
                </a:cubicBezTo>
                <a:lnTo>
                  <a:pt x="2400396" y="4592935"/>
                </a:lnTo>
                <a:lnTo>
                  <a:pt x="2400794" y="4588989"/>
                </a:lnTo>
                <a:cubicBezTo>
                  <a:pt x="2400794" y="4561743"/>
                  <a:pt x="2378707" y="4539657"/>
                  <a:pt x="2351461" y="4539657"/>
                </a:cubicBezTo>
                <a:cubicBezTo>
                  <a:pt x="2337838" y="4539657"/>
                  <a:pt x="2325505" y="4545179"/>
                  <a:pt x="2316578" y="4554106"/>
                </a:cubicBezTo>
                <a:lnTo>
                  <a:pt x="2310933" y="4560950"/>
                </a:lnTo>
                <a:lnTo>
                  <a:pt x="2305285" y="4554106"/>
                </a:lnTo>
                <a:cubicBezTo>
                  <a:pt x="2296358" y="4545179"/>
                  <a:pt x="2284025" y="4539657"/>
                  <a:pt x="2270403" y="4539657"/>
                </a:cubicBezTo>
                <a:cubicBezTo>
                  <a:pt x="2243157" y="4539657"/>
                  <a:pt x="2221070" y="4561743"/>
                  <a:pt x="2221070" y="4588989"/>
                </a:cubicBezTo>
                <a:lnTo>
                  <a:pt x="2221420" y="4592446"/>
                </a:lnTo>
                <a:lnTo>
                  <a:pt x="2212481" y="4589671"/>
                </a:lnTo>
                <a:cubicBezTo>
                  <a:pt x="2209269" y="4589014"/>
                  <a:pt x="2205944" y="4588669"/>
                  <a:pt x="2202539" y="4588669"/>
                </a:cubicBezTo>
                <a:cubicBezTo>
                  <a:pt x="2175294" y="4588669"/>
                  <a:pt x="2153208" y="4610756"/>
                  <a:pt x="2153208" y="4638001"/>
                </a:cubicBezTo>
                <a:cubicBezTo>
                  <a:pt x="2153208" y="4648218"/>
                  <a:pt x="2156314" y="4657709"/>
                  <a:pt x="2161632" y="4665583"/>
                </a:cubicBezTo>
                <a:lnTo>
                  <a:pt x="2164267" y="4668777"/>
                </a:lnTo>
                <a:lnTo>
                  <a:pt x="2157888" y="4670757"/>
                </a:lnTo>
                <a:cubicBezTo>
                  <a:pt x="2140182" y="4678246"/>
                  <a:pt x="2127759" y="4695778"/>
                  <a:pt x="2127759" y="4716212"/>
                </a:cubicBezTo>
                <a:cubicBezTo>
                  <a:pt x="2127759" y="4736646"/>
                  <a:pt x="2140182" y="4754178"/>
                  <a:pt x="2157888" y="4761667"/>
                </a:cubicBezTo>
                <a:lnTo>
                  <a:pt x="2164900" y="4763844"/>
                </a:lnTo>
                <a:lnTo>
                  <a:pt x="2161632" y="4767804"/>
                </a:lnTo>
                <a:cubicBezTo>
                  <a:pt x="2156314" y="4775677"/>
                  <a:pt x="2153208" y="4785169"/>
                  <a:pt x="2153208" y="4795386"/>
                </a:cubicBezTo>
                <a:cubicBezTo>
                  <a:pt x="2153208" y="4822631"/>
                  <a:pt x="2175294" y="4844717"/>
                  <a:pt x="2202539" y="4844717"/>
                </a:cubicBezTo>
                <a:cubicBezTo>
                  <a:pt x="2205944" y="4844717"/>
                  <a:pt x="2209269" y="4844372"/>
                  <a:pt x="2212481" y="4843715"/>
                </a:cubicBezTo>
                <a:lnTo>
                  <a:pt x="2221419" y="4840941"/>
                </a:lnTo>
                <a:lnTo>
                  <a:pt x="2221070" y="4844398"/>
                </a:lnTo>
                <a:cubicBezTo>
                  <a:pt x="2221070" y="4871643"/>
                  <a:pt x="2243157" y="4893730"/>
                  <a:pt x="2270403" y="4893730"/>
                </a:cubicBezTo>
                <a:close/>
                <a:moveTo>
                  <a:pt x="1561150" y="4893730"/>
                </a:moveTo>
                <a:cubicBezTo>
                  <a:pt x="1574773" y="4893730"/>
                  <a:pt x="1587106" y="4888208"/>
                  <a:pt x="1596033" y="4879281"/>
                </a:cubicBezTo>
                <a:lnTo>
                  <a:pt x="1601680" y="4872437"/>
                </a:lnTo>
                <a:lnTo>
                  <a:pt x="1607327" y="4879281"/>
                </a:lnTo>
                <a:cubicBezTo>
                  <a:pt x="1616254" y="4888208"/>
                  <a:pt x="1628587" y="4893730"/>
                  <a:pt x="1642209" y="4893730"/>
                </a:cubicBezTo>
                <a:cubicBezTo>
                  <a:pt x="1669454" y="4893730"/>
                  <a:pt x="1691542" y="4871643"/>
                  <a:pt x="1691542" y="4844398"/>
                </a:cubicBezTo>
                <a:lnTo>
                  <a:pt x="1691193" y="4840941"/>
                </a:lnTo>
                <a:lnTo>
                  <a:pt x="1700131" y="4843715"/>
                </a:lnTo>
                <a:cubicBezTo>
                  <a:pt x="1703343" y="4844372"/>
                  <a:pt x="1706668" y="4844717"/>
                  <a:pt x="1710073" y="4844717"/>
                </a:cubicBezTo>
                <a:cubicBezTo>
                  <a:pt x="1737319" y="4844717"/>
                  <a:pt x="1759405" y="4822631"/>
                  <a:pt x="1759405" y="4795386"/>
                </a:cubicBezTo>
                <a:cubicBezTo>
                  <a:pt x="1759405" y="4785169"/>
                  <a:pt x="1756299" y="4775677"/>
                  <a:pt x="1750980" y="4767804"/>
                </a:cubicBezTo>
                <a:lnTo>
                  <a:pt x="1747712" y="4763844"/>
                </a:lnTo>
                <a:lnTo>
                  <a:pt x="1754724" y="4761667"/>
                </a:lnTo>
                <a:cubicBezTo>
                  <a:pt x="1772430" y="4754178"/>
                  <a:pt x="1784854" y="4736646"/>
                  <a:pt x="1784854" y="4716212"/>
                </a:cubicBezTo>
                <a:cubicBezTo>
                  <a:pt x="1784854" y="4695778"/>
                  <a:pt x="1772430" y="4678246"/>
                  <a:pt x="1754724" y="4670757"/>
                </a:cubicBezTo>
                <a:lnTo>
                  <a:pt x="1748345" y="4668777"/>
                </a:lnTo>
                <a:lnTo>
                  <a:pt x="1750980" y="4665583"/>
                </a:lnTo>
                <a:cubicBezTo>
                  <a:pt x="1756299" y="4657709"/>
                  <a:pt x="1759405" y="4648218"/>
                  <a:pt x="1759405" y="4638001"/>
                </a:cubicBezTo>
                <a:cubicBezTo>
                  <a:pt x="1759405" y="4610756"/>
                  <a:pt x="1737319" y="4588669"/>
                  <a:pt x="1710073" y="4588669"/>
                </a:cubicBezTo>
                <a:cubicBezTo>
                  <a:pt x="1704965" y="4588669"/>
                  <a:pt x="1700038" y="4589446"/>
                  <a:pt x="1695403" y="4590887"/>
                </a:cubicBezTo>
                <a:lnTo>
                  <a:pt x="1691144" y="4592935"/>
                </a:lnTo>
                <a:lnTo>
                  <a:pt x="1691542" y="4588989"/>
                </a:lnTo>
                <a:cubicBezTo>
                  <a:pt x="1691542" y="4561743"/>
                  <a:pt x="1669455" y="4539657"/>
                  <a:pt x="1642209" y="4539657"/>
                </a:cubicBezTo>
                <a:cubicBezTo>
                  <a:pt x="1628587" y="4539657"/>
                  <a:pt x="1616254" y="4545179"/>
                  <a:pt x="1607327" y="4554106"/>
                </a:cubicBezTo>
                <a:lnTo>
                  <a:pt x="1601680" y="4560950"/>
                </a:lnTo>
                <a:lnTo>
                  <a:pt x="1596034" y="4554106"/>
                </a:lnTo>
                <a:cubicBezTo>
                  <a:pt x="1587106" y="4545179"/>
                  <a:pt x="1574773" y="4539657"/>
                  <a:pt x="1561151" y="4539657"/>
                </a:cubicBezTo>
                <a:cubicBezTo>
                  <a:pt x="1533905" y="4539657"/>
                  <a:pt x="1511819" y="4561743"/>
                  <a:pt x="1511819" y="4588989"/>
                </a:cubicBezTo>
                <a:lnTo>
                  <a:pt x="1512167" y="4592446"/>
                </a:lnTo>
                <a:lnTo>
                  <a:pt x="1503230" y="4589671"/>
                </a:lnTo>
                <a:cubicBezTo>
                  <a:pt x="1500018" y="4589014"/>
                  <a:pt x="1496692" y="4588669"/>
                  <a:pt x="1493287" y="4588669"/>
                </a:cubicBezTo>
                <a:cubicBezTo>
                  <a:pt x="1466041" y="4588669"/>
                  <a:pt x="1443955" y="4610756"/>
                  <a:pt x="1443955" y="4638001"/>
                </a:cubicBezTo>
                <a:cubicBezTo>
                  <a:pt x="1443955" y="4648218"/>
                  <a:pt x="1447060" y="4657709"/>
                  <a:pt x="1452380" y="4665583"/>
                </a:cubicBezTo>
                <a:lnTo>
                  <a:pt x="1455015" y="4668777"/>
                </a:lnTo>
                <a:lnTo>
                  <a:pt x="1448636" y="4670757"/>
                </a:lnTo>
                <a:cubicBezTo>
                  <a:pt x="1430930" y="4678246"/>
                  <a:pt x="1418506" y="4695778"/>
                  <a:pt x="1418506" y="4716212"/>
                </a:cubicBezTo>
                <a:cubicBezTo>
                  <a:pt x="1418506" y="4736646"/>
                  <a:pt x="1430930" y="4754178"/>
                  <a:pt x="1448636" y="4761667"/>
                </a:cubicBezTo>
                <a:lnTo>
                  <a:pt x="1455648" y="4763844"/>
                </a:lnTo>
                <a:lnTo>
                  <a:pt x="1452380" y="4767804"/>
                </a:lnTo>
                <a:cubicBezTo>
                  <a:pt x="1447060" y="4775677"/>
                  <a:pt x="1443955" y="4785169"/>
                  <a:pt x="1443955" y="4795386"/>
                </a:cubicBezTo>
                <a:cubicBezTo>
                  <a:pt x="1443955" y="4822631"/>
                  <a:pt x="1466041" y="4844717"/>
                  <a:pt x="1493287" y="4844717"/>
                </a:cubicBezTo>
                <a:cubicBezTo>
                  <a:pt x="1496692" y="4844717"/>
                  <a:pt x="1500018" y="4844372"/>
                  <a:pt x="1503230" y="4843715"/>
                </a:cubicBezTo>
                <a:lnTo>
                  <a:pt x="1512167" y="4840941"/>
                </a:lnTo>
                <a:lnTo>
                  <a:pt x="1511818" y="4844398"/>
                </a:lnTo>
                <a:cubicBezTo>
                  <a:pt x="1511818" y="4871643"/>
                  <a:pt x="1533905" y="4893730"/>
                  <a:pt x="1561150" y="4893730"/>
                </a:cubicBezTo>
                <a:close/>
                <a:moveTo>
                  <a:pt x="851898" y="4893730"/>
                </a:moveTo>
                <a:cubicBezTo>
                  <a:pt x="865520" y="4893730"/>
                  <a:pt x="877853" y="4888208"/>
                  <a:pt x="886780" y="4879281"/>
                </a:cubicBezTo>
                <a:lnTo>
                  <a:pt x="892427" y="4872437"/>
                </a:lnTo>
                <a:lnTo>
                  <a:pt x="898074" y="4879281"/>
                </a:lnTo>
                <a:cubicBezTo>
                  <a:pt x="907001" y="4888208"/>
                  <a:pt x="919337" y="4893730"/>
                  <a:pt x="932958" y="4893730"/>
                </a:cubicBezTo>
                <a:cubicBezTo>
                  <a:pt x="960204" y="4893730"/>
                  <a:pt x="982290" y="4871643"/>
                  <a:pt x="982290" y="4844398"/>
                </a:cubicBezTo>
                <a:lnTo>
                  <a:pt x="981941" y="4840941"/>
                </a:lnTo>
                <a:lnTo>
                  <a:pt x="990880" y="4843715"/>
                </a:lnTo>
                <a:cubicBezTo>
                  <a:pt x="994091" y="4844372"/>
                  <a:pt x="997417" y="4844717"/>
                  <a:pt x="1000822" y="4844717"/>
                </a:cubicBezTo>
                <a:cubicBezTo>
                  <a:pt x="1028066" y="4844717"/>
                  <a:pt x="1050154" y="4822631"/>
                  <a:pt x="1050154" y="4795386"/>
                </a:cubicBezTo>
                <a:cubicBezTo>
                  <a:pt x="1050154" y="4785169"/>
                  <a:pt x="1047048" y="4775677"/>
                  <a:pt x="1041729" y="4767804"/>
                </a:cubicBezTo>
                <a:lnTo>
                  <a:pt x="1038461" y="4763844"/>
                </a:lnTo>
                <a:lnTo>
                  <a:pt x="1045473" y="4761667"/>
                </a:lnTo>
                <a:cubicBezTo>
                  <a:pt x="1063179" y="4754178"/>
                  <a:pt x="1075602" y="4736646"/>
                  <a:pt x="1075602" y="4716212"/>
                </a:cubicBezTo>
                <a:cubicBezTo>
                  <a:pt x="1075602" y="4695778"/>
                  <a:pt x="1063179" y="4678246"/>
                  <a:pt x="1045473" y="4670757"/>
                </a:cubicBezTo>
                <a:lnTo>
                  <a:pt x="1039092" y="4668777"/>
                </a:lnTo>
                <a:lnTo>
                  <a:pt x="1041729" y="4665583"/>
                </a:lnTo>
                <a:cubicBezTo>
                  <a:pt x="1047048" y="4657709"/>
                  <a:pt x="1050154" y="4648218"/>
                  <a:pt x="1050154" y="4638001"/>
                </a:cubicBezTo>
                <a:cubicBezTo>
                  <a:pt x="1050154" y="4610756"/>
                  <a:pt x="1028066" y="4588669"/>
                  <a:pt x="1000822" y="4588669"/>
                </a:cubicBezTo>
                <a:cubicBezTo>
                  <a:pt x="995713" y="4588669"/>
                  <a:pt x="990787" y="4589446"/>
                  <a:pt x="986151" y="4590887"/>
                </a:cubicBezTo>
                <a:lnTo>
                  <a:pt x="981892" y="4592935"/>
                </a:lnTo>
                <a:lnTo>
                  <a:pt x="982290" y="4588989"/>
                </a:lnTo>
                <a:cubicBezTo>
                  <a:pt x="982290" y="4561743"/>
                  <a:pt x="960204" y="4539657"/>
                  <a:pt x="932959" y="4539657"/>
                </a:cubicBezTo>
                <a:cubicBezTo>
                  <a:pt x="919337" y="4539657"/>
                  <a:pt x="907001" y="4545179"/>
                  <a:pt x="898074" y="4554106"/>
                </a:cubicBezTo>
                <a:lnTo>
                  <a:pt x="892427" y="4560950"/>
                </a:lnTo>
                <a:lnTo>
                  <a:pt x="886781" y="4554106"/>
                </a:lnTo>
                <a:cubicBezTo>
                  <a:pt x="877854" y="4545179"/>
                  <a:pt x="865520" y="4539657"/>
                  <a:pt x="851898" y="4539657"/>
                </a:cubicBezTo>
                <a:cubicBezTo>
                  <a:pt x="824653" y="4539657"/>
                  <a:pt x="802566" y="4561743"/>
                  <a:pt x="802566" y="4588989"/>
                </a:cubicBezTo>
                <a:lnTo>
                  <a:pt x="802914" y="4592446"/>
                </a:lnTo>
                <a:lnTo>
                  <a:pt x="793976" y="4589671"/>
                </a:lnTo>
                <a:cubicBezTo>
                  <a:pt x="790765" y="4589014"/>
                  <a:pt x="787440" y="4588669"/>
                  <a:pt x="784034" y="4588669"/>
                </a:cubicBezTo>
                <a:cubicBezTo>
                  <a:pt x="756789" y="4588669"/>
                  <a:pt x="734702" y="4610756"/>
                  <a:pt x="734702" y="4638001"/>
                </a:cubicBezTo>
                <a:cubicBezTo>
                  <a:pt x="734702" y="4648218"/>
                  <a:pt x="737808" y="4657709"/>
                  <a:pt x="743127" y="4665583"/>
                </a:cubicBezTo>
                <a:lnTo>
                  <a:pt x="745763" y="4668777"/>
                </a:lnTo>
                <a:lnTo>
                  <a:pt x="739383" y="4670757"/>
                </a:lnTo>
                <a:cubicBezTo>
                  <a:pt x="721677" y="4678246"/>
                  <a:pt x="709253" y="4695778"/>
                  <a:pt x="709253" y="4716212"/>
                </a:cubicBezTo>
                <a:cubicBezTo>
                  <a:pt x="709253" y="4736646"/>
                  <a:pt x="721677" y="4754178"/>
                  <a:pt x="739383" y="4761667"/>
                </a:cubicBezTo>
                <a:lnTo>
                  <a:pt x="746395" y="4763844"/>
                </a:lnTo>
                <a:lnTo>
                  <a:pt x="743127" y="4767804"/>
                </a:lnTo>
                <a:cubicBezTo>
                  <a:pt x="737808" y="4775677"/>
                  <a:pt x="734702" y="4785169"/>
                  <a:pt x="734702" y="4795386"/>
                </a:cubicBezTo>
                <a:cubicBezTo>
                  <a:pt x="734702" y="4822631"/>
                  <a:pt x="756789" y="4844717"/>
                  <a:pt x="784034" y="4844717"/>
                </a:cubicBezTo>
                <a:cubicBezTo>
                  <a:pt x="787440" y="4844717"/>
                  <a:pt x="790765" y="4844372"/>
                  <a:pt x="793976" y="4843715"/>
                </a:cubicBezTo>
                <a:lnTo>
                  <a:pt x="802914" y="4840941"/>
                </a:lnTo>
                <a:lnTo>
                  <a:pt x="802566" y="4844398"/>
                </a:lnTo>
                <a:cubicBezTo>
                  <a:pt x="802566" y="4871643"/>
                  <a:pt x="824652" y="4893730"/>
                  <a:pt x="851898" y="4893730"/>
                </a:cubicBezTo>
                <a:close/>
                <a:moveTo>
                  <a:pt x="142646" y="4893730"/>
                </a:moveTo>
                <a:cubicBezTo>
                  <a:pt x="156269" y="4893730"/>
                  <a:pt x="168602" y="4888208"/>
                  <a:pt x="177529" y="4879281"/>
                </a:cubicBezTo>
                <a:lnTo>
                  <a:pt x="183175" y="4872437"/>
                </a:lnTo>
                <a:lnTo>
                  <a:pt x="188822" y="4879281"/>
                </a:lnTo>
                <a:cubicBezTo>
                  <a:pt x="197750" y="4888208"/>
                  <a:pt x="210083" y="4893730"/>
                  <a:pt x="223705" y="4893730"/>
                </a:cubicBezTo>
                <a:cubicBezTo>
                  <a:pt x="250950" y="4893730"/>
                  <a:pt x="273037" y="4871643"/>
                  <a:pt x="273037" y="4844398"/>
                </a:cubicBezTo>
                <a:lnTo>
                  <a:pt x="272688" y="4840941"/>
                </a:lnTo>
                <a:lnTo>
                  <a:pt x="281627" y="4843715"/>
                </a:lnTo>
                <a:cubicBezTo>
                  <a:pt x="284838" y="4844372"/>
                  <a:pt x="288163" y="4844717"/>
                  <a:pt x="291569" y="4844717"/>
                </a:cubicBezTo>
                <a:cubicBezTo>
                  <a:pt x="318814" y="4844717"/>
                  <a:pt x="340901" y="4822631"/>
                  <a:pt x="340901" y="4795386"/>
                </a:cubicBezTo>
                <a:cubicBezTo>
                  <a:pt x="340901" y="4785169"/>
                  <a:pt x="337795" y="4775677"/>
                  <a:pt x="332476" y="4767804"/>
                </a:cubicBezTo>
                <a:lnTo>
                  <a:pt x="329208" y="4763844"/>
                </a:lnTo>
                <a:lnTo>
                  <a:pt x="336220" y="4761667"/>
                </a:lnTo>
                <a:cubicBezTo>
                  <a:pt x="353926" y="4754178"/>
                  <a:pt x="366349" y="4736646"/>
                  <a:pt x="366349" y="4716212"/>
                </a:cubicBezTo>
                <a:cubicBezTo>
                  <a:pt x="366349" y="4695778"/>
                  <a:pt x="353926" y="4678246"/>
                  <a:pt x="336220" y="4670757"/>
                </a:cubicBezTo>
                <a:lnTo>
                  <a:pt x="329840" y="4668777"/>
                </a:lnTo>
                <a:lnTo>
                  <a:pt x="332476" y="4665583"/>
                </a:lnTo>
                <a:cubicBezTo>
                  <a:pt x="337795" y="4657709"/>
                  <a:pt x="340901" y="4648218"/>
                  <a:pt x="340901" y="4638001"/>
                </a:cubicBezTo>
                <a:cubicBezTo>
                  <a:pt x="340901" y="4610756"/>
                  <a:pt x="318814" y="4588669"/>
                  <a:pt x="291569" y="4588669"/>
                </a:cubicBezTo>
                <a:cubicBezTo>
                  <a:pt x="286460" y="4588669"/>
                  <a:pt x="281533" y="4589446"/>
                  <a:pt x="276899" y="4590887"/>
                </a:cubicBezTo>
                <a:lnTo>
                  <a:pt x="272640" y="4592935"/>
                </a:lnTo>
                <a:lnTo>
                  <a:pt x="273037" y="4588989"/>
                </a:lnTo>
                <a:cubicBezTo>
                  <a:pt x="273037" y="4561743"/>
                  <a:pt x="250951" y="4539657"/>
                  <a:pt x="223705" y="4539657"/>
                </a:cubicBezTo>
                <a:cubicBezTo>
                  <a:pt x="210083" y="4539657"/>
                  <a:pt x="197750" y="4545179"/>
                  <a:pt x="188823" y="4554106"/>
                </a:cubicBezTo>
                <a:lnTo>
                  <a:pt x="183176" y="4560950"/>
                </a:lnTo>
                <a:lnTo>
                  <a:pt x="177529" y="4554106"/>
                </a:lnTo>
                <a:cubicBezTo>
                  <a:pt x="168602" y="4545179"/>
                  <a:pt x="156269" y="4539657"/>
                  <a:pt x="142646" y="4539657"/>
                </a:cubicBezTo>
                <a:cubicBezTo>
                  <a:pt x="115401" y="4539657"/>
                  <a:pt x="93314" y="4561743"/>
                  <a:pt x="93314" y="4588989"/>
                </a:cubicBezTo>
                <a:lnTo>
                  <a:pt x="93663" y="4592446"/>
                </a:lnTo>
                <a:lnTo>
                  <a:pt x="84725" y="4589671"/>
                </a:lnTo>
                <a:cubicBezTo>
                  <a:pt x="81513" y="4589014"/>
                  <a:pt x="78188" y="4588669"/>
                  <a:pt x="74783" y="4588669"/>
                </a:cubicBezTo>
                <a:cubicBezTo>
                  <a:pt x="47537" y="4588669"/>
                  <a:pt x="25451" y="4610756"/>
                  <a:pt x="25451" y="4638001"/>
                </a:cubicBezTo>
                <a:cubicBezTo>
                  <a:pt x="25451" y="4648218"/>
                  <a:pt x="28557" y="4657709"/>
                  <a:pt x="33876" y="4665583"/>
                </a:cubicBezTo>
                <a:lnTo>
                  <a:pt x="36511" y="4668777"/>
                </a:lnTo>
                <a:lnTo>
                  <a:pt x="30131" y="4670757"/>
                </a:lnTo>
                <a:cubicBezTo>
                  <a:pt x="12426" y="4678246"/>
                  <a:pt x="2" y="4695778"/>
                  <a:pt x="2" y="4716212"/>
                </a:cubicBezTo>
                <a:cubicBezTo>
                  <a:pt x="2" y="4736646"/>
                  <a:pt x="12426" y="4754178"/>
                  <a:pt x="30131" y="4761667"/>
                </a:cubicBezTo>
                <a:lnTo>
                  <a:pt x="37144" y="4763844"/>
                </a:lnTo>
                <a:lnTo>
                  <a:pt x="33876" y="4767804"/>
                </a:lnTo>
                <a:cubicBezTo>
                  <a:pt x="28557" y="4775677"/>
                  <a:pt x="25451" y="4785169"/>
                  <a:pt x="25451" y="4795386"/>
                </a:cubicBezTo>
                <a:cubicBezTo>
                  <a:pt x="25451" y="4822631"/>
                  <a:pt x="47537" y="4844717"/>
                  <a:pt x="74783" y="4844717"/>
                </a:cubicBezTo>
                <a:cubicBezTo>
                  <a:pt x="78188" y="4844717"/>
                  <a:pt x="81513" y="4844372"/>
                  <a:pt x="84725" y="4843715"/>
                </a:cubicBezTo>
                <a:lnTo>
                  <a:pt x="93663" y="4840941"/>
                </a:lnTo>
                <a:lnTo>
                  <a:pt x="93314" y="4844398"/>
                </a:lnTo>
                <a:cubicBezTo>
                  <a:pt x="93314" y="4871643"/>
                  <a:pt x="115401" y="4893730"/>
                  <a:pt x="142646" y="4893730"/>
                </a:cubicBez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9" name="Text Placeholder 18">
            <a:extLst>
              <a:ext uri="{FF2B5EF4-FFF2-40B4-BE49-F238E27FC236}">
                <a16:creationId xmlns:a16="http://schemas.microsoft.com/office/drawing/2014/main" id="{A0962502-0013-77C2-9858-EA9284577F95}"/>
              </a:ext>
            </a:extLst>
          </p:cNvPr>
          <p:cNvSpPr>
            <a:spLocks noGrp="1"/>
          </p:cNvSpPr>
          <p:nvPr>
            <p:ph type="body" sz="quarter" idx="12" hasCustomPrompt="1"/>
          </p:nvPr>
        </p:nvSpPr>
        <p:spPr>
          <a:xfrm>
            <a:off x="2178756" y="1456265"/>
            <a:ext cx="7834488" cy="3945467"/>
          </a:xfrm>
        </p:spPr>
        <p:txBody>
          <a:bodyPr anchor="ctr">
            <a:noAutofit/>
          </a:bodyPr>
          <a:lstStyle>
            <a:lvl1pPr marL="0" indent="0" algn="ctr">
              <a:buNone/>
              <a:defRPr sz="6000" b="0" i="0">
                <a:solidFill>
                  <a:schemeClr val="accent1"/>
                </a:solidFill>
                <a:latin typeface="Palatino" pitchFamily="2" charset="77"/>
              </a:defRPr>
            </a:lvl1pPr>
            <a:lvl2pPr marL="609585" indent="0">
              <a:buNone/>
              <a:defRPr sz="9333" b="0" i="0">
                <a:latin typeface="Girl Scout Display Light" panose="02020003000000000000" pitchFamily="18" charset="0"/>
              </a:defRPr>
            </a:lvl2pPr>
            <a:lvl3pPr marL="1219170" indent="0">
              <a:buNone/>
              <a:defRPr sz="9333" b="0" i="0">
                <a:latin typeface="Girl Scout Display Light" panose="02020003000000000000" pitchFamily="18" charset="0"/>
              </a:defRPr>
            </a:lvl3pPr>
            <a:lvl4pPr marL="1828754" indent="0">
              <a:buNone/>
              <a:defRPr sz="9333" b="0" i="0">
                <a:latin typeface="Girl Scout Display Light" panose="02020003000000000000" pitchFamily="18" charset="0"/>
              </a:defRPr>
            </a:lvl4pPr>
            <a:lvl5pPr marL="2438339" indent="0">
              <a:buNone/>
              <a:defRPr sz="9333" b="0" i="0">
                <a:latin typeface="Girl Scout Display Light" panose="02020003000000000000" pitchFamily="18" charset="0"/>
              </a:defRPr>
            </a:lvl5pPr>
          </a:lstStyle>
          <a:p>
            <a:pPr lvl="0"/>
            <a:r>
              <a:rPr lang="en-US" dirty="0"/>
              <a:t>Type Here to Enter Statement Text</a:t>
            </a:r>
          </a:p>
        </p:txBody>
      </p:sp>
    </p:spTree>
    <p:extLst>
      <p:ext uri="{BB962C8B-B14F-4D97-AF65-F5344CB8AC3E}">
        <p14:creationId xmlns:p14="http://schemas.microsoft.com/office/powerpoint/2010/main" val="30691128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9" Type="http://schemas.openxmlformats.org/officeDocument/2006/relationships/slideLayout" Target="../slideLayouts/slideLayout81.xml"/><Relationship Id="rId21" Type="http://schemas.openxmlformats.org/officeDocument/2006/relationships/slideLayout" Target="../slideLayouts/slideLayout63.xml"/><Relationship Id="rId34" Type="http://schemas.openxmlformats.org/officeDocument/2006/relationships/slideLayout" Target="../slideLayouts/slideLayout76.xml"/><Relationship Id="rId42" Type="http://schemas.openxmlformats.org/officeDocument/2006/relationships/theme" Target="../theme/theme2.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41" Type="http://schemas.openxmlformats.org/officeDocument/2006/relationships/slideLayout" Target="../slideLayouts/slideLayout83.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slideLayout" Target="../slideLayouts/slideLayout74.xml"/><Relationship Id="rId37" Type="http://schemas.openxmlformats.org/officeDocument/2006/relationships/slideLayout" Target="../slideLayouts/slideLayout79.xml"/><Relationship Id="rId40" Type="http://schemas.openxmlformats.org/officeDocument/2006/relationships/slideLayout" Target="../slideLayouts/slideLayout82.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36" Type="http://schemas.openxmlformats.org/officeDocument/2006/relationships/slideLayout" Target="../slideLayouts/slideLayout78.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 Id="rId35" Type="http://schemas.openxmlformats.org/officeDocument/2006/relationships/slideLayout" Target="../slideLayouts/slideLayout77.xml"/><Relationship Id="rId8" Type="http://schemas.openxmlformats.org/officeDocument/2006/relationships/slideLayout" Target="../slideLayouts/slideLayout50.xml"/><Relationship Id="rId3" Type="http://schemas.openxmlformats.org/officeDocument/2006/relationships/slideLayout" Target="../slideLayouts/slideLayout45.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33" Type="http://schemas.openxmlformats.org/officeDocument/2006/relationships/slideLayout" Target="../slideLayouts/slideLayout75.xml"/><Relationship Id="rId38" Type="http://schemas.openxmlformats.org/officeDocument/2006/relationships/slideLayout" Target="../slideLayouts/slideLayout8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6.xml"/><Relationship Id="rId18" Type="http://schemas.openxmlformats.org/officeDocument/2006/relationships/slideLayout" Target="../slideLayouts/slideLayout101.xml"/><Relationship Id="rId26" Type="http://schemas.openxmlformats.org/officeDocument/2006/relationships/slideLayout" Target="../slideLayouts/slideLayout109.xml"/><Relationship Id="rId39" Type="http://schemas.openxmlformats.org/officeDocument/2006/relationships/slideLayout" Target="../slideLayouts/slideLayout122.xml"/><Relationship Id="rId21" Type="http://schemas.openxmlformats.org/officeDocument/2006/relationships/slideLayout" Target="../slideLayouts/slideLayout104.xml"/><Relationship Id="rId34" Type="http://schemas.openxmlformats.org/officeDocument/2006/relationships/slideLayout" Target="../slideLayouts/slideLayout117.xml"/><Relationship Id="rId42" Type="http://schemas.openxmlformats.org/officeDocument/2006/relationships/slideLayout" Target="../slideLayouts/slideLayout125.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29" Type="http://schemas.openxmlformats.org/officeDocument/2006/relationships/slideLayout" Target="../slideLayouts/slideLayout112.xml"/><Relationship Id="rId41" Type="http://schemas.openxmlformats.org/officeDocument/2006/relationships/slideLayout" Target="../slideLayouts/slideLayout124.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slideLayout" Target="../slideLayouts/slideLayout107.xml"/><Relationship Id="rId32" Type="http://schemas.openxmlformats.org/officeDocument/2006/relationships/slideLayout" Target="../slideLayouts/slideLayout115.xml"/><Relationship Id="rId37" Type="http://schemas.openxmlformats.org/officeDocument/2006/relationships/slideLayout" Target="../slideLayouts/slideLayout120.xml"/><Relationship Id="rId40" Type="http://schemas.openxmlformats.org/officeDocument/2006/relationships/slideLayout" Target="../slideLayouts/slideLayout123.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28" Type="http://schemas.openxmlformats.org/officeDocument/2006/relationships/slideLayout" Target="../slideLayouts/slideLayout111.xml"/><Relationship Id="rId36" Type="http://schemas.openxmlformats.org/officeDocument/2006/relationships/slideLayout" Target="../slideLayouts/slideLayout119.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31" Type="http://schemas.openxmlformats.org/officeDocument/2006/relationships/slideLayout" Target="../slideLayouts/slideLayout114.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 Id="rId27" Type="http://schemas.openxmlformats.org/officeDocument/2006/relationships/slideLayout" Target="../slideLayouts/slideLayout110.xml"/><Relationship Id="rId30" Type="http://schemas.openxmlformats.org/officeDocument/2006/relationships/slideLayout" Target="../slideLayouts/slideLayout113.xml"/><Relationship Id="rId35" Type="http://schemas.openxmlformats.org/officeDocument/2006/relationships/slideLayout" Target="../slideLayouts/slideLayout118.xml"/><Relationship Id="rId43" Type="http://schemas.openxmlformats.org/officeDocument/2006/relationships/theme" Target="../theme/theme3.xml"/><Relationship Id="rId8" Type="http://schemas.openxmlformats.org/officeDocument/2006/relationships/slideLayout" Target="../slideLayouts/slideLayout91.xml"/><Relationship Id="rId3" Type="http://schemas.openxmlformats.org/officeDocument/2006/relationships/slideLayout" Target="../slideLayouts/slideLayout86.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slideLayout" Target="../slideLayouts/slideLayout108.xml"/><Relationship Id="rId33" Type="http://schemas.openxmlformats.org/officeDocument/2006/relationships/slideLayout" Target="../slideLayouts/slideLayout116.xml"/><Relationship Id="rId38" Type="http://schemas.openxmlformats.org/officeDocument/2006/relationships/slideLayout" Target="../slideLayouts/slideLayout121.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8.xml"/><Relationship Id="rId18" Type="http://schemas.openxmlformats.org/officeDocument/2006/relationships/slideLayout" Target="../slideLayouts/slideLayout143.xml"/><Relationship Id="rId26" Type="http://schemas.openxmlformats.org/officeDocument/2006/relationships/slideLayout" Target="../slideLayouts/slideLayout151.xml"/><Relationship Id="rId39" Type="http://schemas.openxmlformats.org/officeDocument/2006/relationships/slideLayout" Target="../slideLayouts/slideLayout164.xml"/><Relationship Id="rId21" Type="http://schemas.openxmlformats.org/officeDocument/2006/relationships/slideLayout" Target="../slideLayouts/slideLayout146.xml"/><Relationship Id="rId34" Type="http://schemas.openxmlformats.org/officeDocument/2006/relationships/slideLayout" Target="../slideLayouts/slideLayout159.xml"/><Relationship Id="rId42" Type="http://schemas.openxmlformats.org/officeDocument/2006/relationships/theme" Target="../theme/theme4.xml"/><Relationship Id="rId7" Type="http://schemas.openxmlformats.org/officeDocument/2006/relationships/slideLayout" Target="../slideLayouts/slideLayout132.xml"/><Relationship Id="rId2" Type="http://schemas.openxmlformats.org/officeDocument/2006/relationships/slideLayout" Target="../slideLayouts/slideLayout127.xml"/><Relationship Id="rId16" Type="http://schemas.openxmlformats.org/officeDocument/2006/relationships/slideLayout" Target="../slideLayouts/slideLayout141.xml"/><Relationship Id="rId20" Type="http://schemas.openxmlformats.org/officeDocument/2006/relationships/slideLayout" Target="../slideLayouts/slideLayout145.xml"/><Relationship Id="rId29" Type="http://schemas.openxmlformats.org/officeDocument/2006/relationships/slideLayout" Target="../slideLayouts/slideLayout154.xml"/><Relationship Id="rId41" Type="http://schemas.openxmlformats.org/officeDocument/2006/relationships/slideLayout" Target="../slideLayouts/slideLayout166.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24" Type="http://schemas.openxmlformats.org/officeDocument/2006/relationships/slideLayout" Target="../slideLayouts/slideLayout149.xml"/><Relationship Id="rId32" Type="http://schemas.openxmlformats.org/officeDocument/2006/relationships/slideLayout" Target="../slideLayouts/slideLayout157.xml"/><Relationship Id="rId37" Type="http://schemas.openxmlformats.org/officeDocument/2006/relationships/slideLayout" Target="../slideLayouts/slideLayout162.xml"/><Relationship Id="rId40" Type="http://schemas.openxmlformats.org/officeDocument/2006/relationships/slideLayout" Target="../slideLayouts/slideLayout165.xml"/><Relationship Id="rId5" Type="http://schemas.openxmlformats.org/officeDocument/2006/relationships/slideLayout" Target="../slideLayouts/slideLayout130.xml"/><Relationship Id="rId15" Type="http://schemas.openxmlformats.org/officeDocument/2006/relationships/slideLayout" Target="../slideLayouts/slideLayout140.xml"/><Relationship Id="rId23" Type="http://schemas.openxmlformats.org/officeDocument/2006/relationships/slideLayout" Target="../slideLayouts/slideLayout148.xml"/><Relationship Id="rId28" Type="http://schemas.openxmlformats.org/officeDocument/2006/relationships/slideLayout" Target="../slideLayouts/slideLayout153.xml"/><Relationship Id="rId36" Type="http://schemas.openxmlformats.org/officeDocument/2006/relationships/slideLayout" Target="../slideLayouts/slideLayout161.xml"/><Relationship Id="rId10" Type="http://schemas.openxmlformats.org/officeDocument/2006/relationships/slideLayout" Target="../slideLayouts/slideLayout135.xml"/><Relationship Id="rId19" Type="http://schemas.openxmlformats.org/officeDocument/2006/relationships/slideLayout" Target="../slideLayouts/slideLayout144.xml"/><Relationship Id="rId31" Type="http://schemas.openxmlformats.org/officeDocument/2006/relationships/slideLayout" Target="../slideLayouts/slideLayout156.xml"/><Relationship Id="rId4" Type="http://schemas.openxmlformats.org/officeDocument/2006/relationships/slideLayout" Target="../slideLayouts/slideLayout129.xml"/><Relationship Id="rId9" Type="http://schemas.openxmlformats.org/officeDocument/2006/relationships/slideLayout" Target="../slideLayouts/slideLayout134.xml"/><Relationship Id="rId14" Type="http://schemas.openxmlformats.org/officeDocument/2006/relationships/slideLayout" Target="../slideLayouts/slideLayout139.xml"/><Relationship Id="rId22" Type="http://schemas.openxmlformats.org/officeDocument/2006/relationships/slideLayout" Target="../slideLayouts/slideLayout147.xml"/><Relationship Id="rId27" Type="http://schemas.openxmlformats.org/officeDocument/2006/relationships/slideLayout" Target="../slideLayouts/slideLayout152.xml"/><Relationship Id="rId30" Type="http://schemas.openxmlformats.org/officeDocument/2006/relationships/slideLayout" Target="../slideLayouts/slideLayout155.xml"/><Relationship Id="rId35" Type="http://schemas.openxmlformats.org/officeDocument/2006/relationships/slideLayout" Target="../slideLayouts/slideLayout160.xml"/><Relationship Id="rId8" Type="http://schemas.openxmlformats.org/officeDocument/2006/relationships/slideLayout" Target="../slideLayouts/slideLayout133.xml"/><Relationship Id="rId3" Type="http://schemas.openxmlformats.org/officeDocument/2006/relationships/slideLayout" Target="../slideLayouts/slideLayout128.xml"/><Relationship Id="rId12" Type="http://schemas.openxmlformats.org/officeDocument/2006/relationships/slideLayout" Target="../slideLayouts/slideLayout137.xml"/><Relationship Id="rId17" Type="http://schemas.openxmlformats.org/officeDocument/2006/relationships/slideLayout" Target="../slideLayouts/slideLayout142.xml"/><Relationship Id="rId25" Type="http://schemas.openxmlformats.org/officeDocument/2006/relationships/slideLayout" Target="../slideLayouts/slideLayout150.xml"/><Relationship Id="rId33" Type="http://schemas.openxmlformats.org/officeDocument/2006/relationships/slideLayout" Target="../slideLayouts/slideLayout158.xml"/><Relationship Id="rId38"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634281C9-EC74-409F-A78C-3742F6D73375}" type="slidenum">
              <a:rPr lang="en-US" smtClean="0"/>
              <a:t>‹#›</a:t>
            </a:fld>
            <a:endParaRPr lang="en-US"/>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effectLst/>
                <a:latin typeface="Palatino" pitchFamily="2" charset="77"/>
              </a:defRPr>
            </a:lvl1pPr>
          </a:lstStyle>
          <a:p>
            <a:endParaRPr lang="en-US"/>
          </a:p>
        </p:txBody>
      </p:sp>
    </p:spTree>
    <p:extLst>
      <p:ext uri="{BB962C8B-B14F-4D97-AF65-F5344CB8AC3E}">
        <p14:creationId xmlns:p14="http://schemas.microsoft.com/office/powerpoint/2010/main" val="1046395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solidFill>
                  <a:schemeClr val="tx1"/>
                </a:solidFill>
                <a:effectLst/>
                <a:latin typeface="Palatino" pitchFamily="2" charset="77"/>
              </a:defRPr>
            </a:lvl1pPr>
          </a:lstStyle>
          <a:p>
            <a:r>
              <a:rPr lang="en-US" dirty="0"/>
              <a:t>©2024 Girl Scouts of the USA. All Rights Reserved. Not for public distribution.</a:t>
            </a:r>
          </a:p>
        </p:txBody>
      </p:sp>
    </p:spTree>
    <p:extLst>
      <p:ext uri="{BB962C8B-B14F-4D97-AF65-F5344CB8AC3E}">
        <p14:creationId xmlns:p14="http://schemas.microsoft.com/office/powerpoint/2010/main" val="14429122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Lst>
  <p:hf hdr="0" dt="0"/>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solidFill>
                  <a:schemeClr val="tx1"/>
                </a:solidFill>
                <a:effectLst/>
                <a:latin typeface="Palatino" pitchFamily="2" charset="77"/>
              </a:defRPr>
            </a:lvl1pPr>
          </a:lstStyle>
          <a:p>
            <a:r>
              <a:rPr lang="en-US"/>
              <a:t>©2024 Girl Scouts of the USA. All Rights Reserved. Not for public distribution.</a:t>
            </a:r>
            <a:endParaRPr lang="en-US" dirty="0"/>
          </a:p>
        </p:txBody>
      </p:sp>
    </p:spTree>
    <p:extLst>
      <p:ext uri="{BB962C8B-B14F-4D97-AF65-F5344CB8AC3E}">
        <p14:creationId xmlns:p14="http://schemas.microsoft.com/office/powerpoint/2010/main" val="1576542818"/>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 id="2147483763" r:id="rId18"/>
    <p:sldLayoutId id="2147483764" r:id="rId19"/>
    <p:sldLayoutId id="2147483765" r:id="rId20"/>
    <p:sldLayoutId id="2147483766" r:id="rId21"/>
    <p:sldLayoutId id="2147483767" r:id="rId22"/>
    <p:sldLayoutId id="2147483768" r:id="rId23"/>
    <p:sldLayoutId id="2147483769" r:id="rId24"/>
    <p:sldLayoutId id="2147483770" r:id="rId25"/>
    <p:sldLayoutId id="2147483771" r:id="rId26"/>
    <p:sldLayoutId id="2147483772" r:id="rId27"/>
    <p:sldLayoutId id="2147483773" r:id="rId28"/>
    <p:sldLayoutId id="2147483774" r:id="rId29"/>
    <p:sldLayoutId id="2147483775" r:id="rId30"/>
    <p:sldLayoutId id="2147483776" r:id="rId31"/>
    <p:sldLayoutId id="2147483777" r:id="rId32"/>
    <p:sldLayoutId id="2147483778" r:id="rId33"/>
    <p:sldLayoutId id="2147483779" r:id="rId34"/>
    <p:sldLayoutId id="2147483780" r:id="rId35"/>
    <p:sldLayoutId id="2147483781" r:id="rId36"/>
    <p:sldLayoutId id="2147483782" r:id="rId37"/>
    <p:sldLayoutId id="2147483783" r:id="rId38"/>
    <p:sldLayoutId id="2147483784" r:id="rId39"/>
    <p:sldLayoutId id="2147483785" r:id="rId40"/>
    <p:sldLayoutId id="2147483786" r:id="rId41"/>
    <p:sldLayoutId id="2147483829" r:id="rId42"/>
  </p:sldLayoutIdLst>
  <p:hf hdr="0" dt="0"/>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133CBF-10AA-9F24-9BDF-6CA5548D45F4}"/>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B2242-EC1C-DDD9-1C2E-DECD457C3F25}"/>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F52D848C-9688-8FE5-210B-769A4F6D4D22}"/>
              </a:ext>
            </a:extLst>
          </p:cNvPr>
          <p:cNvSpPr>
            <a:spLocks noGrp="1"/>
          </p:cNvSpPr>
          <p:nvPr>
            <p:ph type="sldNum" sz="quarter" idx="4"/>
          </p:nvPr>
        </p:nvSpPr>
        <p:spPr>
          <a:xfrm>
            <a:off x="11313945" y="6629402"/>
            <a:ext cx="734123" cy="243652"/>
          </a:xfrm>
          <a:prstGeom prst="rect">
            <a:avLst/>
          </a:prstGeom>
        </p:spPr>
        <p:txBody>
          <a:bodyPr vert="horz" lIns="91440" tIns="45720" rIns="91440" bIns="45720" rtlCol="0" anchor="t"/>
          <a:lstStyle>
            <a:lvl1pPr algn="r">
              <a:defRPr sz="800" b="0" i="0">
                <a:solidFill>
                  <a:schemeClr val="tx1"/>
                </a:solidFill>
                <a:latin typeface="Palatino" pitchFamily="2" charset="77"/>
              </a:defRPr>
            </a:lvl1pPr>
          </a:lstStyle>
          <a:p>
            <a:fld id="{7691CCDB-B024-8747-B233-CAD1CBC7A901}" type="slidenum">
              <a:rPr lang="en-US" smtClean="0"/>
              <a:pPr/>
              <a:t>‹#›</a:t>
            </a:fld>
            <a:endParaRPr lang="en-US" dirty="0"/>
          </a:p>
        </p:txBody>
      </p:sp>
      <p:sp>
        <p:nvSpPr>
          <p:cNvPr id="10" name="Footer Placeholder 4">
            <a:extLst>
              <a:ext uri="{FF2B5EF4-FFF2-40B4-BE49-F238E27FC236}">
                <a16:creationId xmlns:a16="http://schemas.microsoft.com/office/drawing/2014/main" id="{944452D0-C1F1-3BBB-0FF9-026F81EAB437}"/>
              </a:ext>
            </a:extLst>
          </p:cNvPr>
          <p:cNvSpPr>
            <a:spLocks noGrp="1"/>
          </p:cNvSpPr>
          <p:nvPr>
            <p:ph type="ftr" sz="quarter" idx="3"/>
          </p:nvPr>
        </p:nvSpPr>
        <p:spPr>
          <a:xfrm>
            <a:off x="228599" y="6664124"/>
            <a:ext cx="7564396" cy="206104"/>
          </a:xfrm>
          <a:prstGeom prst="rect">
            <a:avLst/>
          </a:prstGeom>
        </p:spPr>
        <p:txBody>
          <a:bodyPr vert="horz" lIns="91440" tIns="45720" rIns="91440" bIns="45720" rtlCol="0" anchor="b"/>
          <a:lstStyle>
            <a:lvl1pPr marL="0" marR="0" indent="0" algn="l" defTabSz="914354" rtl="0" eaLnBrk="1" fontAlgn="auto" latinLnBrk="0" hangingPunct="1">
              <a:lnSpc>
                <a:spcPct val="100000"/>
              </a:lnSpc>
              <a:spcBef>
                <a:spcPts val="0"/>
              </a:spcBef>
              <a:spcAft>
                <a:spcPts val="0"/>
              </a:spcAft>
              <a:buClrTx/>
              <a:buSzTx/>
              <a:buFontTx/>
              <a:buNone/>
              <a:tabLst/>
              <a:defRPr lang="en-US" sz="600" b="0" i="0" u="none" strike="noStrike" smtClean="0">
                <a:solidFill>
                  <a:schemeClr val="tx1"/>
                </a:solidFill>
                <a:effectLst/>
                <a:latin typeface="Palatino" pitchFamily="2" charset="77"/>
              </a:defRPr>
            </a:lvl1pPr>
          </a:lstStyle>
          <a:p>
            <a:r>
              <a:rPr lang="en-US"/>
              <a:t>©2024 Girl Scouts of the USA. All Rights Reserved. Not for public distribution.</a:t>
            </a:r>
            <a:endParaRPr lang="en-US" dirty="0"/>
          </a:p>
        </p:txBody>
      </p:sp>
    </p:spTree>
    <p:extLst>
      <p:ext uri="{BB962C8B-B14F-4D97-AF65-F5344CB8AC3E}">
        <p14:creationId xmlns:p14="http://schemas.microsoft.com/office/powerpoint/2010/main" val="2172092889"/>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 id="2147483813"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 id="2147483822" r:id="rId35"/>
    <p:sldLayoutId id="2147483823" r:id="rId36"/>
    <p:sldLayoutId id="2147483824" r:id="rId37"/>
    <p:sldLayoutId id="2147483825" r:id="rId38"/>
    <p:sldLayoutId id="2147483826" r:id="rId39"/>
    <p:sldLayoutId id="2147483827" r:id="rId40"/>
    <p:sldLayoutId id="2147483828" r:id="rId41"/>
  </p:sldLayoutIdLst>
  <p:hf hdr="0" dt="0"/>
  <p:txStyles>
    <p:titleStyle>
      <a:lvl1pPr algn="l" defTabSz="1219170" rtl="0" eaLnBrk="1" latinLnBrk="0" hangingPunct="1">
        <a:lnSpc>
          <a:spcPct val="90000"/>
        </a:lnSpc>
        <a:spcBef>
          <a:spcPct val="0"/>
        </a:spcBef>
        <a:buNone/>
        <a:defRPr sz="4000" b="0" i="0" kern="1200">
          <a:solidFill>
            <a:schemeClr val="tx1"/>
          </a:solidFill>
          <a:latin typeface="Palatino" pitchFamily="2" charset="77"/>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143.xml"/></Relationships>
</file>

<file path=ppt/slides/_rels/slide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xml"/><Relationship Id="rId1" Type="http://schemas.openxmlformats.org/officeDocument/2006/relationships/slideLayout" Target="../slideLayouts/slideLayout15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jpeg"/></Relationships>
</file>

<file path=ppt/slides/_rels/slide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136.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8" Type="http://schemas.openxmlformats.org/officeDocument/2006/relationships/image" Target="cid:afdba2d0-8057-4406-97e7-9dde536ed80b@namprd16.prod.outlook.com" TargetMode="External"/><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136.xml"/><Relationship Id="rId6" Type="http://schemas.openxmlformats.org/officeDocument/2006/relationships/image" Target="cid:2c35e3b2-9f32-444a-b419-ec6611f35f04@namprd16.prod.outlook.com" TargetMode="External"/><Relationship Id="rId5" Type="http://schemas.openxmlformats.org/officeDocument/2006/relationships/image" Target="../media/image71.png"/><Relationship Id="rId4" Type="http://schemas.openxmlformats.org/officeDocument/2006/relationships/image" Target="../media/image70.png"/></Relationships>
</file>

<file path=ppt/slides/_rels/slide7.xml.rels><?xml version="1.0" encoding="UTF-8" standalone="yes"?>
<Relationships xmlns="http://schemas.openxmlformats.org/package/2006/relationships"><Relationship Id="rId8" Type="http://schemas.openxmlformats.org/officeDocument/2006/relationships/image" Target="cid:80ece9e3-fc6c-44b4-95d2-2490edc1c7f3@namprd16.prod.outlook.com" TargetMode="External"/><Relationship Id="rId3" Type="http://schemas.openxmlformats.org/officeDocument/2006/relationships/image" Target="../media/image73.png"/><Relationship Id="rId7"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136.xml"/><Relationship Id="rId6" Type="http://schemas.openxmlformats.org/officeDocument/2006/relationships/image" Target="cid:04b70be3-1bfb-4b46-8ef0-1ea732a9ea50@namprd16.prod.outlook.com" TargetMode="External"/><Relationship Id="rId5" Type="http://schemas.openxmlformats.org/officeDocument/2006/relationships/image" Target="../media/image74.png"/><Relationship Id="rId4" Type="http://schemas.openxmlformats.org/officeDocument/2006/relationships/image" Target="cid:e1de461f-1c20-42e2-8e81-bf8e5c5c6d34@namprd16.prod.outlook.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136.xml"/><Relationship Id="rId6" Type="http://schemas.openxmlformats.org/officeDocument/2006/relationships/image" Target="cid:75583721-3b76-4e26-b1e0-51b7e80c08e0@namprd16.prod.outlook.com" TargetMode="External"/><Relationship Id="rId5" Type="http://schemas.openxmlformats.org/officeDocument/2006/relationships/image" Target="../media/image78.jpeg"/><Relationship Id="rId4" Type="http://schemas.openxmlformats.org/officeDocument/2006/relationships/image" Target="../media/image77.png"/></Relationships>
</file>

<file path=ppt/slides/_rels/slide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64.jpeg"/><Relationship Id="rId7" Type="http://schemas.openxmlformats.org/officeDocument/2006/relationships/image" Target="cid:1e13947c-c7b0-4966-b2ef-66c827c6153b@namprd16.prod.outlook.com" TargetMode="External"/><Relationship Id="rId2" Type="http://schemas.openxmlformats.org/officeDocument/2006/relationships/notesSlide" Target="../notesSlides/notesSlide9.xml"/><Relationship Id="rId1" Type="http://schemas.openxmlformats.org/officeDocument/2006/relationships/slideLayout" Target="../slideLayouts/slideLayout136.xml"/><Relationship Id="rId6" Type="http://schemas.openxmlformats.org/officeDocument/2006/relationships/image" Target="../media/image80.jpeg"/><Relationship Id="rId5" Type="http://schemas.openxmlformats.org/officeDocument/2006/relationships/image" Target="cid:fb3f90ed-b1cd-4cc7-b3af-736dea31a6f1@namprd16.prod.outlook.com" TargetMode="External"/><Relationship Id="rId4"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B35DA-06A3-E595-8B3B-3109B07FA82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D1A36-1993-F2C7-FDDD-24FA02796652}"/>
              </a:ext>
            </a:extLst>
          </p:cNvPr>
          <p:cNvSpPr>
            <a:spLocks noGrp="1"/>
          </p:cNvSpPr>
          <p:nvPr>
            <p:ph type="sldNum" sz="quarter" idx="10"/>
          </p:nvPr>
        </p:nvSpPr>
        <p:spPr/>
        <p:txBody>
          <a:bodyPr/>
          <a:lstStyle/>
          <a:p>
            <a:fld id="{7691CCDB-B024-8747-B233-CAD1CBC7A901}" type="slidenum">
              <a:rPr lang="en-US" smtClean="0"/>
              <a:pPr/>
              <a:t>1</a:t>
            </a:fld>
            <a:endParaRPr lang="en-US" dirty="0"/>
          </a:p>
        </p:txBody>
      </p:sp>
      <p:sp>
        <p:nvSpPr>
          <p:cNvPr id="3" name="Footer Placeholder 2">
            <a:extLst>
              <a:ext uri="{FF2B5EF4-FFF2-40B4-BE49-F238E27FC236}">
                <a16:creationId xmlns:a16="http://schemas.microsoft.com/office/drawing/2014/main" id="{EF90F3C2-6DF0-C760-5DC4-11949BFC07A2}"/>
              </a:ext>
            </a:extLst>
          </p:cNvPr>
          <p:cNvSpPr>
            <a:spLocks noGrp="1"/>
          </p:cNvSpPr>
          <p:nvPr>
            <p:ph type="ftr" sz="quarter" idx="11"/>
          </p:nvPr>
        </p:nvSpPr>
        <p:spPr/>
        <p:txBody>
          <a:bodyPr/>
          <a:lstStyle/>
          <a:p>
            <a:r>
              <a:rPr lang="en-US" dirty="0"/>
              <a:t>©2024 Girl Scouts of the USA. All Rights Reserved. Not for public distribution.</a:t>
            </a:r>
          </a:p>
        </p:txBody>
      </p:sp>
      <p:sp>
        <p:nvSpPr>
          <p:cNvPr id="4" name="Text Placeholder 3">
            <a:extLst>
              <a:ext uri="{FF2B5EF4-FFF2-40B4-BE49-F238E27FC236}">
                <a16:creationId xmlns:a16="http://schemas.microsoft.com/office/drawing/2014/main" id="{BA8DC49B-6EAC-03F2-F0D4-C1914DA31A87}"/>
              </a:ext>
            </a:extLst>
          </p:cNvPr>
          <p:cNvSpPr>
            <a:spLocks noGrp="1"/>
          </p:cNvSpPr>
          <p:nvPr>
            <p:ph type="body" sz="quarter" idx="12"/>
          </p:nvPr>
        </p:nvSpPr>
        <p:spPr/>
        <p:txBody>
          <a:bodyPr/>
          <a:lstStyle/>
          <a:p>
            <a:r>
              <a:rPr lang="en-US" dirty="0"/>
              <a:t>Mobile App</a:t>
            </a:r>
          </a:p>
        </p:txBody>
      </p:sp>
    </p:spTree>
    <p:extLst>
      <p:ext uri="{BB962C8B-B14F-4D97-AF65-F5344CB8AC3E}">
        <p14:creationId xmlns:p14="http://schemas.microsoft.com/office/powerpoint/2010/main" val="886001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B1D35B-18CC-E4DA-99CD-29744275AC46}"/>
              </a:ext>
            </a:extLst>
          </p:cNvPr>
          <p:cNvSpPr>
            <a:spLocks noGrp="1"/>
          </p:cNvSpPr>
          <p:nvPr>
            <p:ph type="sldNum" sz="quarter" idx="10"/>
          </p:nvPr>
        </p:nvSpPr>
        <p:spPr/>
        <p:txBody>
          <a:bodyPr/>
          <a:lstStyle/>
          <a:p>
            <a:fld id="{7691CCDB-B024-8747-B233-CAD1CBC7A901}" type="slidenum">
              <a:rPr lang="en-US" smtClean="0"/>
              <a:pPr/>
              <a:t>2</a:t>
            </a:fld>
            <a:endParaRPr lang="en-US" dirty="0"/>
          </a:p>
        </p:txBody>
      </p:sp>
      <p:sp>
        <p:nvSpPr>
          <p:cNvPr id="3" name="Footer Placeholder 2">
            <a:extLst>
              <a:ext uri="{FF2B5EF4-FFF2-40B4-BE49-F238E27FC236}">
                <a16:creationId xmlns:a16="http://schemas.microsoft.com/office/drawing/2014/main" id="{FA95B2FD-8B56-B121-04AE-D31EE32EE1EC}"/>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9" name="Text Placeholder 8">
            <a:extLst>
              <a:ext uri="{FF2B5EF4-FFF2-40B4-BE49-F238E27FC236}">
                <a16:creationId xmlns:a16="http://schemas.microsoft.com/office/drawing/2014/main" id="{9E84DAEF-7F2E-6591-D314-887CAB7B933B}"/>
              </a:ext>
            </a:extLst>
          </p:cNvPr>
          <p:cNvSpPr>
            <a:spLocks noGrp="1"/>
          </p:cNvSpPr>
          <p:nvPr>
            <p:ph type="body" sz="quarter" idx="13"/>
          </p:nvPr>
        </p:nvSpPr>
        <p:spPr/>
        <p:txBody>
          <a:bodyPr/>
          <a:lstStyle/>
          <a:p>
            <a:r>
              <a:rPr lang="en-US" dirty="0"/>
              <a:t>Digital Cookie Mobile App</a:t>
            </a:r>
          </a:p>
        </p:txBody>
      </p:sp>
      <p:sp>
        <p:nvSpPr>
          <p:cNvPr id="8" name="Content Placeholder 7">
            <a:extLst>
              <a:ext uri="{FF2B5EF4-FFF2-40B4-BE49-F238E27FC236}">
                <a16:creationId xmlns:a16="http://schemas.microsoft.com/office/drawing/2014/main" id="{961DB1C8-866F-6A45-3D65-9E78F40132FF}"/>
              </a:ext>
            </a:extLst>
          </p:cNvPr>
          <p:cNvSpPr>
            <a:spLocks noGrp="1"/>
          </p:cNvSpPr>
          <p:nvPr>
            <p:ph sz="half" idx="12"/>
          </p:nvPr>
        </p:nvSpPr>
        <p:spPr>
          <a:xfrm>
            <a:off x="4988567" y="2296633"/>
            <a:ext cx="3319722" cy="2078730"/>
          </a:xfrm>
        </p:spPr>
        <p:txBody>
          <a:bodyPr/>
          <a:lstStyle/>
          <a:p>
            <a:pPr marL="342900" indent="-342900">
              <a:buFont typeface="Arial" panose="020B0604020202020204" pitchFamily="34" charset="0"/>
              <a:buChar char="•"/>
            </a:pPr>
            <a:r>
              <a:rPr lang="en-US" dirty="0"/>
              <a:t>Download a new version of the mobile app each year. </a:t>
            </a:r>
          </a:p>
          <a:p>
            <a:pPr marL="342900" indent="-342900">
              <a:buFont typeface="Arial" panose="020B0604020202020204" pitchFamily="34" charset="0"/>
              <a:buChar char="•"/>
            </a:pPr>
            <a:r>
              <a:rPr lang="en-US" dirty="0"/>
              <a:t>Mobile app found in iTunes or Google Play store. </a:t>
            </a:r>
          </a:p>
        </p:txBody>
      </p:sp>
      <p:pic>
        <p:nvPicPr>
          <p:cNvPr id="6" name="Picture 5">
            <a:extLst>
              <a:ext uri="{FF2B5EF4-FFF2-40B4-BE49-F238E27FC236}">
                <a16:creationId xmlns:a16="http://schemas.microsoft.com/office/drawing/2014/main" id="{8E7894AB-39EB-4E28-8FC0-18F6BC60D799}"/>
              </a:ext>
            </a:extLst>
          </p:cNvPr>
          <p:cNvPicPr>
            <a:picLocks noChangeAspect="1"/>
          </p:cNvPicPr>
          <p:nvPr/>
        </p:nvPicPr>
        <p:blipFill>
          <a:blip r:embed="rId3"/>
          <a:stretch>
            <a:fillRect/>
          </a:stretch>
        </p:blipFill>
        <p:spPr>
          <a:xfrm>
            <a:off x="8457962" y="424208"/>
            <a:ext cx="2855983" cy="6009584"/>
          </a:xfrm>
          <a:prstGeom prst="rect">
            <a:avLst/>
          </a:prstGeom>
          <a:ln>
            <a:solidFill>
              <a:schemeClr val="tx1"/>
            </a:solidFill>
          </a:ln>
        </p:spPr>
      </p:pic>
    </p:spTree>
    <p:extLst>
      <p:ext uri="{BB962C8B-B14F-4D97-AF65-F5344CB8AC3E}">
        <p14:creationId xmlns:p14="http://schemas.microsoft.com/office/powerpoint/2010/main" val="3469048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81C2C6-B0FC-3E38-27EF-6BEC53EA8F5B}"/>
              </a:ext>
            </a:extLst>
          </p:cNvPr>
          <p:cNvSpPr>
            <a:spLocks noGrp="1"/>
          </p:cNvSpPr>
          <p:nvPr>
            <p:ph type="sldNum" sz="quarter" idx="10"/>
          </p:nvPr>
        </p:nvSpPr>
        <p:spPr/>
        <p:txBody>
          <a:bodyPr/>
          <a:lstStyle/>
          <a:p>
            <a:fld id="{7691CCDB-B024-8747-B233-CAD1CBC7A901}" type="slidenum">
              <a:rPr lang="en-US" smtClean="0"/>
              <a:pPr/>
              <a:t>3</a:t>
            </a:fld>
            <a:endParaRPr lang="en-US" dirty="0"/>
          </a:p>
        </p:txBody>
      </p:sp>
      <p:sp>
        <p:nvSpPr>
          <p:cNvPr id="3" name="Footer Placeholder 2">
            <a:extLst>
              <a:ext uri="{FF2B5EF4-FFF2-40B4-BE49-F238E27FC236}">
                <a16:creationId xmlns:a16="http://schemas.microsoft.com/office/drawing/2014/main" id="{7B1C9A69-1442-F1D5-47E3-19801245FA4E}"/>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4">
            <a:extLst>
              <a:ext uri="{FF2B5EF4-FFF2-40B4-BE49-F238E27FC236}">
                <a16:creationId xmlns:a16="http://schemas.microsoft.com/office/drawing/2014/main" id="{3AD49FE7-7C43-AA56-0D3F-BB4FC56EAE16}"/>
              </a:ext>
            </a:extLst>
          </p:cNvPr>
          <p:cNvSpPr>
            <a:spLocks noGrp="1"/>
          </p:cNvSpPr>
          <p:nvPr>
            <p:ph type="body" sz="quarter" idx="13"/>
          </p:nvPr>
        </p:nvSpPr>
        <p:spPr/>
        <p:txBody>
          <a:bodyPr/>
          <a:lstStyle/>
          <a:p>
            <a:r>
              <a:rPr lang="en-US" dirty="0"/>
              <a:t>Logging In</a:t>
            </a:r>
          </a:p>
        </p:txBody>
      </p:sp>
      <p:sp>
        <p:nvSpPr>
          <p:cNvPr id="6" name="Content Placeholder 5">
            <a:extLst>
              <a:ext uri="{FF2B5EF4-FFF2-40B4-BE49-F238E27FC236}">
                <a16:creationId xmlns:a16="http://schemas.microsoft.com/office/drawing/2014/main" id="{2C0EF998-5B5F-80C1-E5AB-7A13FA01C5F8}"/>
              </a:ext>
            </a:extLst>
          </p:cNvPr>
          <p:cNvSpPr>
            <a:spLocks noGrp="1"/>
          </p:cNvSpPr>
          <p:nvPr>
            <p:ph sz="half" idx="12"/>
          </p:nvPr>
        </p:nvSpPr>
        <p:spPr>
          <a:xfrm>
            <a:off x="5080000" y="1397181"/>
            <a:ext cx="3228290" cy="4615596"/>
          </a:xfrm>
        </p:spPr>
        <p:txBody>
          <a:bodyPr/>
          <a:lstStyle/>
          <a:p>
            <a:pPr marL="457200" indent="-457200">
              <a:buFont typeface="Arial" panose="020B0604020202020204" pitchFamily="34" charset="0"/>
              <a:buChar char="•"/>
            </a:pPr>
            <a:r>
              <a:rPr lang="en-US" dirty="0"/>
              <a:t>Use the same email and password use for Digital Cookie</a:t>
            </a:r>
          </a:p>
          <a:p>
            <a:pPr marL="457200" indent="-457200">
              <a:buFont typeface="Arial" panose="020B0604020202020204" pitchFamily="34" charset="0"/>
              <a:buChar char="•"/>
            </a:pPr>
            <a:r>
              <a:rPr lang="en-US" dirty="0"/>
              <a:t>Troop site must be published</a:t>
            </a:r>
          </a:p>
          <a:p>
            <a:pPr marL="457200" indent="-457200">
              <a:buFont typeface="Arial" panose="020B0604020202020204" pitchFamily="34" charset="0"/>
              <a:buChar char="•"/>
            </a:pPr>
            <a:r>
              <a:rPr lang="en-US" dirty="0"/>
              <a:t>All volunteers with Digital Cookie access can use the mobile app</a:t>
            </a:r>
          </a:p>
          <a:p>
            <a:pPr marL="457200" indent="-457200">
              <a:buFont typeface="Arial" panose="020B0604020202020204" pitchFamily="34" charset="0"/>
              <a:buChar char="•"/>
            </a:pPr>
            <a:endParaRPr lang="en-US" dirty="0"/>
          </a:p>
        </p:txBody>
      </p:sp>
      <p:pic>
        <p:nvPicPr>
          <p:cNvPr id="7" name="Picture 6" descr="A screenshot of a login screen&#10;&#10;Description automatically generated">
            <a:extLst>
              <a:ext uri="{FF2B5EF4-FFF2-40B4-BE49-F238E27FC236}">
                <a16:creationId xmlns:a16="http://schemas.microsoft.com/office/drawing/2014/main" id="{AD07CAB4-FAF2-7A25-46CC-62C34F287EF1}"/>
              </a:ext>
            </a:extLst>
          </p:cNvPr>
          <p:cNvPicPr>
            <a:picLocks noChangeAspect="1"/>
          </p:cNvPicPr>
          <p:nvPr/>
        </p:nvPicPr>
        <p:blipFill rotWithShape="1">
          <a:blip r:embed="rId3">
            <a:extLst>
              <a:ext uri="{28A0092B-C50C-407E-A947-70E740481C1C}">
                <a14:useLocalDpi xmlns:a14="http://schemas.microsoft.com/office/drawing/2010/main" val="0"/>
              </a:ext>
            </a:extLst>
          </a:blip>
          <a:srcRect t="8114" b="5561"/>
          <a:stretch/>
        </p:blipFill>
        <p:spPr bwMode="auto">
          <a:xfrm>
            <a:off x="8979223" y="745834"/>
            <a:ext cx="2778295" cy="520197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38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3B78315-2B37-3DC1-F180-A7C4BFC017D3}"/>
              </a:ext>
            </a:extLst>
          </p:cNvPr>
          <p:cNvSpPr>
            <a:spLocks noGrp="1"/>
          </p:cNvSpPr>
          <p:nvPr>
            <p:ph type="sldNum" sz="quarter" idx="10"/>
          </p:nvPr>
        </p:nvSpPr>
        <p:spPr/>
        <p:txBody>
          <a:bodyPr/>
          <a:lstStyle/>
          <a:p>
            <a:fld id="{7691CCDB-B024-8747-B233-CAD1CBC7A901}" type="slidenum">
              <a:rPr lang="en-US" smtClean="0"/>
              <a:pPr/>
              <a:t>4</a:t>
            </a:fld>
            <a:endParaRPr lang="en-US" dirty="0"/>
          </a:p>
        </p:txBody>
      </p:sp>
      <p:sp>
        <p:nvSpPr>
          <p:cNvPr id="3" name="Footer Placeholder 2">
            <a:extLst>
              <a:ext uri="{FF2B5EF4-FFF2-40B4-BE49-F238E27FC236}">
                <a16:creationId xmlns:a16="http://schemas.microsoft.com/office/drawing/2014/main" id="{852C2624-A8CC-DDBA-AA3D-6249641686E6}"/>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4" name="Text Placeholder 3">
            <a:extLst>
              <a:ext uri="{FF2B5EF4-FFF2-40B4-BE49-F238E27FC236}">
                <a16:creationId xmlns:a16="http://schemas.microsoft.com/office/drawing/2014/main" id="{D01C93F9-1A9D-51BE-B9C1-8CCBA18D3463}"/>
              </a:ext>
            </a:extLst>
          </p:cNvPr>
          <p:cNvSpPr>
            <a:spLocks noGrp="1"/>
          </p:cNvSpPr>
          <p:nvPr>
            <p:ph type="body" sz="quarter" idx="12"/>
          </p:nvPr>
        </p:nvSpPr>
        <p:spPr>
          <a:xfrm>
            <a:off x="259785" y="817462"/>
            <a:ext cx="5395948" cy="753223"/>
          </a:xfrm>
        </p:spPr>
        <p:txBody>
          <a:bodyPr/>
          <a:lstStyle/>
          <a:p>
            <a:r>
              <a:rPr lang="en-US" dirty="0"/>
              <a:t>Digital Cookie Home Screen</a:t>
            </a:r>
          </a:p>
        </p:txBody>
      </p:sp>
      <p:sp>
        <p:nvSpPr>
          <p:cNvPr id="5" name="Text Placeholder 4">
            <a:extLst>
              <a:ext uri="{FF2B5EF4-FFF2-40B4-BE49-F238E27FC236}">
                <a16:creationId xmlns:a16="http://schemas.microsoft.com/office/drawing/2014/main" id="{D6B5C2E9-45E7-6F4A-1E3D-6DAB38AD452D}"/>
              </a:ext>
            </a:extLst>
          </p:cNvPr>
          <p:cNvSpPr>
            <a:spLocks noGrp="1"/>
          </p:cNvSpPr>
          <p:nvPr>
            <p:ph type="body" sz="quarter" idx="14"/>
          </p:nvPr>
        </p:nvSpPr>
        <p:spPr/>
        <p:txBody>
          <a:bodyPr/>
          <a:lstStyle/>
          <a:p>
            <a:r>
              <a:rPr lang="en-US" dirty="0"/>
              <a:t>Visit My Site</a:t>
            </a:r>
          </a:p>
        </p:txBody>
      </p:sp>
      <p:sp>
        <p:nvSpPr>
          <p:cNvPr id="6" name="Text Placeholder 5">
            <a:extLst>
              <a:ext uri="{FF2B5EF4-FFF2-40B4-BE49-F238E27FC236}">
                <a16:creationId xmlns:a16="http://schemas.microsoft.com/office/drawing/2014/main" id="{0235EC67-900F-43DD-508A-917D7624667A}"/>
              </a:ext>
            </a:extLst>
          </p:cNvPr>
          <p:cNvSpPr>
            <a:spLocks noGrp="1"/>
          </p:cNvSpPr>
          <p:nvPr>
            <p:ph type="body" sz="quarter" idx="46"/>
          </p:nvPr>
        </p:nvSpPr>
        <p:spPr/>
        <p:txBody>
          <a:bodyPr/>
          <a:lstStyle/>
          <a:p>
            <a:r>
              <a:rPr lang="en-US" dirty="0"/>
              <a:t>Email My Site</a:t>
            </a:r>
          </a:p>
        </p:txBody>
      </p:sp>
      <p:pic>
        <p:nvPicPr>
          <p:cNvPr id="20" name="Picture Placeholder 19">
            <a:extLst>
              <a:ext uri="{FF2B5EF4-FFF2-40B4-BE49-F238E27FC236}">
                <a16:creationId xmlns:a16="http://schemas.microsoft.com/office/drawing/2014/main" id="{051AECA5-706E-4E6F-E75B-524A157E1F85}"/>
              </a:ext>
            </a:extLst>
          </p:cNvPr>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l="-33468" t="-13719" r="-33468" b="-15009"/>
          <a:stretch/>
        </p:blipFill>
        <p:spPr>
          <a:xfrm>
            <a:off x="6683058" y="1177388"/>
            <a:ext cx="2000251" cy="1786467"/>
          </a:xfrm>
          <a:solidFill>
            <a:schemeClr val="tx2"/>
          </a:solidFill>
          <a:ln>
            <a:solidFill>
              <a:schemeClr val="accent1"/>
            </a:solidFill>
          </a:ln>
        </p:spPr>
      </p:pic>
      <p:sp>
        <p:nvSpPr>
          <p:cNvPr id="9" name="Text Placeholder 8">
            <a:extLst>
              <a:ext uri="{FF2B5EF4-FFF2-40B4-BE49-F238E27FC236}">
                <a16:creationId xmlns:a16="http://schemas.microsoft.com/office/drawing/2014/main" id="{60217D8E-6636-6512-FED5-36C6EE51FE86}"/>
              </a:ext>
            </a:extLst>
          </p:cNvPr>
          <p:cNvSpPr>
            <a:spLocks noGrp="1"/>
          </p:cNvSpPr>
          <p:nvPr>
            <p:ph type="body" sz="quarter" idx="48"/>
          </p:nvPr>
        </p:nvSpPr>
        <p:spPr/>
        <p:txBody>
          <a:bodyPr/>
          <a:lstStyle/>
          <a:p>
            <a:r>
              <a:rPr lang="en-US" dirty="0"/>
              <a:t>Customers can scan the QR code to visit the Troop’s Cookie Site. </a:t>
            </a:r>
          </a:p>
        </p:txBody>
      </p:sp>
      <p:sp>
        <p:nvSpPr>
          <p:cNvPr id="10" name="Text Placeholder 9">
            <a:extLst>
              <a:ext uri="{FF2B5EF4-FFF2-40B4-BE49-F238E27FC236}">
                <a16:creationId xmlns:a16="http://schemas.microsoft.com/office/drawing/2014/main" id="{6CEB59C5-2BC3-6C75-63DA-2579E920641D}"/>
              </a:ext>
            </a:extLst>
          </p:cNvPr>
          <p:cNvSpPr>
            <a:spLocks noGrp="1"/>
          </p:cNvSpPr>
          <p:nvPr>
            <p:ph type="body" sz="quarter" idx="49"/>
          </p:nvPr>
        </p:nvSpPr>
        <p:spPr/>
        <p:txBody>
          <a:bodyPr/>
          <a:lstStyle/>
          <a:p>
            <a:r>
              <a:rPr lang="en-US" dirty="0"/>
              <a:t>Girl Scout’s can send a marketing email to a customer. </a:t>
            </a:r>
          </a:p>
        </p:txBody>
      </p:sp>
      <p:pic>
        <p:nvPicPr>
          <p:cNvPr id="13" name="Picture 12" descr="A screenshot of a phone&#10;&#10;Description automatically generated">
            <a:extLst>
              <a:ext uri="{FF2B5EF4-FFF2-40B4-BE49-F238E27FC236}">
                <a16:creationId xmlns:a16="http://schemas.microsoft.com/office/drawing/2014/main" id="{6DADBD82-8711-DDF1-6B76-AFD2F968AD41}"/>
              </a:ext>
            </a:extLst>
          </p:cNvPr>
          <p:cNvPicPr>
            <a:picLocks noChangeAspect="1"/>
          </p:cNvPicPr>
          <p:nvPr/>
        </p:nvPicPr>
        <p:blipFill rotWithShape="1">
          <a:blip r:embed="rId4">
            <a:extLst>
              <a:ext uri="{28A0092B-C50C-407E-A947-70E740481C1C}">
                <a14:useLocalDpi xmlns:a14="http://schemas.microsoft.com/office/drawing/2010/main" val="0"/>
              </a:ext>
            </a:extLst>
          </a:blip>
          <a:srcRect t="5260"/>
          <a:stretch/>
        </p:blipFill>
        <p:spPr bwMode="auto">
          <a:xfrm>
            <a:off x="3873260" y="1532604"/>
            <a:ext cx="2253925" cy="4631353"/>
          </a:xfrm>
          <a:prstGeom prst="rect">
            <a:avLst/>
          </a:prstGeom>
          <a:noFill/>
          <a:ln>
            <a:solidFill>
              <a:schemeClr val="tx1"/>
            </a:solidFill>
          </a:ln>
          <a:extLst>
            <a:ext uri="{53640926-AAD7-44D8-BBD7-CCE9431645EC}">
              <a14:shadowObscured xmlns:a14="http://schemas.microsoft.com/office/drawing/2010/main"/>
            </a:ext>
          </a:extLst>
        </p:spPr>
      </p:pic>
      <p:pic>
        <p:nvPicPr>
          <p:cNvPr id="15" name="Picture 14" descr="A screenshot of a phone&#10;&#10;Description automatically generated">
            <a:extLst>
              <a:ext uri="{FF2B5EF4-FFF2-40B4-BE49-F238E27FC236}">
                <a16:creationId xmlns:a16="http://schemas.microsoft.com/office/drawing/2014/main" id="{4BB4BA8B-79EC-8B20-8A7E-28C1EB1DAA44}"/>
              </a:ext>
            </a:extLst>
          </p:cNvPr>
          <p:cNvPicPr>
            <a:picLocks noChangeAspect="1"/>
          </p:cNvPicPr>
          <p:nvPr/>
        </p:nvPicPr>
        <p:blipFill rotWithShape="1">
          <a:blip r:embed="rId5"/>
          <a:srcRect t="9178" b="51908"/>
          <a:stretch/>
        </p:blipFill>
        <p:spPr bwMode="auto">
          <a:xfrm>
            <a:off x="228599" y="2709167"/>
            <a:ext cx="2600006" cy="1655956"/>
          </a:xfrm>
          <a:prstGeom prst="rect">
            <a:avLst/>
          </a:prstGeom>
          <a:ln>
            <a:solidFill>
              <a:schemeClr val="tx1"/>
            </a:solidFill>
          </a:ln>
          <a:extLst>
            <a:ext uri="{53640926-AAD7-44D8-BBD7-CCE9431645EC}">
              <a14:shadowObscured xmlns:a14="http://schemas.microsoft.com/office/drawing/2010/main"/>
            </a:ext>
          </a:extLst>
        </p:spPr>
      </p:pic>
      <p:sp>
        <p:nvSpPr>
          <p:cNvPr id="16" name="Arrow: Right 15">
            <a:extLst>
              <a:ext uri="{FF2B5EF4-FFF2-40B4-BE49-F238E27FC236}">
                <a16:creationId xmlns:a16="http://schemas.microsoft.com/office/drawing/2014/main" id="{19EB7C5F-F296-9552-9BE3-C638162E99BF}"/>
              </a:ext>
            </a:extLst>
          </p:cNvPr>
          <p:cNvSpPr/>
          <p:nvPr/>
        </p:nvSpPr>
        <p:spPr>
          <a:xfrm>
            <a:off x="3028372" y="3261964"/>
            <a:ext cx="618595" cy="5863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4B3ACF3-E3C0-A5AC-9DF8-6869675CA40F}"/>
              </a:ext>
            </a:extLst>
          </p:cNvPr>
          <p:cNvSpPr/>
          <p:nvPr/>
        </p:nvSpPr>
        <p:spPr>
          <a:xfrm>
            <a:off x="6236119" y="3020549"/>
            <a:ext cx="618595" cy="58631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ECCD7B0-4BE7-4446-66E9-46586B8E437C}"/>
              </a:ext>
            </a:extLst>
          </p:cNvPr>
          <p:cNvSpPr txBox="1"/>
          <p:nvPr/>
        </p:nvSpPr>
        <p:spPr>
          <a:xfrm>
            <a:off x="630264" y="4468893"/>
            <a:ext cx="1777281" cy="318100"/>
          </a:xfrm>
          <a:prstGeom prst="rect">
            <a:avLst/>
          </a:prstGeom>
          <a:noFill/>
        </p:spPr>
        <p:txBody>
          <a:bodyPr wrap="none" rtlCol="0">
            <a:spAutoFit/>
          </a:bodyPr>
          <a:lstStyle/>
          <a:p>
            <a:r>
              <a:rPr lang="en-US" sz="1467" b="1" dirty="0">
                <a:solidFill>
                  <a:schemeClr val="accent3"/>
                </a:solidFill>
                <a:latin typeface="Arial" panose="020B0604020202020204" pitchFamily="34" charset="0"/>
                <a:cs typeface="Arial" panose="020B0604020202020204" pitchFamily="34" charset="0"/>
              </a:rPr>
              <a:t>Select Troop Role</a:t>
            </a:r>
          </a:p>
        </p:txBody>
      </p:sp>
      <p:pic>
        <p:nvPicPr>
          <p:cNvPr id="25" name="Picture Placeholder 19">
            <a:extLst>
              <a:ext uri="{FF2B5EF4-FFF2-40B4-BE49-F238E27FC236}">
                <a16:creationId xmlns:a16="http://schemas.microsoft.com/office/drawing/2014/main" id="{840C5C88-8213-6CDA-FB8F-5EE2CA234068}"/>
              </a:ext>
            </a:extLst>
          </p:cNvPr>
          <p:cNvPicPr>
            <a:picLocks noChangeAspect="1"/>
          </p:cNvPicPr>
          <p:nvPr/>
        </p:nvPicPr>
        <p:blipFill>
          <a:blip r:embed="rId6">
            <a:extLst>
              <a:ext uri="{28A0092B-C50C-407E-A947-70E740481C1C}">
                <a14:useLocalDpi xmlns:a14="http://schemas.microsoft.com/office/drawing/2010/main" val="0"/>
              </a:ext>
            </a:extLst>
          </a:blip>
          <a:srcRect l="-38173" t="-1161" r="-33353" b="1161"/>
          <a:stretch/>
        </p:blipFill>
        <p:spPr>
          <a:xfrm>
            <a:off x="6683058" y="3793523"/>
            <a:ext cx="2000251" cy="1786467"/>
          </a:xfrm>
          <a:prstGeom prst="hexagon">
            <a:avLst/>
          </a:prstGeom>
          <a:solidFill>
            <a:schemeClr val="accent1"/>
          </a:solidFill>
        </p:spPr>
      </p:pic>
    </p:spTree>
    <p:extLst>
      <p:ext uri="{BB962C8B-B14F-4D97-AF65-F5344CB8AC3E}">
        <p14:creationId xmlns:p14="http://schemas.microsoft.com/office/powerpoint/2010/main" val="362826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4CCF0A-FF35-2A3B-43EC-3C97B2EA106B}"/>
              </a:ext>
            </a:extLst>
          </p:cNvPr>
          <p:cNvSpPr>
            <a:spLocks noGrp="1"/>
          </p:cNvSpPr>
          <p:nvPr>
            <p:ph type="sldNum" sz="quarter" idx="10"/>
          </p:nvPr>
        </p:nvSpPr>
        <p:spPr/>
        <p:txBody>
          <a:bodyPr/>
          <a:lstStyle/>
          <a:p>
            <a:fld id="{7691CCDB-B024-8747-B233-CAD1CBC7A901}" type="slidenum">
              <a:rPr lang="en-US" smtClean="0"/>
              <a:pPr/>
              <a:t>5</a:t>
            </a:fld>
            <a:endParaRPr lang="en-US" dirty="0"/>
          </a:p>
        </p:txBody>
      </p:sp>
      <p:sp>
        <p:nvSpPr>
          <p:cNvPr id="3" name="Footer Placeholder 2">
            <a:extLst>
              <a:ext uri="{FF2B5EF4-FFF2-40B4-BE49-F238E27FC236}">
                <a16:creationId xmlns:a16="http://schemas.microsoft.com/office/drawing/2014/main" id="{1D21C5DF-8EB8-7576-B492-FF5D2FD31F53}"/>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3">
            <a:extLst>
              <a:ext uri="{FF2B5EF4-FFF2-40B4-BE49-F238E27FC236}">
                <a16:creationId xmlns:a16="http://schemas.microsoft.com/office/drawing/2014/main" id="{F96499F6-7FD9-3934-06DC-81E634FCFF9E}"/>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b="1" dirty="0"/>
              <a:t>New Cookie Order</a:t>
            </a:r>
          </a:p>
        </p:txBody>
      </p:sp>
      <p:grpSp>
        <p:nvGrpSpPr>
          <p:cNvPr id="13" name="Group 12">
            <a:extLst>
              <a:ext uri="{FF2B5EF4-FFF2-40B4-BE49-F238E27FC236}">
                <a16:creationId xmlns:a16="http://schemas.microsoft.com/office/drawing/2014/main" id="{3CF69411-9B7C-CBF9-A867-5D7BE8B87C5B}"/>
              </a:ext>
            </a:extLst>
          </p:cNvPr>
          <p:cNvGrpSpPr/>
          <p:nvPr/>
        </p:nvGrpSpPr>
        <p:grpSpPr>
          <a:xfrm>
            <a:off x="6527084" y="60765"/>
            <a:ext cx="1948792" cy="6466599"/>
            <a:chOff x="6527084" y="60765"/>
            <a:chExt cx="1948792" cy="6466599"/>
          </a:xfrm>
        </p:grpSpPr>
        <p:pic>
          <p:nvPicPr>
            <p:cNvPr id="7" name="Picture 6" descr="A screenshot of a phone&#10;&#10;Description automatically generated">
              <a:extLst>
                <a:ext uri="{FF2B5EF4-FFF2-40B4-BE49-F238E27FC236}">
                  <a16:creationId xmlns:a16="http://schemas.microsoft.com/office/drawing/2014/main" id="{37DB0B62-DCC2-B02B-BC40-CE0F6A22A25A}"/>
                </a:ext>
              </a:extLst>
            </p:cNvPr>
            <p:cNvPicPr>
              <a:picLocks noChangeAspect="1"/>
            </p:cNvPicPr>
            <p:nvPr/>
          </p:nvPicPr>
          <p:blipFill>
            <a:blip r:embed="rId3"/>
            <a:stretch>
              <a:fillRect/>
            </a:stretch>
          </p:blipFill>
          <p:spPr>
            <a:xfrm>
              <a:off x="6528648" y="60765"/>
              <a:ext cx="1947228" cy="4219450"/>
            </a:xfrm>
            <a:prstGeom prst="rect">
              <a:avLst/>
            </a:prstGeom>
            <a:ln>
              <a:solidFill>
                <a:schemeClr val="tx1"/>
              </a:solidFill>
            </a:ln>
          </p:spPr>
        </p:pic>
        <p:pic>
          <p:nvPicPr>
            <p:cNvPr id="10" name="Picture 9" descr="A screenshot of a phone&#10;&#10;Description automatically generated">
              <a:extLst>
                <a:ext uri="{FF2B5EF4-FFF2-40B4-BE49-F238E27FC236}">
                  <a16:creationId xmlns:a16="http://schemas.microsoft.com/office/drawing/2014/main" id="{1A1849A1-30C6-900D-0DBE-C1404AC7FA92}"/>
                </a:ext>
              </a:extLst>
            </p:cNvPr>
            <p:cNvPicPr>
              <a:picLocks noChangeAspect="1"/>
            </p:cNvPicPr>
            <p:nvPr/>
          </p:nvPicPr>
          <p:blipFill rotWithShape="1">
            <a:blip r:embed="rId4"/>
            <a:srcRect t="27358" b="11839"/>
            <a:stretch/>
          </p:blipFill>
          <p:spPr bwMode="auto">
            <a:xfrm>
              <a:off x="6527084" y="3960765"/>
              <a:ext cx="1948120" cy="2566599"/>
            </a:xfrm>
            <a:prstGeom prst="rect">
              <a:avLst/>
            </a:prstGeom>
            <a:ln>
              <a:solidFill>
                <a:schemeClr val="tx1"/>
              </a:solidFill>
            </a:ln>
            <a:extLst>
              <a:ext uri="{53640926-AAD7-44D8-BBD7-CCE9431645EC}">
                <a14:shadowObscured xmlns:a14="http://schemas.microsoft.com/office/drawing/2010/main"/>
              </a:ext>
            </a:extLst>
          </p:spPr>
        </p:pic>
      </p:grpSp>
      <p:sp>
        <p:nvSpPr>
          <p:cNvPr id="11" name="Text Placeholder 3">
            <a:extLst>
              <a:ext uri="{FF2B5EF4-FFF2-40B4-BE49-F238E27FC236}">
                <a16:creationId xmlns:a16="http://schemas.microsoft.com/office/drawing/2014/main" id="{946B224A-F773-EEBC-4197-C66C4C32B83A}"/>
              </a:ext>
            </a:extLst>
          </p:cNvPr>
          <p:cNvSpPr txBox="1">
            <a:spLocks/>
          </p:cNvSpPr>
          <p:nvPr/>
        </p:nvSpPr>
        <p:spPr>
          <a:xfrm>
            <a:off x="228599" y="1425976"/>
            <a:ext cx="3301410"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t>Step 1: Select Cookie Varieties</a:t>
            </a:r>
          </a:p>
        </p:txBody>
      </p:sp>
      <p:sp>
        <p:nvSpPr>
          <p:cNvPr id="14" name="Arrow: Left 13">
            <a:extLst>
              <a:ext uri="{FF2B5EF4-FFF2-40B4-BE49-F238E27FC236}">
                <a16:creationId xmlns:a16="http://schemas.microsoft.com/office/drawing/2014/main" id="{3622B108-0C68-07BB-0789-1FBFB978156C}"/>
              </a:ext>
            </a:extLst>
          </p:cNvPr>
          <p:cNvSpPr/>
          <p:nvPr/>
        </p:nvSpPr>
        <p:spPr>
          <a:xfrm>
            <a:off x="8623004" y="818707"/>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Arrow: Left 14">
            <a:extLst>
              <a:ext uri="{FF2B5EF4-FFF2-40B4-BE49-F238E27FC236}">
                <a16:creationId xmlns:a16="http://schemas.microsoft.com/office/drawing/2014/main" id="{3E1A9A41-4344-24BA-F06E-78169AC580BA}"/>
              </a:ext>
            </a:extLst>
          </p:cNvPr>
          <p:cNvSpPr/>
          <p:nvPr/>
        </p:nvSpPr>
        <p:spPr>
          <a:xfrm>
            <a:off x="8623003" y="6187120"/>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29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ECF11-4207-95A5-BFA7-7F4D06EDC76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839FD-AF1E-1F4B-2D0C-77620A1216D5}"/>
              </a:ext>
            </a:extLst>
          </p:cNvPr>
          <p:cNvSpPr>
            <a:spLocks noGrp="1"/>
          </p:cNvSpPr>
          <p:nvPr>
            <p:ph type="sldNum" sz="quarter" idx="10"/>
          </p:nvPr>
        </p:nvSpPr>
        <p:spPr/>
        <p:txBody>
          <a:bodyPr/>
          <a:lstStyle/>
          <a:p>
            <a:fld id="{7691CCDB-B024-8747-B233-CAD1CBC7A901}" type="slidenum">
              <a:rPr lang="en-US" smtClean="0"/>
              <a:pPr/>
              <a:t>6</a:t>
            </a:fld>
            <a:endParaRPr lang="en-US" dirty="0"/>
          </a:p>
        </p:txBody>
      </p:sp>
      <p:sp>
        <p:nvSpPr>
          <p:cNvPr id="3" name="Footer Placeholder 2">
            <a:extLst>
              <a:ext uri="{FF2B5EF4-FFF2-40B4-BE49-F238E27FC236}">
                <a16:creationId xmlns:a16="http://schemas.microsoft.com/office/drawing/2014/main" id="{0679F5FB-6D7B-BB3F-FA58-CAEA751C07BA}"/>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3">
            <a:extLst>
              <a:ext uri="{FF2B5EF4-FFF2-40B4-BE49-F238E27FC236}">
                <a16:creationId xmlns:a16="http://schemas.microsoft.com/office/drawing/2014/main" id="{FAB89D87-62F9-10AD-88EA-AD1EEBEA2AD7}"/>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b="1" dirty="0"/>
              <a:t>New Cookie Order</a:t>
            </a:r>
          </a:p>
        </p:txBody>
      </p:sp>
      <p:sp>
        <p:nvSpPr>
          <p:cNvPr id="11" name="Text Placeholder 3">
            <a:extLst>
              <a:ext uri="{FF2B5EF4-FFF2-40B4-BE49-F238E27FC236}">
                <a16:creationId xmlns:a16="http://schemas.microsoft.com/office/drawing/2014/main" id="{9BD8BBD2-E0D1-C9B4-1648-3C347E7AD21B}"/>
              </a:ext>
            </a:extLst>
          </p:cNvPr>
          <p:cNvSpPr txBox="1">
            <a:spLocks/>
          </p:cNvSpPr>
          <p:nvPr/>
        </p:nvSpPr>
        <p:spPr>
          <a:xfrm>
            <a:off x="228599" y="1425976"/>
            <a:ext cx="281624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t>Step 2: Select how the customer would like to receive their cookies. </a:t>
            </a:r>
          </a:p>
        </p:txBody>
      </p:sp>
      <p:sp>
        <p:nvSpPr>
          <p:cNvPr id="14" name="Arrow: Left 13">
            <a:extLst>
              <a:ext uri="{FF2B5EF4-FFF2-40B4-BE49-F238E27FC236}">
                <a16:creationId xmlns:a16="http://schemas.microsoft.com/office/drawing/2014/main" id="{0BAA12F2-3F56-2C25-5A91-6AECAC6C57AD}"/>
              </a:ext>
            </a:extLst>
          </p:cNvPr>
          <p:cNvSpPr/>
          <p:nvPr/>
        </p:nvSpPr>
        <p:spPr>
          <a:xfrm>
            <a:off x="3044839" y="3149342"/>
            <a:ext cx="55057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descr="A screenshot of a delivery form&#10;&#10;Description automatically generated">
            <a:extLst>
              <a:ext uri="{FF2B5EF4-FFF2-40B4-BE49-F238E27FC236}">
                <a16:creationId xmlns:a16="http://schemas.microsoft.com/office/drawing/2014/main" id="{DD121E6D-58C0-61E7-11FA-54963600BD1B}"/>
              </a:ext>
            </a:extLst>
          </p:cNvPr>
          <p:cNvPicPr>
            <a:picLocks noChangeAspect="1"/>
          </p:cNvPicPr>
          <p:nvPr/>
        </p:nvPicPr>
        <p:blipFill rotWithShape="1">
          <a:blip r:embed="rId3"/>
          <a:srcRect t="15497" b="23769"/>
          <a:stretch/>
        </p:blipFill>
        <p:spPr bwMode="auto">
          <a:xfrm>
            <a:off x="228599" y="2440171"/>
            <a:ext cx="2816240" cy="3706487"/>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pSp>
        <p:nvGrpSpPr>
          <p:cNvPr id="6" name="Group 5">
            <a:extLst>
              <a:ext uri="{FF2B5EF4-FFF2-40B4-BE49-F238E27FC236}">
                <a16:creationId xmlns:a16="http://schemas.microsoft.com/office/drawing/2014/main" id="{45612A91-89EC-373F-E123-A995214755A2}"/>
              </a:ext>
            </a:extLst>
          </p:cNvPr>
          <p:cNvGrpSpPr/>
          <p:nvPr/>
        </p:nvGrpSpPr>
        <p:grpSpPr>
          <a:xfrm>
            <a:off x="3833638" y="698286"/>
            <a:ext cx="2479632" cy="4497827"/>
            <a:chOff x="-1336475" y="-1568771"/>
            <a:chExt cx="2481368" cy="4499530"/>
          </a:xfrm>
        </p:grpSpPr>
        <p:pic>
          <p:nvPicPr>
            <p:cNvPr id="16" name="Picture 15">
              <a:extLst>
                <a:ext uri="{FF2B5EF4-FFF2-40B4-BE49-F238E27FC236}">
                  <a16:creationId xmlns:a16="http://schemas.microsoft.com/office/drawing/2014/main" id="{39EFDA61-AFE9-B3E0-92A6-51DF5190033C}"/>
                </a:ext>
              </a:extLst>
            </p:cNvPr>
            <p:cNvPicPr>
              <a:picLocks noChangeAspect="1"/>
            </p:cNvPicPr>
            <p:nvPr/>
          </p:nvPicPr>
          <p:blipFill rotWithShape="1">
            <a:blip r:embed="rId4"/>
            <a:srcRect t="7689" b="7711"/>
            <a:stretch/>
          </p:blipFill>
          <p:spPr>
            <a:xfrm>
              <a:off x="-1336474" y="-1568771"/>
              <a:ext cx="2481367" cy="4499530"/>
            </a:xfrm>
            <a:prstGeom prst="rect">
              <a:avLst/>
            </a:prstGeom>
            <a:ln>
              <a:solidFill>
                <a:schemeClr val="tx1"/>
              </a:solidFill>
            </a:ln>
          </p:spPr>
        </p:pic>
        <p:sp>
          <p:nvSpPr>
            <p:cNvPr id="17" name="Rectangle 16">
              <a:extLst>
                <a:ext uri="{FF2B5EF4-FFF2-40B4-BE49-F238E27FC236}">
                  <a16:creationId xmlns:a16="http://schemas.microsoft.com/office/drawing/2014/main" id="{A544569C-3617-7F43-D83A-BDBF09C36180}"/>
                </a:ext>
              </a:extLst>
            </p:cNvPr>
            <p:cNvSpPr/>
            <p:nvPr/>
          </p:nvSpPr>
          <p:spPr>
            <a:xfrm>
              <a:off x="-1336475" y="-604805"/>
              <a:ext cx="2481367" cy="129445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18" name="Group 17">
            <a:extLst>
              <a:ext uri="{FF2B5EF4-FFF2-40B4-BE49-F238E27FC236}">
                <a16:creationId xmlns:a16="http://schemas.microsoft.com/office/drawing/2014/main" id="{DA68F806-AADB-BE80-8D19-8BC36F5D95FB}"/>
              </a:ext>
            </a:extLst>
          </p:cNvPr>
          <p:cNvGrpSpPr/>
          <p:nvPr/>
        </p:nvGrpSpPr>
        <p:grpSpPr>
          <a:xfrm>
            <a:off x="6551499" y="698286"/>
            <a:ext cx="2468881" cy="3648303"/>
            <a:chOff x="-83354" y="-684949"/>
            <a:chExt cx="2469251" cy="3648303"/>
          </a:xfrm>
        </p:grpSpPr>
        <p:pic>
          <p:nvPicPr>
            <p:cNvPr id="19" name="Picture 18" descr="A screenshot of a phone&#10;&#10;Description automatically generated">
              <a:extLst>
                <a:ext uri="{FF2B5EF4-FFF2-40B4-BE49-F238E27FC236}">
                  <a16:creationId xmlns:a16="http://schemas.microsoft.com/office/drawing/2014/main" id="{F00F7D6C-CEFC-F9BF-E911-56A8CF5FB72E}"/>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25712" b="6111"/>
            <a:stretch>
              <a:fillRect/>
            </a:stretch>
          </p:blipFill>
          <p:spPr bwMode="auto">
            <a:xfrm>
              <a:off x="-83353" y="-684949"/>
              <a:ext cx="2469250" cy="3648303"/>
            </a:xfrm>
            <a:prstGeom prst="rect">
              <a:avLst/>
            </a:prstGeom>
            <a:noFill/>
            <a:ln>
              <a:solidFill>
                <a:schemeClr val="tx1"/>
              </a:solid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2E64C31F-8AC2-7E6A-E03E-10E8DFAE4F39}"/>
                </a:ext>
              </a:extLst>
            </p:cNvPr>
            <p:cNvSpPr/>
            <p:nvPr/>
          </p:nvSpPr>
          <p:spPr>
            <a:xfrm>
              <a:off x="-83354" y="1851559"/>
              <a:ext cx="2469249" cy="1111795"/>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1" name="Group 20">
            <a:extLst>
              <a:ext uri="{FF2B5EF4-FFF2-40B4-BE49-F238E27FC236}">
                <a16:creationId xmlns:a16="http://schemas.microsoft.com/office/drawing/2014/main" id="{37D76A74-AF24-118A-9D2E-81FF6F0CAC07}"/>
              </a:ext>
            </a:extLst>
          </p:cNvPr>
          <p:cNvGrpSpPr/>
          <p:nvPr/>
        </p:nvGrpSpPr>
        <p:grpSpPr>
          <a:xfrm>
            <a:off x="9258608" y="698286"/>
            <a:ext cx="2468883" cy="4314114"/>
            <a:chOff x="-542319" y="-1304973"/>
            <a:chExt cx="2468883" cy="4314114"/>
          </a:xfrm>
        </p:grpSpPr>
        <p:pic>
          <p:nvPicPr>
            <p:cNvPr id="22" name="Picture 21">
              <a:extLst>
                <a:ext uri="{FF2B5EF4-FFF2-40B4-BE49-F238E27FC236}">
                  <a16:creationId xmlns:a16="http://schemas.microsoft.com/office/drawing/2014/main" id="{A4BB47D4-7440-04A1-BE2D-1A0EDBCEC0A8}"/>
                </a:ext>
              </a:extLst>
            </p:cNvPr>
            <p:cNvPicPr>
              <a:picLocks noChangeAspect="1"/>
            </p:cNvPicPr>
            <p:nvPr/>
          </p:nvPicPr>
          <p:blipFill rotWithShape="1">
            <a:blip r:embed="rId7" r:link="rId8">
              <a:extLst>
                <a:ext uri="{28A0092B-C50C-407E-A947-70E740481C1C}">
                  <a14:useLocalDpi xmlns:a14="http://schemas.microsoft.com/office/drawing/2010/main" val="0"/>
                </a:ext>
              </a:extLst>
            </a:blip>
            <a:srcRect t="7737" b="11635"/>
            <a:stretch>
              <a:fillRect/>
            </a:stretch>
          </p:blipFill>
          <p:spPr bwMode="auto">
            <a:xfrm>
              <a:off x="-542316" y="-1304973"/>
              <a:ext cx="2468880" cy="4314114"/>
            </a:xfrm>
            <a:prstGeom prst="rect">
              <a:avLst/>
            </a:prstGeom>
            <a:noFill/>
            <a:ln>
              <a:solidFill>
                <a:schemeClr val="tx1"/>
              </a:solidFill>
            </a:ln>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id="{96BB7D85-C9EB-C7EB-80B6-F2B99AB17169}"/>
                </a:ext>
              </a:extLst>
            </p:cNvPr>
            <p:cNvSpPr/>
            <p:nvPr/>
          </p:nvSpPr>
          <p:spPr>
            <a:xfrm>
              <a:off x="-542319" y="-295504"/>
              <a:ext cx="2468880" cy="1064383"/>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24" name="Arrow: Left 23">
            <a:extLst>
              <a:ext uri="{FF2B5EF4-FFF2-40B4-BE49-F238E27FC236}">
                <a16:creationId xmlns:a16="http://schemas.microsoft.com/office/drawing/2014/main" id="{F0185BCF-BC4F-01B9-3203-7B6CF2577CBC}"/>
              </a:ext>
            </a:extLst>
          </p:cNvPr>
          <p:cNvSpPr/>
          <p:nvPr/>
        </p:nvSpPr>
        <p:spPr>
          <a:xfrm>
            <a:off x="11355289" y="4629629"/>
            <a:ext cx="55057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92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FF0221-1069-A4F7-5082-528EAA31A20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1AC3F6-10FB-00EE-CD7D-0627BD861892}"/>
              </a:ext>
            </a:extLst>
          </p:cNvPr>
          <p:cNvSpPr>
            <a:spLocks noGrp="1"/>
          </p:cNvSpPr>
          <p:nvPr>
            <p:ph type="sldNum" sz="quarter" idx="10"/>
          </p:nvPr>
        </p:nvSpPr>
        <p:spPr/>
        <p:txBody>
          <a:bodyPr/>
          <a:lstStyle/>
          <a:p>
            <a:fld id="{7691CCDB-B024-8747-B233-CAD1CBC7A901}" type="slidenum">
              <a:rPr lang="en-US" smtClean="0"/>
              <a:pPr/>
              <a:t>7</a:t>
            </a:fld>
            <a:endParaRPr lang="en-US" dirty="0"/>
          </a:p>
        </p:txBody>
      </p:sp>
      <p:sp>
        <p:nvSpPr>
          <p:cNvPr id="3" name="Footer Placeholder 2">
            <a:extLst>
              <a:ext uri="{FF2B5EF4-FFF2-40B4-BE49-F238E27FC236}">
                <a16:creationId xmlns:a16="http://schemas.microsoft.com/office/drawing/2014/main" id="{9D56ED84-2E71-684B-4D46-1D1C8EA9B812}"/>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3">
            <a:extLst>
              <a:ext uri="{FF2B5EF4-FFF2-40B4-BE49-F238E27FC236}">
                <a16:creationId xmlns:a16="http://schemas.microsoft.com/office/drawing/2014/main" id="{46739ED0-53CC-C63F-821B-61B82A3230B7}"/>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b="1" dirty="0"/>
              <a:t>New Cookie Order</a:t>
            </a:r>
          </a:p>
        </p:txBody>
      </p:sp>
      <p:sp>
        <p:nvSpPr>
          <p:cNvPr id="11" name="Text Placeholder 3">
            <a:extLst>
              <a:ext uri="{FF2B5EF4-FFF2-40B4-BE49-F238E27FC236}">
                <a16:creationId xmlns:a16="http://schemas.microsoft.com/office/drawing/2014/main" id="{B9E839E0-3191-9304-8912-2C702E9B45C0}"/>
              </a:ext>
            </a:extLst>
          </p:cNvPr>
          <p:cNvSpPr txBox="1">
            <a:spLocks/>
          </p:cNvSpPr>
          <p:nvPr/>
        </p:nvSpPr>
        <p:spPr>
          <a:xfrm>
            <a:off x="228599" y="890389"/>
            <a:ext cx="330141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t>Step 3: Select how the customer would like to pay</a:t>
            </a:r>
          </a:p>
        </p:txBody>
      </p:sp>
      <p:pic>
        <p:nvPicPr>
          <p:cNvPr id="9" name="Picture 8" descr="A screenshot of a credit card&#10;&#10;Description automatically generated">
            <a:extLst>
              <a:ext uri="{FF2B5EF4-FFF2-40B4-BE49-F238E27FC236}">
                <a16:creationId xmlns:a16="http://schemas.microsoft.com/office/drawing/2014/main" id="{3CDEDF9F-684F-CC9A-FE12-F8D2816A9F03}"/>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8403" b="3401"/>
          <a:stretch>
            <a:fillRect/>
          </a:stretch>
        </p:blipFill>
        <p:spPr bwMode="auto">
          <a:xfrm>
            <a:off x="316000" y="1591641"/>
            <a:ext cx="2440452" cy="4665010"/>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EDA9D46A-B7D7-002F-33A2-EAAED5F619F7}"/>
              </a:ext>
            </a:extLst>
          </p:cNvPr>
          <p:cNvSpPr/>
          <p:nvPr/>
        </p:nvSpPr>
        <p:spPr>
          <a:xfrm>
            <a:off x="296410" y="4318033"/>
            <a:ext cx="2479631" cy="129396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a:extLst>
              <a:ext uri="{FF2B5EF4-FFF2-40B4-BE49-F238E27FC236}">
                <a16:creationId xmlns:a16="http://schemas.microsoft.com/office/drawing/2014/main" id="{6E6817EA-77C5-5FD4-C4D0-AF83ABAECF28}"/>
              </a:ext>
            </a:extLst>
          </p:cNvPr>
          <p:cNvGrpSpPr/>
          <p:nvPr/>
        </p:nvGrpSpPr>
        <p:grpSpPr>
          <a:xfrm>
            <a:off x="4010797" y="1934852"/>
            <a:ext cx="2479631" cy="3030163"/>
            <a:chOff x="4133214" y="2354263"/>
            <a:chExt cx="2479631" cy="3030163"/>
          </a:xfrm>
        </p:grpSpPr>
        <p:pic>
          <p:nvPicPr>
            <p:cNvPr id="12" name="Picture 11" descr="A screenshot of a qr code&#10;&#10;Description automatically generated">
              <a:extLst>
                <a:ext uri="{FF2B5EF4-FFF2-40B4-BE49-F238E27FC236}">
                  <a16:creationId xmlns:a16="http://schemas.microsoft.com/office/drawing/2014/main" id="{E992A3CA-6274-7AE9-841E-93F47359E077}"/>
                </a:ext>
              </a:extLst>
            </p:cNvPr>
            <p:cNvPicPr>
              <a:picLocks noChangeAspect="1"/>
            </p:cNvPicPr>
            <p:nvPr/>
          </p:nvPicPr>
          <p:blipFill rotWithShape="1">
            <a:blip r:embed="rId5" r:link="rId6" cstate="print">
              <a:extLst>
                <a:ext uri="{28A0092B-C50C-407E-A947-70E740481C1C}">
                  <a14:useLocalDpi xmlns:a14="http://schemas.microsoft.com/office/drawing/2010/main" val="0"/>
                </a:ext>
              </a:extLst>
            </a:blip>
            <a:srcRect t="22364" b="21276"/>
            <a:stretch>
              <a:fillRect/>
            </a:stretch>
          </p:blipFill>
          <p:spPr bwMode="auto">
            <a:xfrm>
              <a:off x="4133214" y="2354263"/>
              <a:ext cx="2479631" cy="3030163"/>
            </a:xfrm>
            <a:prstGeom prst="rect">
              <a:avLst/>
            </a:prstGeom>
            <a:noFill/>
            <a:ln>
              <a:solidFill>
                <a:schemeClr val="tx1"/>
              </a:solid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A7E923A6-4DF3-AABD-FD80-D2953FBA5E79}"/>
                </a:ext>
              </a:extLst>
            </p:cNvPr>
            <p:cNvSpPr/>
            <p:nvPr/>
          </p:nvSpPr>
          <p:spPr>
            <a:xfrm>
              <a:off x="5064101" y="3616643"/>
              <a:ext cx="617855" cy="37528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sz="1200" dirty="0">
                  <a:effectLst/>
                  <a:ea typeface="MS Mincho" panose="02020609040205080304" pitchFamily="49" charset="-128"/>
                  <a:cs typeface="Times New Roman" panose="02020603050405020304" pitchFamily="18" charset="0"/>
                </a:rPr>
                <a:t>Demo</a:t>
              </a:r>
            </a:p>
          </p:txBody>
        </p:sp>
      </p:grpSp>
      <p:grpSp>
        <p:nvGrpSpPr>
          <p:cNvPr id="17" name="Group 16">
            <a:extLst>
              <a:ext uri="{FF2B5EF4-FFF2-40B4-BE49-F238E27FC236}">
                <a16:creationId xmlns:a16="http://schemas.microsoft.com/office/drawing/2014/main" id="{0D996771-3E0C-83D3-F929-EE2CF48A937B}"/>
              </a:ext>
            </a:extLst>
          </p:cNvPr>
          <p:cNvGrpSpPr/>
          <p:nvPr/>
        </p:nvGrpSpPr>
        <p:grpSpPr>
          <a:xfrm>
            <a:off x="7244523" y="1924319"/>
            <a:ext cx="2372803" cy="3040696"/>
            <a:chOff x="7970018" y="2096295"/>
            <a:chExt cx="2372803" cy="3040696"/>
          </a:xfrm>
        </p:grpSpPr>
        <p:pic>
          <p:nvPicPr>
            <p:cNvPr id="13" name="Picture 12" descr="A screenshot of a qr code&#10;&#10;Description automatically generated">
              <a:extLst>
                <a:ext uri="{FF2B5EF4-FFF2-40B4-BE49-F238E27FC236}">
                  <a16:creationId xmlns:a16="http://schemas.microsoft.com/office/drawing/2014/main" id="{9C844D1D-8A08-0D9B-5BA7-36FEC84496FF}"/>
                </a:ext>
              </a:extLst>
            </p:cNvPr>
            <p:cNvPicPr>
              <a:picLocks noChangeAspect="1"/>
            </p:cNvPicPr>
            <p:nvPr/>
          </p:nvPicPr>
          <p:blipFill rotWithShape="1">
            <a:blip r:embed="rId7" r:link="rId8" cstate="print">
              <a:extLst>
                <a:ext uri="{28A0092B-C50C-407E-A947-70E740481C1C}">
                  <a14:useLocalDpi xmlns:a14="http://schemas.microsoft.com/office/drawing/2010/main" val="0"/>
                </a:ext>
              </a:extLst>
            </a:blip>
            <a:srcRect t="20869" b="20035"/>
            <a:stretch>
              <a:fillRect/>
            </a:stretch>
          </p:blipFill>
          <p:spPr bwMode="auto">
            <a:xfrm>
              <a:off x="7970018" y="2096295"/>
              <a:ext cx="2372803" cy="3040696"/>
            </a:xfrm>
            <a:prstGeom prst="rect">
              <a:avLst/>
            </a:prstGeom>
            <a:noFill/>
            <a:ln>
              <a:solidFill>
                <a:schemeClr val="tx1"/>
              </a:solidFill>
            </a:ln>
            <a:extLst>
              <a:ext uri="{53640926-AAD7-44D8-BBD7-CCE9431645EC}">
                <a14:shadowObscured xmlns:a14="http://schemas.microsoft.com/office/drawing/2010/main"/>
              </a:ext>
            </a:extLst>
          </p:spPr>
        </p:pic>
        <p:sp>
          <p:nvSpPr>
            <p:cNvPr id="16" name="Rectangle 15">
              <a:extLst>
                <a:ext uri="{FF2B5EF4-FFF2-40B4-BE49-F238E27FC236}">
                  <a16:creationId xmlns:a16="http://schemas.microsoft.com/office/drawing/2014/main" id="{A76CD050-F6B5-A195-381B-D62D47F877A7}"/>
                </a:ext>
              </a:extLst>
            </p:cNvPr>
            <p:cNvSpPr/>
            <p:nvPr/>
          </p:nvSpPr>
          <p:spPr>
            <a:xfrm>
              <a:off x="8847491" y="3333108"/>
              <a:ext cx="617855" cy="375285"/>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sz="1200" dirty="0">
                  <a:effectLst/>
                  <a:ea typeface="MS Mincho" panose="02020609040205080304" pitchFamily="49" charset="-128"/>
                  <a:cs typeface="Times New Roman" panose="02020603050405020304" pitchFamily="18" charset="0"/>
                </a:rPr>
                <a:t>Demo</a:t>
              </a:r>
            </a:p>
          </p:txBody>
        </p:sp>
      </p:grpSp>
      <p:sp>
        <p:nvSpPr>
          <p:cNvPr id="19" name="Explosion: 8 Points 18">
            <a:extLst>
              <a:ext uri="{FF2B5EF4-FFF2-40B4-BE49-F238E27FC236}">
                <a16:creationId xmlns:a16="http://schemas.microsoft.com/office/drawing/2014/main" id="{C20436A9-68BE-D4E3-FB3C-E40EA72ED399}"/>
              </a:ext>
            </a:extLst>
          </p:cNvPr>
          <p:cNvSpPr/>
          <p:nvPr/>
        </p:nvSpPr>
        <p:spPr>
          <a:xfrm>
            <a:off x="9617326" y="143499"/>
            <a:ext cx="2372804" cy="3205275"/>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Only available for Cookies </a:t>
            </a:r>
            <a:br>
              <a:rPr lang="en-US" dirty="0">
                <a:solidFill>
                  <a:schemeClr val="accent1"/>
                </a:solidFill>
              </a:rPr>
            </a:br>
            <a:r>
              <a:rPr lang="en-US" dirty="0">
                <a:solidFill>
                  <a:schemeClr val="accent1"/>
                </a:solidFill>
              </a:rPr>
              <a:t>In-hand orders</a:t>
            </a:r>
          </a:p>
        </p:txBody>
      </p:sp>
      <p:sp>
        <p:nvSpPr>
          <p:cNvPr id="20" name="Arrow: Left 19">
            <a:extLst>
              <a:ext uri="{FF2B5EF4-FFF2-40B4-BE49-F238E27FC236}">
                <a16:creationId xmlns:a16="http://schemas.microsoft.com/office/drawing/2014/main" id="{86470CE4-7EC5-E15E-A812-543015AA0D09}"/>
              </a:ext>
            </a:extLst>
          </p:cNvPr>
          <p:cNvSpPr/>
          <p:nvPr/>
        </p:nvSpPr>
        <p:spPr>
          <a:xfrm>
            <a:off x="1362708" y="4970331"/>
            <a:ext cx="55057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93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F619-A39B-FF52-46D8-8C7471CF6EA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7349DF-CE03-8252-C206-E98CDE45FA78}"/>
              </a:ext>
            </a:extLst>
          </p:cNvPr>
          <p:cNvSpPr>
            <a:spLocks noGrp="1"/>
          </p:cNvSpPr>
          <p:nvPr>
            <p:ph type="sldNum" sz="quarter" idx="10"/>
          </p:nvPr>
        </p:nvSpPr>
        <p:spPr/>
        <p:txBody>
          <a:bodyPr/>
          <a:lstStyle/>
          <a:p>
            <a:fld id="{7691CCDB-B024-8747-B233-CAD1CBC7A901}" type="slidenum">
              <a:rPr lang="en-US" smtClean="0"/>
              <a:pPr/>
              <a:t>8</a:t>
            </a:fld>
            <a:endParaRPr lang="en-US" dirty="0"/>
          </a:p>
        </p:txBody>
      </p:sp>
      <p:sp>
        <p:nvSpPr>
          <p:cNvPr id="3" name="Footer Placeholder 2">
            <a:extLst>
              <a:ext uri="{FF2B5EF4-FFF2-40B4-BE49-F238E27FC236}">
                <a16:creationId xmlns:a16="http://schemas.microsoft.com/office/drawing/2014/main" id="{76977650-A41F-6AB2-EF81-9060FAD2F84A}"/>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3">
            <a:extLst>
              <a:ext uri="{FF2B5EF4-FFF2-40B4-BE49-F238E27FC236}">
                <a16:creationId xmlns:a16="http://schemas.microsoft.com/office/drawing/2014/main" id="{4FEC0488-3311-53A1-67F5-0A22DB8AB184}"/>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b="1" dirty="0"/>
              <a:t>New Cookie Order</a:t>
            </a:r>
          </a:p>
        </p:txBody>
      </p:sp>
      <p:sp>
        <p:nvSpPr>
          <p:cNvPr id="11" name="Text Placeholder 3">
            <a:extLst>
              <a:ext uri="{FF2B5EF4-FFF2-40B4-BE49-F238E27FC236}">
                <a16:creationId xmlns:a16="http://schemas.microsoft.com/office/drawing/2014/main" id="{E26DCF8B-5B46-8D90-CF29-65707B03D17E}"/>
              </a:ext>
            </a:extLst>
          </p:cNvPr>
          <p:cNvSpPr txBox="1">
            <a:spLocks/>
          </p:cNvSpPr>
          <p:nvPr/>
        </p:nvSpPr>
        <p:spPr>
          <a:xfrm>
            <a:off x="228599" y="890389"/>
            <a:ext cx="3301410" cy="860024"/>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t>Step 3: Select how the customer would like to pay</a:t>
            </a:r>
          </a:p>
        </p:txBody>
      </p:sp>
      <p:sp>
        <p:nvSpPr>
          <p:cNvPr id="19" name="Explosion: 8 Points 18">
            <a:extLst>
              <a:ext uri="{FF2B5EF4-FFF2-40B4-BE49-F238E27FC236}">
                <a16:creationId xmlns:a16="http://schemas.microsoft.com/office/drawing/2014/main" id="{A9431FB8-9621-DBD3-7C87-7205227B5A18}"/>
              </a:ext>
            </a:extLst>
          </p:cNvPr>
          <p:cNvSpPr/>
          <p:nvPr/>
        </p:nvSpPr>
        <p:spPr>
          <a:xfrm>
            <a:off x="8918525" y="143499"/>
            <a:ext cx="3207637" cy="3492836"/>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Contact details are now optional. Girl Scouts should still ask if the customer would like an email confirmation. </a:t>
            </a:r>
          </a:p>
        </p:txBody>
      </p:sp>
      <p:pic>
        <p:nvPicPr>
          <p:cNvPr id="4" name="Picture 3" descr="A screenshot of a computer&#10;&#10;Description automatically generated">
            <a:extLst>
              <a:ext uri="{FF2B5EF4-FFF2-40B4-BE49-F238E27FC236}">
                <a16:creationId xmlns:a16="http://schemas.microsoft.com/office/drawing/2014/main" id="{FCDB31C3-0E4E-89A0-F6EC-0E89BCBCA943}"/>
              </a:ext>
            </a:extLst>
          </p:cNvPr>
          <p:cNvPicPr>
            <a:picLocks noChangeAspect="1"/>
          </p:cNvPicPr>
          <p:nvPr/>
        </p:nvPicPr>
        <p:blipFill rotWithShape="1">
          <a:blip r:embed="rId3"/>
          <a:srcRect t="7782" b="2938"/>
          <a:stretch/>
        </p:blipFill>
        <p:spPr bwMode="auto">
          <a:xfrm>
            <a:off x="3185152" y="1750413"/>
            <a:ext cx="2187664" cy="4231235"/>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1B85DA2-D411-F345-3E8C-18B54CC8A1F9}"/>
              </a:ext>
            </a:extLst>
          </p:cNvPr>
          <p:cNvPicPr>
            <a:picLocks noChangeAspect="1"/>
          </p:cNvPicPr>
          <p:nvPr/>
        </p:nvPicPr>
        <p:blipFill rotWithShape="1">
          <a:blip r:embed="rId4"/>
          <a:srcRect t="7307" b="3601"/>
          <a:stretch/>
        </p:blipFill>
        <p:spPr bwMode="auto">
          <a:xfrm>
            <a:off x="266028" y="1572652"/>
            <a:ext cx="2372803" cy="4579834"/>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7" name="Rectangle 6">
            <a:extLst>
              <a:ext uri="{FF2B5EF4-FFF2-40B4-BE49-F238E27FC236}">
                <a16:creationId xmlns:a16="http://schemas.microsoft.com/office/drawing/2014/main" id="{A714C804-9D2E-53B6-EAEE-8D8261B9BAEF}"/>
              </a:ext>
            </a:extLst>
          </p:cNvPr>
          <p:cNvSpPr/>
          <p:nvPr/>
        </p:nvSpPr>
        <p:spPr>
          <a:xfrm>
            <a:off x="244636" y="4324707"/>
            <a:ext cx="2394195" cy="1293964"/>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Arrow: Left 7">
            <a:extLst>
              <a:ext uri="{FF2B5EF4-FFF2-40B4-BE49-F238E27FC236}">
                <a16:creationId xmlns:a16="http://schemas.microsoft.com/office/drawing/2014/main" id="{D3A17E71-5060-B71C-3F51-8644550C406E}"/>
              </a:ext>
            </a:extLst>
          </p:cNvPr>
          <p:cNvSpPr/>
          <p:nvPr/>
        </p:nvSpPr>
        <p:spPr>
          <a:xfrm>
            <a:off x="1459790" y="4604866"/>
            <a:ext cx="53160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1" name="Picture 20" descr="A screenshot of a scan card&#10;&#10;Description automatically generated">
            <a:extLst>
              <a:ext uri="{FF2B5EF4-FFF2-40B4-BE49-F238E27FC236}">
                <a16:creationId xmlns:a16="http://schemas.microsoft.com/office/drawing/2014/main" id="{D5E94F9D-3463-C41F-78C1-E3A6FEF97E92}"/>
              </a:ext>
            </a:extLst>
          </p:cNvPr>
          <p:cNvPicPr>
            <a:picLocks noChangeAspect="1"/>
          </p:cNvPicPr>
          <p:nvPr/>
        </p:nvPicPr>
        <p:blipFill rotWithShape="1">
          <a:blip r:embed="rId5" r:link="rId6">
            <a:extLst>
              <a:ext uri="{28A0092B-C50C-407E-A947-70E740481C1C}">
                <a14:useLocalDpi xmlns:a14="http://schemas.microsoft.com/office/drawing/2010/main" val="0"/>
              </a:ext>
            </a:extLst>
          </a:blip>
          <a:srcRect t="29898" b="9061"/>
          <a:stretch>
            <a:fillRect/>
          </a:stretch>
        </p:blipFill>
        <p:spPr bwMode="auto">
          <a:xfrm>
            <a:off x="6241330" y="2865196"/>
            <a:ext cx="2028825" cy="2684145"/>
          </a:xfrm>
          <a:prstGeom prst="rect">
            <a:avLst/>
          </a:prstGeom>
          <a:noFill/>
          <a:ln>
            <a:noFill/>
          </a:ln>
          <a:extLst>
            <a:ext uri="{53640926-AAD7-44D8-BBD7-CCE9431645EC}">
              <a14:shadowObscured xmlns:a14="http://schemas.microsoft.com/office/drawing/2010/main"/>
            </a:ext>
          </a:extLst>
        </p:spPr>
      </p:pic>
      <p:cxnSp>
        <p:nvCxnSpPr>
          <p:cNvPr id="23" name="Connector: Elbow 22">
            <a:extLst>
              <a:ext uri="{FF2B5EF4-FFF2-40B4-BE49-F238E27FC236}">
                <a16:creationId xmlns:a16="http://schemas.microsoft.com/office/drawing/2014/main" id="{7C7125A3-B623-31DA-5713-C012385DAFB0}"/>
              </a:ext>
            </a:extLst>
          </p:cNvPr>
          <p:cNvCxnSpPr>
            <a:cxnSpLocks/>
            <a:endCxn id="21" idx="0"/>
          </p:cNvCxnSpPr>
          <p:nvPr/>
        </p:nvCxnSpPr>
        <p:spPr>
          <a:xfrm>
            <a:off x="5372816" y="2360428"/>
            <a:ext cx="1882927" cy="504768"/>
          </a:xfrm>
          <a:prstGeom prst="bentConnector2">
            <a:avLst/>
          </a:prstGeom>
          <a:ln w="38100">
            <a:solidFill>
              <a:schemeClr val="accent4"/>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6" name="Star: 12 Points 22">
            <a:extLst>
              <a:ext uri="{FF2B5EF4-FFF2-40B4-BE49-F238E27FC236}">
                <a16:creationId xmlns:a16="http://schemas.microsoft.com/office/drawing/2014/main" id="{46E51862-2BB3-B945-63A9-41BB918B5E2A}"/>
              </a:ext>
            </a:extLst>
          </p:cNvPr>
          <p:cNvSpPr/>
          <p:nvPr/>
        </p:nvSpPr>
        <p:spPr>
          <a:xfrm>
            <a:off x="8404776" y="2865196"/>
            <a:ext cx="1467786" cy="2933731"/>
          </a:xfrm>
          <a:prstGeom prst="flowChartOffpageConnector">
            <a:avLst/>
          </a:prstGeom>
          <a:solidFill>
            <a:schemeClr val="accent2"/>
          </a:solidFill>
          <a:ln>
            <a:solidFill>
              <a:schemeClr val="accent6"/>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r>
              <a:rPr lang="en-US" sz="1400" b="1" dirty="0">
                <a:solidFill>
                  <a:srgbClr val="000000"/>
                </a:solidFill>
                <a:effectLst/>
                <a:latin typeface="Palatino"/>
                <a:ea typeface="MS Mincho" panose="02020609040205080304" pitchFamily="49" charset="-128"/>
                <a:cs typeface="Times New Roman" panose="02020603050405020304" pitchFamily="18" charset="0"/>
              </a:rPr>
              <a:t>Use the Scan Card feature instead of typing all the numbers.</a:t>
            </a:r>
            <a:r>
              <a:rPr lang="en-US" sz="1400" dirty="0">
                <a:solidFill>
                  <a:srgbClr val="000000"/>
                </a:solidFill>
                <a:effectLst/>
                <a:latin typeface="Palatino"/>
                <a:ea typeface="MS Mincho" panose="02020609040205080304" pitchFamily="49" charset="-128"/>
                <a:cs typeface="Times New Roman" panose="02020603050405020304" pitchFamily="18" charset="0"/>
              </a:rPr>
              <a:t> </a:t>
            </a:r>
            <a:endParaRPr lang="en-US" sz="2000" dirty="0">
              <a:effectLst/>
              <a:latin typeface="Palatino"/>
              <a:ea typeface="MS Mincho" panose="02020609040205080304" pitchFamily="49" charset="-128"/>
              <a:cs typeface="Times New Roman" panose="02020603050405020304" pitchFamily="18" charset="0"/>
            </a:endParaRPr>
          </a:p>
          <a:p>
            <a:pPr marL="0" marR="0" algn="ctr"/>
            <a:r>
              <a:rPr lang="en-US" sz="1400" dirty="0">
                <a:solidFill>
                  <a:srgbClr val="000000"/>
                </a:solidFill>
                <a:effectLst/>
                <a:latin typeface="Palatino"/>
                <a:ea typeface="MS Mincho" panose="02020609040205080304" pitchFamily="49" charset="-128"/>
                <a:cs typeface="Times New Roman" panose="02020603050405020304" pitchFamily="18" charset="0"/>
              </a:rPr>
              <a:t>Tip: Have good lighting and double-check the numbers before placing the order.  </a:t>
            </a:r>
            <a:endParaRPr lang="en-US" sz="2000" dirty="0">
              <a:effectLst/>
              <a:latin typeface="Palatino"/>
              <a:ea typeface="MS Mincho" panose="02020609040205080304" pitchFamily="49" charset="-128"/>
              <a:cs typeface="Times New Roman" panose="02020603050405020304" pitchFamily="18" charset="0"/>
            </a:endParaRPr>
          </a:p>
        </p:txBody>
      </p:sp>
      <p:sp>
        <p:nvSpPr>
          <p:cNvPr id="27" name="Rectangle 26">
            <a:extLst>
              <a:ext uri="{FF2B5EF4-FFF2-40B4-BE49-F238E27FC236}">
                <a16:creationId xmlns:a16="http://schemas.microsoft.com/office/drawing/2014/main" id="{81206A91-C2BB-28F9-2CC8-3AC708BF5E1C}"/>
              </a:ext>
            </a:extLst>
          </p:cNvPr>
          <p:cNvSpPr/>
          <p:nvPr/>
        </p:nvSpPr>
        <p:spPr>
          <a:xfrm>
            <a:off x="3186177" y="3438964"/>
            <a:ext cx="2186640" cy="1941110"/>
          </a:xfrm>
          <a:prstGeom prst="rect">
            <a:avLst/>
          </a:prstGeom>
          <a:noFill/>
          <a:ln w="28575">
            <a:solidFill>
              <a:schemeClr val="accent4"/>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4185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8" grpId="0" animBg="1"/>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A1BE1-03F9-DAFA-0123-3C059F7E7C5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153B7B-B91B-F9FB-AA05-8120086C35D8}"/>
              </a:ext>
            </a:extLst>
          </p:cNvPr>
          <p:cNvSpPr>
            <a:spLocks noGrp="1"/>
          </p:cNvSpPr>
          <p:nvPr>
            <p:ph type="sldNum" sz="quarter" idx="10"/>
          </p:nvPr>
        </p:nvSpPr>
        <p:spPr/>
        <p:txBody>
          <a:bodyPr/>
          <a:lstStyle/>
          <a:p>
            <a:fld id="{7691CCDB-B024-8747-B233-CAD1CBC7A901}" type="slidenum">
              <a:rPr lang="en-US" smtClean="0"/>
              <a:pPr/>
              <a:t>9</a:t>
            </a:fld>
            <a:endParaRPr lang="en-US" dirty="0"/>
          </a:p>
        </p:txBody>
      </p:sp>
      <p:sp>
        <p:nvSpPr>
          <p:cNvPr id="3" name="Footer Placeholder 2">
            <a:extLst>
              <a:ext uri="{FF2B5EF4-FFF2-40B4-BE49-F238E27FC236}">
                <a16:creationId xmlns:a16="http://schemas.microsoft.com/office/drawing/2014/main" id="{88EE1C69-CAEC-C311-5B39-5039B5D28935}"/>
              </a:ext>
            </a:extLst>
          </p:cNvPr>
          <p:cNvSpPr>
            <a:spLocks noGrp="1"/>
          </p:cNvSpPr>
          <p:nvPr>
            <p:ph type="ftr" sz="quarter" idx="11"/>
          </p:nvPr>
        </p:nvSpPr>
        <p:spPr/>
        <p:txBody>
          <a:bodyPr/>
          <a:lstStyle/>
          <a:p>
            <a:r>
              <a:rPr lang="en-US"/>
              <a:t>©2024 Girl Scouts of the USA. All Rights Reserved. Not for public distribution.</a:t>
            </a:r>
            <a:endParaRPr lang="en-US" dirty="0"/>
          </a:p>
        </p:txBody>
      </p:sp>
      <p:sp>
        <p:nvSpPr>
          <p:cNvPr id="5" name="Text Placeholder 3">
            <a:extLst>
              <a:ext uri="{FF2B5EF4-FFF2-40B4-BE49-F238E27FC236}">
                <a16:creationId xmlns:a16="http://schemas.microsoft.com/office/drawing/2014/main" id="{B70F663A-6B86-4D7E-AAB2-8FF5F83CBC8A}"/>
              </a:ext>
            </a:extLst>
          </p:cNvPr>
          <p:cNvSpPr txBox="1">
            <a:spLocks/>
          </p:cNvSpPr>
          <p:nvPr/>
        </p:nvSpPr>
        <p:spPr>
          <a:xfrm>
            <a:off x="228599" y="250474"/>
            <a:ext cx="5395948" cy="447812"/>
          </a:xfrm>
          <a:prstGeom prst="rect">
            <a:avLst/>
          </a:prstGeom>
        </p:spPr>
        <p:txBody>
          <a:bodyPr/>
          <a:lstStyle>
            <a:lvl1pPr marL="304792" indent="-304792" algn="l" defTabSz="1219170" rtl="0" eaLnBrk="1" latinLnBrk="0" hangingPunct="1">
              <a:lnSpc>
                <a:spcPct val="90000"/>
              </a:lnSpc>
              <a:spcBef>
                <a:spcPts val="1333"/>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lnSpc>
                <a:spcPct val="90000"/>
              </a:lnSpc>
              <a:spcBef>
                <a:spcPts val="667"/>
              </a:spcBef>
              <a:buFont typeface="Arial" panose="020B0604020202020204" pitchFamily="34" charset="0"/>
              <a:buChar char="•"/>
              <a:defRPr sz="1733"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2400" b="1" dirty="0"/>
              <a:t>All Orders</a:t>
            </a:r>
          </a:p>
        </p:txBody>
      </p:sp>
      <p:sp>
        <p:nvSpPr>
          <p:cNvPr id="15" name="Arrow: Left 14">
            <a:extLst>
              <a:ext uri="{FF2B5EF4-FFF2-40B4-BE49-F238E27FC236}">
                <a16:creationId xmlns:a16="http://schemas.microsoft.com/office/drawing/2014/main" id="{C48161D5-397A-928D-863D-2B11726B3D6D}"/>
              </a:ext>
            </a:extLst>
          </p:cNvPr>
          <p:cNvSpPr/>
          <p:nvPr/>
        </p:nvSpPr>
        <p:spPr>
          <a:xfrm rot="10800000">
            <a:off x="6096000" y="4293028"/>
            <a:ext cx="818707"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4" name="Picture 3" descr="A screenshot of a phone&#10;&#10;Description automatically generated">
            <a:extLst>
              <a:ext uri="{FF2B5EF4-FFF2-40B4-BE49-F238E27FC236}">
                <a16:creationId xmlns:a16="http://schemas.microsoft.com/office/drawing/2014/main" id="{E3AE39CF-0B2A-8FEB-2777-77F50EAC8A2F}"/>
              </a:ext>
            </a:extLst>
          </p:cNvPr>
          <p:cNvPicPr>
            <a:picLocks noChangeAspect="1"/>
          </p:cNvPicPr>
          <p:nvPr/>
        </p:nvPicPr>
        <p:blipFill rotWithShape="1">
          <a:blip r:embed="rId3">
            <a:extLst>
              <a:ext uri="{28A0092B-C50C-407E-A947-70E740481C1C}">
                <a14:useLocalDpi xmlns:a14="http://schemas.microsoft.com/office/drawing/2010/main" val="0"/>
              </a:ext>
            </a:extLst>
          </a:blip>
          <a:srcRect t="5260"/>
          <a:stretch/>
        </p:blipFill>
        <p:spPr bwMode="auto">
          <a:xfrm>
            <a:off x="484171" y="1365528"/>
            <a:ext cx="2253925" cy="4631353"/>
          </a:xfrm>
          <a:prstGeom prst="rect">
            <a:avLst/>
          </a:prstGeom>
          <a:noFill/>
          <a:ln>
            <a:solidFill>
              <a:schemeClr val="tx1"/>
            </a:solidFill>
          </a:ln>
          <a:extLst>
            <a:ext uri="{53640926-AAD7-44D8-BBD7-CCE9431645EC}">
              <a14:shadowObscured xmlns:a14="http://schemas.microsoft.com/office/drawing/2010/main"/>
            </a:ext>
          </a:extLst>
        </p:spPr>
      </p:pic>
      <p:grpSp>
        <p:nvGrpSpPr>
          <p:cNvPr id="17" name="Group 16">
            <a:extLst>
              <a:ext uri="{FF2B5EF4-FFF2-40B4-BE49-F238E27FC236}">
                <a16:creationId xmlns:a16="http://schemas.microsoft.com/office/drawing/2014/main" id="{D756B43D-D35C-912C-2A46-E690E316F77A}"/>
              </a:ext>
            </a:extLst>
          </p:cNvPr>
          <p:cNvGrpSpPr/>
          <p:nvPr/>
        </p:nvGrpSpPr>
        <p:grpSpPr>
          <a:xfrm>
            <a:off x="2962357" y="1028181"/>
            <a:ext cx="3010581" cy="1535716"/>
            <a:chOff x="-225882" y="-341561"/>
            <a:chExt cx="3656823" cy="1947938"/>
          </a:xfrm>
        </p:grpSpPr>
        <p:pic>
          <p:nvPicPr>
            <p:cNvPr id="18" name="Picture 17" descr="Screens screenshot of a phone&#10;&#10;Description automatically generated">
              <a:extLst>
                <a:ext uri="{FF2B5EF4-FFF2-40B4-BE49-F238E27FC236}">
                  <a16:creationId xmlns:a16="http://schemas.microsoft.com/office/drawing/2014/main" id="{7365BD6B-8F36-FA38-9AE4-F5C51E05DFBB}"/>
                </a:ext>
              </a:extLst>
            </p:cNvPr>
            <p:cNvPicPr>
              <a:picLocks noChangeAspect="1"/>
            </p:cNvPicPr>
            <p:nvPr/>
          </p:nvPicPr>
          <p:blipFill rotWithShape="1">
            <a:blip r:embed="rId4" r:link="rId5" cstate="print">
              <a:extLst>
                <a:ext uri="{28A0092B-C50C-407E-A947-70E740481C1C}">
                  <a14:useLocalDpi xmlns:a14="http://schemas.microsoft.com/office/drawing/2010/main" val="0"/>
                </a:ext>
              </a:extLst>
            </a:blip>
            <a:srcRect t="7648" b="67913"/>
            <a:stretch>
              <a:fillRect/>
            </a:stretch>
          </p:blipFill>
          <p:spPr bwMode="auto">
            <a:xfrm>
              <a:off x="-225882" y="-341561"/>
              <a:ext cx="3656823" cy="1937237"/>
            </a:xfrm>
            <a:prstGeom prst="rect">
              <a:avLst/>
            </a:prstGeom>
            <a:noFill/>
            <a:ln>
              <a:solidFill>
                <a:schemeClr val="tx1"/>
              </a:solidFill>
            </a:ln>
            <a:extLst>
              <a:ext uri="{53640926-AAD7-44D8-BBD7-CCE9431645EC}">
                <a14:shadowObscured xmlns:a14="http://schemas.microsoft.com/office/drawing/2010/main"/>
              </a:ext>
            </a:extLst>
          </p:spPr>
        </p:pic>
        <p:sp>
          <p:nvSpPr>
            <p:cNvPr id="19" name="Rectangle 18">
              <a:extLst>
                <a:ext uri="{FF2B5EF4-FFF2-40B4-BE49-F238E27FC236}">
                  <a16:creationId xmlns:a16="http://schemas.microsoft.com/office/drawing/2014/main" id="{9ACD63BA-7BCB-0AA8-0647-8093B848F93B}"/>
                </a:ext>
              </a:extLst>
            </p:cNvPr>
            <p:cNvSpPr/>
            <p:nvPr/>
          </p:nvSpPr>
          <p:spPr>
            <a:xfrm>
              <a:off x="2248035" y="1213596"/>
              <a:ext cx="891222" cy="392781"/>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20" name="Picture 19" descr="A screenshot of a phone&#10;&#10;Description automatically generated">
            <a:extLst>
              <a:ext uri="{FF2B5EF4-FFF2-40B4-BE49-F238E27FC236}">
                <a16:creationId xmlns:a16="http://schemas.microsoft.com/office/drawing/2014/main" id="{473770FC-EAD5-88DA-F3CF-B972CC72018D}"/>
              </a:ext>
            </a:extLst>
          </p:cNvPr>
          <p:cNvPicPr>
            <a:picLocks noChangeAspect="1"/>
          </p:cNvPicPr>
          <p:nvPr/>
        </p:nvPicPr>
        <p:blipFill rotWithShape="1">
          <a:blip r:embed="rId6" r:link="rId7">
            <a:extLst>
              <a:ext uri="{28A0092B-C50C-407E-A947-70E740481C1C}">
                <a14:useLocalDpi xmlns:a14="http://schemas.microsoft.com/office/drawing/2010/main" val="0"/>
              </a:ext>
            </a:extLst>
          </a:blip>
          <a:srcRect t="8994" b="44964"/>
          <a:stretch>
            <a:fillRect/>
          </a:stretch>
        </p:blipFill>
        <p:spPr bwMode="auto">
          <a:xfrm>
            <a:off x="2988562" y="3352905"/>
            <a:ext cx="2984376" cy="2977598"/>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2" name="Picture 21" descr="A screenshot of a phone&#10;&#10;Description automatically generated">
            <a:extLst>
              <a:ext uri="{FF2B5EF4-FFF2-40B4-BE49-F238E27FC236}">
                <a16:creationId xmlns:a16="http://schemas.microsoft.com/office/drawing/2014/main" id="{05D4267D-CD76-FF31-AE85-B3A19B5B4DBF}"/>
              </a:ext>
            </a:extLst>
          </p:cNvPr>
          <p:cNvPicPr>
            <a:picLocks noChangeAspect="1"/>
          </p:cNvPicPr>
          <p:nvPr/>
        </p:nvPicPr>
        <p:blipFill rotWithShape="1">
          <a:blip r:embed="rId8"/>
          <a:srcRect t="8498" b="5246"/>
          <a:stretch/>
        </p:blipFill>
        <p:spPr bwMode="auto">
          <a:xfrm>
            <a:off x="7037768" y="702844"/>
            <a:ext cx="2947297" cy="5452312"/>
          </a:xfrm>
          <a:prstGeom prst="rect">
            <a:avLst/>
          </a:prstGeom>
          <a:noFill/>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4" name="Arrow: Left 13">
            <a:extLst>
              <a:ext uri="{FF2B5EF4-FFF2-40B4-BE49-F238E27FC236}">
                <a16:creationId xmlns:a16="http://schemas.microsoft.com/office/drawing/2014/main" id="{7B8A202D-36CE-544E-F80B-F59918B3EBCB}"/>
              </a:ext>
            </a:extLst>
          </p:cNvPr>
          <p:cNvSpPr/>
          <p:nvPr/>
        </p:nvSpPr>
        <p:spPr>
          <a:xfrm rot="10800000">
            <a:off x="111641" y="4498607"/>
            <a:ext cx="54488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Arrow: Left 23">
            <a:extLst>
              <a:ext uri="{FF2B5EF4-FFF2-40B4-BE49-F238E27FC236}">
                <a16:creationId xmlns:a16="http://schemas.microsoft.com/office/drawing/2014/main" id="{6FAEA369-EBCB-63F5-C0EE-9782BA28A615}"/>
              </a:ext>
            </a:extLst>
          </p:cNvPr>
          <p:cNvSpPr/>
          <p:nvPr/>
        </p:nvSpPr>
        <p:spPr>
          <a:xfrm rot="16200000">
            <a:off x="4208310" y="2850520"/>
            <a:ext cx="544880" cy="308343"/>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381433A-4AAB-D184-6BC6-3987A2140452}"/>
              </a:ext>
            </a:extLst>
          </p:cNvPr>
          <p:cNvSpPr/>
          <p:nvPr/>
        </p:nvSpPr>
        <p:spPr>
          <a:xfrm>
            <a:off x="2988562" y="4087450"/>
            <a:ext cx="2984376" cy="719500"/>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25">
            <a:extLst>
              <a:ext uri="{FF2B5EF4-FFF2-40B4-BE49-F238E27FC236}">
                <a16:creationId xmlns:a16="http://schemas.microsoft.com/office/drawing/2014/main" id="{DE8AF4F7-6D07-FD36-A0D4-8BE1D589A54E}"/>
              </a:ext>
            </a:extLst>
          </p:cNvPr>
          <p:cNvSpPr/>
          <p:nvPr/>
        </p:nvSpPr>
        <p:spPr>
          <a:xfrm>
            <a:off x="7037768" y="4412512"/>
            <a:ext cx="2947297" cy="925030"/>
          </a:xfrm>
          <a:prstGeom prst="rect">
            <a:avLst/>
          </a:prstGeom>
          <a:noFill/>
          <a:ln w="28575">
            <a:solidFill>
              <a:schemeClr val="accent4"/>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Explosion: 8 Points 15">
            <a:extLst>
              <a:ext uri="{FF2B5EF4-FFF2-40B4-BE49-F238E27FC236}">
                <a16:creationId xmlns:a16="http://schemas.microsoft.com/office/drawing/2014/main" id="{30D6AF26-D19A-A829-972A-B0C0F92DEC90}"/>
              </a:ext>
            </a:extLst>
          </p:cNvPr>
          <p:cNvSpPr/>
          <p:nvPr/>
        </p:nvSpPr>
        <p:spPr>
          <a:xfrm>
            <a:off x="9819196" y="0"/>
            <a:ext cx="2372804" cy="3205275"/>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solidFill>
                  <a:schemeClr val="accent1"/>
                </a:solidFill>
              </a:rPr>
              <a:t>All users have access to approve orders through the mobile app</a:t>
            </a:r>
          </a:p>
        </p:txBody>
      </p:sp>
    </p:spTree>
    <p:extLst>
      <p:ext uri="{BB962C8B-B14F-4D97-AF65-F5344CB8AC3E}">
        <p14:creationId xmlns:p14="http://schemas.microsoft.com/office/powerpoint/2010/main" val="425369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25" grpId="0" animBg="1"/>
      <p:bldP spid="26" grpId="0" animBg="1"/>
      <p:bldP spid="16" grpId="0" animBg="1"/>
    </p:bldLst>
  </p:timing>
</p:sld>
</file>

<file path=ppt/theme/theme1.xml><?xml version="1.0" encoding="utf-8"?>
<a:theme xmlns:a="http://schemas.openxmlformats.org/drawingml/2006/main" name="AlternativeFonts">
  <a:themeElements>
    <a:clrScheme name="GS Palette">
      <a:dk1>
        <a:srgbClr val="000000"/>
      </a:dk1>
      <a:lt1>
        <a:srgbClr val="FFFFFF"/>
      </a:lt1>
      <a:dk2>
        <a:srgbClr val="03B451"/>
      </a:dk2>
      <a:lt2>
        <a:srgbClr val="D5F166"/>
      </a:lt2>
      <a:accent1>
        <a:srgbClr val="005640"/>
      </a:accent1>
      <a:accent2>
        <a:srgbClr val="03B451"/>
      </a:accent2>
      <a:accent3>
        <a:srgbClr val="D5F166"/>
      </a:accent3>
      <a:accent4>
        <a:srgbClr val="A1DDF2"/>
      </a:accent4>
      <a:accent5>
        <a:srgbClr val="A1ECD4"/>
      </a:accent5>
      <a:accent6>
        <a:srgbClr val="FFFFFF"/>
      </a:accent6>
      <a:hlink>
        <a:srgbClr val="00563E"/>
      </a:hlink>
      <a:folHlink>
        <a:srgbClr val="00B25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lternativeFonts" id="{072618D2-A665-488A-A318-D4B207CB5637}" vid="{A8E2CC60-4AEB-46B9-A1D5-6A5FAE8CBE4E}"/>
    </a:ext>
  </a:extLst>
</a:theme>
</file>

<file path=ppt/theme/theme2.xml><?xml version="1.0" encoding="utf-8"?>
<a:theme xmlns:a="http://schemas.openxmlformats.org/drawingml/2006/main" name="GS Playful Theme">
  <a:themeElements>
    <a:clrScheme name="GS Playful Theme">
      <a:dk1>
        <a:srgbClr val="000000"/>
      </a:dk1>
      <a:lt1>
        <a:srgbClr val="FFFFFF"/>
      </a:lt1>
      <a:dk2>
        <a:srgbClr val="5B1F8B"/>
      </a:dk2>
      <a:lt2>
        <a:srgbClr val="F7AAD3"/>
      </a:lt2>
      <a:accent1>
        <a:srgbClr val="5B1F8B"/>
      </a:accent1>
      <a:accent2>
        <a:srgbClr val="00B250"/>
      </a:accent2>
      <a:accent3>
        <a:srgbClr val="FC339E"/>
      </a:accent3>
      <a:accent4>
        <a:srgbClr val="FFF441"/>
      </a:accent4>
      <a:accent5>
        <a:srgbClr val="F7AAD5"/>
      </a:accent5>
      <a:accent6>
        <a:srgbClr val="CBB2F9"/>
      </a:accent6>
      <a:hlink>
        <a:srgbClr val="00573F"/>
      </a:hlink>
      <a:folHlink>
        <a:srgbClr val="03B451"/>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0" id="{A1D35F76-38BD-0F47-A153-35FFE05179E6}" vid="{3D0C0E84-2AC6-E248-BAD5-0EF7EEE8B2C8}"/>
    </a:ext>
  </a:extLst>
</a:theme>
</file>

<file path=ppt/theme/theme3.xml><?xml version="1.0" encoding="utf-8"?>
<a:theme xmlns:a="http://schemas.openxmlformats.org/drawingml/2006/main" name="GS Youthful Theme">
  <a:themeElements>
    <a:clrScheme name="GS Youthful Theme">
      <a:dk1>
        <a:srgbClr val="000000"/>
      </a:dk1>
      <a:lt1>
        <a:srgbClr val="FFFFFF"/>
      </a:lt1>
      <a:dk2>
        <a:srgbClr val="004886"/>
      </a:dk2>
      <a:lt2>
        <a:srgbClr val="00B2BD"/>
      </a:lt2>
      <a:accent1>
        <a:srgbClr val="004886"/>
      </a:accent1>
      <a:accent2>
        <a:srgbClr val="FBB69D"/>
      </a:accent2>
      <a:accent3>
        <a:srgbClr val="A1ECD4"/>
      </a:accent3>
      <a:accent4>
        <a:srgbClr val="B00060"/>
      </a:accent4>
      <a:accent5>
        <a:srgbClr val="00B2BD"/>
      </a:accent5>
      <a:accent6>
        <a:srgbClr val="D5C99E"/>
      </a:accent6>
      <a:hlink>
        <a:srgbClr val="004886"/>
      </a:hlink>
      <a:folHlink>
        <a:srgbClr val="A1DDF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0" id="{A1D35F76-38BD-0F47-A153-35FFE05179E6}" vid="{B7313637-9157-9043-8497-A39F9F09ED31}"/>
    </a:ext>
  </a:extLst>
</a:theme>
</file>

<file path=ppt/theme/theme4.xml><?xml version="1.0" encoding="utf-8"?>
<a:theme xmlns:a="http://schemas.openxmlformats.org/drawingml/2006/main" name="GS Sophisticated Theme">
  <a:themeElements>
    <a:clrScheme name="GS Sophisticated Theme">
      <a:dk1>
        <a:srgbClr val="000000"/>
      </a:dk1>
      <a:lt1>
        <a:srgbClr val="FFFFFF"/>
      </a:lt1>
      <a:dk2>
        <a:srgbClr val="00573F"/>
      </a:dk2>
      <a:lt2>
        <a:srgbClr val="D9D9D9"/>
      </a:lt2>
      <a:accent1>
        <a:srgbClr val="00573E"/>
      </a:accent1>
      <a:accent2>
        <a:srgbClr val="CBB2F7"/>
      </a:accent2>
      <a:accent3>
        <a:srgbClr val="004A87"/>
      </a:accent3>
      <a:accent4>
        <a:srgbClr val="A1DDF2"/>
      </a:accent4>
      <a:accent5>
        <a:srgbClr val="D9D9D9"/>
      </a:accent5>
      <a:accent6>
        <a:srgbClr val="5C1F8C"/>
      </a:accent6>
      <a:hlink>
        <a:srgbClr val="00563E"/>
      </a:hlink>
      <a:folHlink>
        <a:srgbClr val="006973"/>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0" id="{A1D35F76-38BD-0F47-A153-35FFE05179E6}" vid="{5D4459E4-A1D9-2541-A5AA-A065EA5EB12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sConnect Document" ma:contentTypeID="0x01010070C43DAE53F2384CA62DA8215B35680100910B733D38017841849ACC2600CCCBCB" ma:contentTypeVersion="49" ma:contentTypeDescription="" ma:contentTypeScope="" ma:versionID="8ad11816a3f22c9476fb64bca6c31a27">
  <xsd:schema xmlns:xsd="http://www.w3.org/2001/XMLSchema" xmlns:xs="http://www.w3.org/2001/XMLSchema" xmlns:p="http://schemas.microsoft.com/office/2006/metadata/properties" xmlns:ns2="d47bf323-ee9a-42bd-9545-55770b82aeca" xmlns:ns3="50374967-cedf-49ed-ae7f-f7782202b6fd" xmlns:ns4="5a8b7aab-b824-4797-b0bf-701d90282385" targetNamespace="http://schemas.microsoft.com/office/2006/metadata/properties" ma:root="true" ma:fieldsID="a43b25f7b4da8f682a83adfd30b04771" ns2:_="" ns3:_="" ns4:_="">
    <xsd:import namespace="d47bf323-ee9a-42bd-9545-55770b82aeca"/>
    <xsd:import namespace="50374967-cedf-49ed-ae7f-f7782202b6fd"/>
    <xsd:import namespace="5a8b7aab-b824-4797-b0bf-701d90282385"/>
    <xsd:element name="properties">
      <xsd:complexType>
        <xsd:sequence>
          <xsd:element name="documentManagement">
            <xsd:complexType>
              <xsd:all>
                <xsd:element ref="ns2:k47113d2ff334dfda1e5724c5434b50e" minOccurs="0"/>
                <xsd:element ref="ns2:TaxCatchAll" minOccurs="0"/>
                <xsd:element ref="ns2:TaxCatchAllLabel" minOccurs="0"/>
                <xsd:element ref="ns2:k11db424604f42f1baf2b02750a711c2" minOccurs="0"/>
                <xsd:element ref="ns2:d2ac80d53c2d44c48d2ca5b0e79eeb28" minOccurs="0"/>
                <xsd:element ref="ns2:d95e833535f3438a9de1790df64c99bc" minOccurs="0"/>
                <xsd:element ref="ns2:ExpirationDate" minOccurs="0"/>
                <xsd:element ref="ns2:k4dacf5aa33a4ba2a70f4787df700f9f" minOccurs="0"/>
                <xsd:element ref="ns2:jdac5d86270e4a89ae0d760b4b54e4c8" minOccurs="0"/>
                <xsd:element ref="ns2:lc877bf343954cbcbdd2a4d8036234e6" minOccurs="0"/>
                <xsd:element ref="ns3:MediaServiceAutoKeyPoints" minOccurs="0"/>
                <xsd:element ref="ns3:MediaServiceKeyPoints" minOccurs="0"/>
                <xsd:element ref="ns4:SharedWithUsers" minOccurs="0"/>
                <xsd:element ref="ns4:SharedWithDetails" minOccurs="0"/>
                <xsd:element ref="ns3:MediaServiceGenerationTime" minOccurs="0"/>
                <xsd:element ref="ns3:MediaServiceEventHashCode" minOccurs="0"/>
                <xsd:element ref="ns3:MediaLengthInSeconds" minOccurs="0"/>
                <xsd:element ref="ns3:lcf76f155ced4ddcb4097134ff3c332f" minOccurs="0"/>
                <xsd:element ref="ns3:DateAddedd" minOccurs="0"/>
                <xsd:element ref="ns3:MediaServiceOCR"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7bf323-ee9a-42bd-9545-55770b82aeca" elementFormDefault="qualified">
    <xsd:import namespace="http://schemas.microsoft.com/office/2006/documentManagement/types"/>
    <xsd:import namespace="http://schemas.microsoft.com/office/infopath/2007/PartnerControls"/>
    <xsd:element name="k47113d2ff334dfda1e5724c5434b50e" ma:index="8" nillable="true" ma:taxonomy="true" ma:internalName="k47113d2ff334dfda1e5724c5434b50e" ma:taxonomyFieldName="Council" ma:displayName="Council" ma:default="" ma:fieldId="{447113d2-ff33-4dfd-a1e5-724c5434b50e}" ma:sspId="c3e6e850-a3d6-443d-bb2b-63dce7c8e1b3" ma:termSetId="2cf8babb-881d-427b-be16-41a1d10e753d"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e18d708-1780-4ab9-a694-25e51d54ec4d}" ma:internalName="TaxCatchAll" ma:showField="CatchAllData"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e18d708-1780-4ab9-a694-25e51d54ec4d}" ma:internalName="TaxCatchAllLabel" ma:readOnly="true" ma:showField="CatchAllDataLabel" ma:web="5a8b7aab-b824-4797-b0bf-701d90282385">
      <xsd:complexType>
        <xsd:complexContent>
          <xsd:extension base="dms:MultiChoiceLookup">
            <xsd:sequence>
              <xsd:element name="Value" type="dms:Lookup" maxOccurs="unbounded" minOccurs="0" nillable="true"/>
            </xsd:sequence>
          </xsd:extension>
        </xsd:complexContent>
      </xsd:complexType>
    </xsd:element>
    <xsd:element name="k11db424604f42f1baf2b02750a711c2" ma:index="12" nillable="true" ma:taxonomy="true" ma:internalName="k11db424604f42f1baf2b02750a711c2" ma:taxonomyFieldName="Fiscal_x0020_Year" ma:displayName="Fiscal Year" ma:readOnly="false" ma:default="" ma:fieldId="{411db424-604f-42f1-baf2-b02750a711c2}"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d2ac80d53c2d44c48d2ca5b0e79eeb28" ma:index="14" ma:taxonomy="true" ma:internalName="d2ac80d53c2d44c48d2ca5b0e79eeb28" ma:taxonomyFieldName="Topic" ma:displayName="Topic" ma:readOnly="false" ma:default="" ma:fieldId="{d2ac80d5-3c2d-44c4-8d2c-a5b0e79eeb28}" ma:taxonomyMulti="true" ma:sspId="c3e6e850-a3d6-443d-bb2b-63dce7c8e1b3" ma:termSetId="3136d3f1-5e31-4290-b68c-9f20a984d794" ma:anchorId="00000000-0000-0000-0000-000000000000" ma:open="false" ma:isKeyword="false">
      <xsd:complexType>
        <xsd:sequence>
          <xsd:element ref="pc:Terms" minOccurs="0" maxOccurs="1"/>
        </xsd:sequence>
      </xsd:complexType>
    </xsd:element>
    <xsd:element name="d95e833535f3438a9de1790df64c99bc" ma:index="16" ma:taxonomy="true" ma:internalName="d95e833535f3438a9de1790df64c99bc" ma:taxonomyFieldName="Year" ma:displayName="Year" ma:default="99;#2020|34988d27-d44c-4e36-a388-01c80be96d50" ma:fieldId="{d95e8335-35f3-438a-9de1-790df64c99bc}" ma:sspId="c3e6e850-a3d6-443d-bb2b-63dce7c8e1b3" ma:termSetId="6a2024c5-fb0c-4ba6-acbf-2e6f8d113366" ma:anchorId="00000000-0000-0000-0000-000000000000" ma:open="false" ma:isKeyword="false">
      <xsd:complexType>
        <xsd:sequence>
          <xsd:element ref="pc:Terms" minOccurs="0" maxOccurs="1"/>
        </xsd:sequence>
      </xsd:complexType>
    </xsd:element>
    <xsd:element name="ExpirationDate" ma:index="18" nillable="true" ma:displayName="ExpirationDate" ma:format="DateOnly" ma:internalName="ExpirationDate" ma:readOnly="false">
      <xsd:simpleType>
        <xsd:restriction base="dms:DateTime"/>
      </xsd:simpleType>
    </xsd:element>
    <xsd:element name="k4dacf5aa33a4ba2a70f4787df700f9f" ma:index="19" nillable="true" ma:taxonomy="true" ma:internalName="k4dacf5aa33a4ba2a70f4787df700f9f" ma:taxonomyFieldName="Program_x0020_Levels" ma:displayName="Program Levels" ma:default="" ma:fieldId="{44dacf5a-a33a-4ba2-a70f-4787df700f9f}" ma:sspId="c3e6e850-a3d6-443d-bb2b-63dce7c8e1b3" ma:termSetId="688e015f-d5bf-4078-bd40-5b5952583daf" ma:anchorId="00000000-0000-0000-0000-000000000000" ma:open="false" ma:isKeyword="false">
      <xsd:complexType>
        <xsd:sequence>
          <xsd:element ref="pc:Terms" minOccurs="0" maxOccurs="1"/>
        </xsd:sequence>
      </xsd:complexType>
    </xsd:element>
    <xsd:element name="jdac5d86270e4a89ae0d760b4b54e4c8" ma:index="21" nillable="true" ma:taxonomy="true" ma:internalName="jdac5d86270e4a89ae0d760b4b54e4c8" ma:taxonomyFieldName="Lang" ma:displayName="Lang" ma:default="51;#English|306990a2-1c68-4be3-8e3e-fdd9af238ad9" ma:fieldId="{3dac5d86-270e-4a89-ae0d-760b4b54e4c8}" ma:sspId="c3e6e850-a3d6-443d-bb2b-63dce7c8e1b3" ma:termSetId="cc15c043-fa59-44bf-9a5e-bc6afeff5b8f" ma:anchorId="00000000-0000-0000-0000-000000000000" ma:open="false" ma:isKeyword="false">
      <xsd:complexType>
        <xsd:sequence>
          <xsd:element ref="pc:Terms" minOccurs="0" maxOccurs="1"/>
        </xsd:sequence>
      </xsd:complexType>
    </xsd:element>
    <xsd:element name="lc877bf343954cbcbdd2a4d8036234e6" ma:index="23" nillable="true" ma:taxonomy="true" ma:internalName="lc877bf343954cbcbdd2a4d8036234e6" ma:taxonomyFieldName="Audience" ma:displayName="Audience" ma:default="" ma:fieldId="{5c877bf3-4395-4cbc-bdd2-a4d8036234e6}" ma:taxonomyMulti="true" ma:sspId="c3e6e850-a3d6-443d-bb2b-63dce7c8e1b3" ma:termSetId="dde8e194-f749-4df7-a50f-57502500da3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74967-cedf-49ed-ae7f-f7782202b6fd" elementFormDefault="qualified">
    <xsd:import namespace="http://schemas.microsoft.com/office/2006/documentManagement/types"/>
    <xsd:import namespace="http://schemas.microsoft.com/office/infopath/2007/PartnerControls"/>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LengthInSeconds" ma:index="31" nillable="true" ma:displayName="Length (seconds)" ma:internalName="MediaLengthInSeconds" ma:readOnly="true">
      <xsd:simpleType>
        <xsd:restriction base="dms:Unknown"/>
      </xsd:simpleType>
    </xsd:element>
    <xsd:element name="lcf76f155ced4ddcb4097134ff3c332f" ma:index="33" nillable="true" ma:taxonomy="true" ma:internalName="lcf76f155ced4ddcb4097134ff3c332f" ma:taxonomyFieldName="MediaServiceImageTags" ma:displayName="Image Tags" ma:readOnly="false" ma:fieldId="{5cf76f15-5ced-4ddc-b409-7134ff3c332f}" ma:taxonomyMulti="true" ma:sspId="c3e6e850-a3d6-443d-bb2b-63dce7c8e1b3" ma:termSetId="09814cd3-568e-fe90-9814-8d621ff8fb84" ma:anchorId="fba54fb3-c3e1-fe81-a776-ca4b69148c4d" ma:open="true" ma:isKeyword="false">
      <xsd:complexType>
        <xsd:sequence>
          <xsd:element ref="pc:Terms" minOccurs="0" maxOccurs="1"/>
        </xsd:sequence>
      </xsd:complexType>
    </xsd:element>
    <xsd:element name="DateAddedd" ma:index="34" nillable="true" ma:displayName="Date Addedd" ma:default="[today]" ma:format="DateTime" ma:internalName="DateAddedd">
      <xsd:simpleType>
        <xsd:restriction base="dms:DateTime"/>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SearchProperties" ma:index="36" nillable="true" ma:displayName="MediaServiceSearchProperties" ma:hidden="true" ma:internalName="MediaServiceSearchProperties" ma:readOnly="true">
      <xsd:simpleType>
        <xsd:restriction base="dms:Note"/>
      </xsd:simpleType>
    </xsd:element>
    <xsd:element name="MediaServiceObjectDetectorVersions" ma:index="3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8b7aab-b824-4797-b0bf-701d90282385" elementFormDefault="qualified">
    <xsd:import namespace="http://schemas.microsoft.com/office/2006/documentManagement/types"/>
    <xsd:import namespace="http://schemas.microsoft.com/office/infopath/2007/PartnerControls"/>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47bf323-ee9a-42bd-9545-55770b82aeca">
      <Value>51</Value>
      <Value>99</Value>
      <Value>1</Value>
    </TaxCatchAll>
    <lcf76f155ced4ddcb4097134ff3c332f xmlns="50374967-cedf-49ed-ae7f-f7782202b6fd">
      <Terms xmlns="http://schemas.microsoft.com/office/infopath/2007/PartnerControls"/>
    </lcf76f155ced4ddcb4097134ff3c332f>
    <d2ac80d53c2d44c48d2ca5b0e79eeb28 xmlns="d47bf323-ee9a-42bd-9545-55770b82aeca">
      <Terms xmlns="http://schemas.microsoft.com/office/infopath/2007/PartnerControls">
        <TermInfo xmlns="http://schemas.microsoft.com/office/infopath/2007/PartnerControls">
          <TermName xmlns="http://schemas.microsoft.com/office/infopath/2007/PartnerControls">Product Program</TermName>
          <TermId xmlns="http://schemas.microsoft.com/office/infopath/2007/PartnerControls">a4b1df04-18ca-430c-a28e-3e03314f82dc</TermId>
        </TermInfo>
      </Terms>
    </d2ac80d53c2d44c48d2ca5b0e79eeb28>
    <k4dacf5aa33a4ba2a70f4787df700f9f xmlns="d47bf323-ee9a-42bd-9545-55770b82aeca">
      <Terms xmlns="http://schemas.microsoft.com/office/infopath/2007/PartnerControls"/>
    </k4dacf5aa33a4ba2a70f4787df700f9f>
    <DateAddedd xmlns="50374967-cedf-49ed-ae7f-f7782202b6fd">2024-11-03T19:04:05+00:00</DateAddedd>
    <k47113d2ff334dfda1e5724c5434b50e xmlns="d47bf323-ee9a-42bd-9545-55770b82aeca">
      <Terms xmlns="http://schemas.microsoft.com/office/infopath/2007/PartnerControls"/>
    </k47113d2ff334dfda1e5724c5434b50e>
    <d95e833535f3438a9de1790df64c99bc xmlns="d47bf323-ee9a-42bd-9545-55770b82aeca">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34988d27-d44c-4e36-a388-01c80be96d50</TermId>
        </TermInfo>
      </Terms>
    </d95e833535f3438a9de1790df64c99bc>
    <lc877bf343954cbcbdd2a4d8036234e6 xmlns="d47bf323-ee9a-42bd-9545-55770b82aeca">
      <Terms xmlns="http://schemas.microsoft.com/office/infopath/2007/PartnerControls"/>
    </lc877bf343954cbcbdd2a4d8036234e6>
    <ExpirationDate xmlns="d47bf323-ee9a-42bd-9545-55770b82aeca" xsi:nil="true"/>
    <jdac5d86270e4a89ae0d760b4b54e4c8 xmlns="d47bf323-ee9a-42bd-9545-55770b82aeca">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306990a2-1c68-4be3-8e3e-fdd9af238ad9</TermId>
        </TermInfo>
      </Terms>
    </jdac5d86270e4a89ae0d760b4b54e4c8>
    <k11db424604f42f1baf2b02750a711c2 xmlns="d47bf323-ee9a-42bd-9545-55770b82aeca">
      <Terms xmlns="http://schemas.microsoft.com/office/infopath/2007/PartnerControls"/>
    </k11db424604f42f1baf2b02750a711c2>
  </documentManagement>
</p:properties>
</file>

<file path=customXml/item4.xml><?xml version="1.0" encoding="utf-8"?>
<?mso-contentType ?>
<SharedContentType xmlns="Microsoft.SharePoint.Taxonomy.ContentTypeSync" SourceId="c3e6e850-a3d6-443d-bb2b-63dce7c8e1b3" ContentTypeId="0x01010070C43DAE53F2384CA62DA8215B356801" PreviousValue="false"/>
</file>

<file path=customXml/itemProps1.xml><?xml version="1.0" encoding="utf-8"?>
<ds:datastoreItem xmlns:ds="http://schemas.openxmlformats.org/officeDocument/2006/customXml" ds:itemID="{424E883E-177D-46B7-BED3-6456E5B75FA6}">
  <ds:schemaRefs>
    <ds:schemaRef ds:uri="http://schemas.microsoft.com/sharepoint/v3/contenttype/forms"/>
  </ds:schemaRefs>
</ds:datastoreItem>
</file>

<file path=customXml/itemProps2.xml><?xml version="1.0" encoding="utf-8"?>
<ds:datastoreItem xmlns:ds="http://schemas.openxmlformats.org/officeDocument/2006/customXml" ds:itemID="{2E00F3B1-7389-4D11-8D3E-06F871340C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7bf323-ee9a-42bd-9545-55770b82aeca"/>
    <ds:schemaRef ds:uri="50374967-cedf-49ed-ae7f-f7782202b6fd"/>
    <ds:schemaRef ds:uri="5a8b7aab-b824-4797-b0bf-701d90282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F66559-9D65-4BCE-A966-0F5AAD68CB50}">
  <ds:schemaRefs>
    <ds:schemaRef ds:uri="http://schemas.microsoft.com/office/2006/metadata/properties"/>
    <ds:schemaRef ds:uri="http://schemas.microsoft.com/office/infopath/2007/PartnerControls"/>
    <ds:schemaRef ds:uri="54f3e67e-fb81-484f-a314-e396c7c9090b"/>
    <ds:schemaRef ds:uri="http://schemas.microsoft.com/sharepoint/v3"/>
    <ds:schemaRef ds:uri="545749db-9741-42b6-bcd7-1d4a31c7dd6a"/>
    <ds:schemaRef ds:uri="d47bf323-ee9a-42bd-9545-55770b82aeca"/>
    <ds:schemaRef ds:uri="50374967-cedf-49ed-ae7f-f7782202b6fd"/>
  </ds:schemaRefs>
</ds:datastoreItem>
</file>

<file path=customXml/itemProps4.xml><?xml version="1.0" encoding="utf-8"?>
<ds:datastoreItem xmlns:ds="http://schemas.openxmlformats.org/officeDocument/2006/customXml" ds:itemID="{CCFA127C-8950-4C32-B9FF-B0867D23F5D0}">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AlternativeFonts</Template>
  <TotalTime>138</TotalTime>
  <Words>1117</Words>
  <Application>Microsoft Office PowerPoint</Application>
  <PresentationFormat>Widescreen</PresentationFormat>
  <Paragraphs>78</Paragraphs>
  <Slides>9</Slides>
  <Notes>9</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MS Mincho</vt:lpstr>
      <vt:lpstr>Aptos</vt:lpstr>
      <vt:lpstr>Arial</vt:lpstr>
      <vt:lpstr>Cambria</vt:lpstr>
      <vt:lpstr>Girl Scout Display Light</vt:lpstr>
      <vt:lpstr>Girl Scout Text Book</vt:lpstr>
      <vt:lpstr>Palatino</vt:lpstr>
      <vt:lpstr>Palatino Linotype</vt:lpstr>
      <vt:lpstr>AlternativeFonts</vt:lpstr>
      <vt:lpstr>GS Playful Theme</vt:lpstr>
      <vt:lpstr>GS Youthful Theme</vt:lpstr>
      <vt:lpstr>GS Sophisticated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Guevara, Mindy</dc:creator>
  <cp:lastModifiedBy>Michelle Jessop</cp:lastModifiedBy>
  <cp:revision>2</cp:revision>
  <dcterms:created xsi:type="dcterms:W3CDTF">2024-10-30T15:53:25Z</dcterms:created>
  <dcterms:modified xsi:type="dcterms:W3CDTF">2024-12-05T15:47:09Z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0x01010070C43DAE53F2384CA62DA8215B35680100910B733D38017841849ACC2600CCCBCB</vt:lpwstr>
  </property>
  <property fmtid="{D5CDD505-2E9C-101B-9397-08002B2CF9AE}" pid="3" name="MediaServiceImageTags">
    <vt:lpwstr/>
  </property>
  <property fmtid="{D5CDD505-2E9C-101B-9397-08002B2CF9AE}" pid="4" name="Lang">
    <vt:lpwstr>51;#English|306990a2-1c68-4be3-8e3e-fdd9af238ad9</vt:lpwstr>
  </property>
  <property fmtid="{D5CDD505-2E9C-101B-9397-08002B2CF9AE}" pid="5" name="Topic">
    <vt:lpwstr>1;#Product Program|a4b1df04-18ca-430c-a28e-3e03314f82dc</vt:lpwstr>
  </property>
  <property fmtid="{D5CDD505-2E9C-101B-9397-08002B2CF9AE}" pid="6" name="News_x0020_Timeliness">
    <vt:lpwstr/>
  </property>
  <property fmtid="{D5CDD505-2E9C-101B-9397-08002B2CF9AE}" pid="7" name="Council">
    <vt:lpwstr/>
  </property>
  <property fmtid="{D5CDD505-2E9C-101B-9397-08002B2CF9AE}" pid="8" name="Audience">
    <vt:lpwstr/>
  </property>
  <property fmtid="{D5CDD505-2E9C-101B-9397-08002B2CF9AE}" pid="9" name="Fiscal Year">
    <vt:lpwstr/>
  </property>
  <property fmtid="{D5CDD505-2E9C-101B-9397-08002B2CF9AE}" pid="10" name="l8195ee9cc5448fd804c18b615eb5250">
    <vt:lpwstr/>
  </property>
  <property fmtid="{D5CDD505-2E9C-101B-9397-08002B2CF9AE}" pid="11" name="Program Levels">
    <vt:lpwstr/>
  </property>
  <property fmtid="{D5CDD505-2E9C-101B-9397-08002B2CF9AE}" pid="12" name="Year">
    <vt:lpwstr>99;#2020|34988d27-d44c-4e36-a388-01c80be96d50</vt:lpwstr>
  </property>
  <property fmtid="{D5CDD505-2E9C-101B-9397-08002B2CF9AE}" pid="13" name="News Timeliness">
    <vt:lpwstr/>
  </property>
</Properties>
</file>